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my notes for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very important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think there are more important presentations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7f6a840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7f6a840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Another not less important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Everything here is equally amazing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Especially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subnote1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415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subnote2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9415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