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63" r:id="rId4"/>
    <p:sldId id="262" r:id="rId5"/>
    <p:sldId id="267" r:id="rId6"/>
    <p:sldId id="266" r:id="rId7"/>
    <p:sldId id="265" r:id="rId8"/>
    <p:sldId id="269" r:id="rId9"/>
    <p:sldId id="268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767"/>
    <a:srgbClr val="DA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4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5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0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AA96-8FD3-4F90-952A-D784B3C3B52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74C9C-10C4-49E9-A01D-96AE62A8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0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ReCAM</a:t>
            </a:r>
            <a:r>
              <a:rPr lang="en-US" dirty="0" smtClean="0"/>
              <a:t> – Top Level 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529388" cy="501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53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0687" y="2695187"/>
            <a:ext cx="1662626" cy="2335989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H="1">
            <a:off x="3810000" y="410527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71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ReCAM</a:t>
            </a:r>
            <a:r>
              <a:rPr lang="en-US" dirty="0" smtClean="0"/>
              <a:t> – Top Level 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529388" cy="501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90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3" y="-66675"/>
            <a:ext cx="9096375" cy="699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39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2667000" y="4418597"/>
            <a:ext cx="238390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02" idx="2"/>
          </p:cNvCxnSpPr>
          <p:nvPr/>
        </p:nvCxnSpPr>
        <p:spPr>
          <a:xfrm flipV="1">
            <a:off x="4419600" y="4061307"/>
            <a:ext cx="0" cy="21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51758" y="3782073"/>
            <a:ext cx="0" cy="435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50908" y="3753498"/>
            <a:ext cx="0" cy="66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67482" y="2833584"/>
            <a:ext cx="829431" cy="28292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334000" y="2833583"/>
            <a:ext cx="838200" cy="2829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6"/>
            <a:endCxn id="102" idx="1"/>
          </p:cNvCxnSpPr>
          <p:nvPr/>
        </p:nvCxnSpPr>
        <p:spPr>
          <a:xfrm flipV="1">
            <a:off x="3651584" y="3774972"/>
            <a:ext cx="387016" cy="1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Logic (Light)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19400" y="3624159"/>
            <a:ext cx="374984" cy="304800"/>
            <a:chOff x="3505200" y="1600200"/>
            <a:chExt cx="374984" cy="304800"/>
          </a:xfrm>
        </p:grpSpPr>
        <p:sp>
          <p:nvSpPr>
            <p:cNvPr id="6" name="Isosceles Triangle 5"/>
            <p:cNvSpPr/>
            <p:nvPr/>
          </p:nvSpPr>
          <p:spPr>
            <a:xfrm rot="5400000">
              <a:off x="3505200" y="1600200"/>
              <a:ext cx="304800" cy="3048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03984" y="17145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7" idx="6"/>
            <a:endCxn id="13" idx="3"/>
          </p:cNvCxnSpPr>
          <p:nvPr/>
        </p:nvCxnSpPr>
        <p:spPr>
          <a:xfrm>
            <a:off x="3194384" y="3776559"/>
            <a:ext cx="822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2" idx="3"/>
          </p:cNvCxnSpPr>
          <p:nvPr/>
        </p:nvCxnSpPr>
        <p:spPr>
          <a:xfrm>
            <a:off x="4800600" y="3774972"/>
            <a:ext cx="1524000" cy="1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4319" y="4012646"/>
            <a:ext cx="190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 flipV="1">
            <a:off x="5791200" y="3076056"/>
            <a:ext cx="1" cy="16149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62600" y="3776559"/>
            <a:ext cx="0" cy="914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25" y="3751326"/>
            <a:ext cx="5715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Connector 30"/>
          <p:cNvCxnSpPr>
            <a:stCxn id="26" idx="1"/>
          </p:cNvCxnSpPr>
          <p:nvPr/>
        </p:nvCxnSpPr>
        <p:spPr>
          <a:xfrm>
            <a:off x="5676900" y="5148160"/>
            <a:ext cx="0" cy="266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19600" y="4279261"/>
            <a:ext cx="137160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2333" y="3746396"/>
            <a:ext cx="5715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2625" y="4250686"/>
            <a:ext cx="5715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684819" y="4430078"/>
            <a:ext cx="620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write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2993337"/>
            <a:ext cx="581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endCxn id="6" idx="3"/>
          </p:cNvCxnSpPr>
          <p:nvPr/>
        </p:nvCxnSpPr>
        <p:spPr>
          <a:xfrm>
            <a:off x="838200" y="3776559"/>
            <a:ext cx="198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19200" y="3076056"/>
            <a:ext cx="1020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Precharge</a:t>
            </a:r>
            <a:endParaRPr lang="en-US" sz="1600" dirty="0"/>
          </a:p>
        </p:txBody>
      </p:sp>
      <p:cxnSp>
        <p:nvCxnSpPr>
          <p:cNvPr id="81" name="Straight Connector 80"/>
          <p:cNvCxnSpPr/>
          <p:nvPr/>
        </p:nvCxnSpPr>
        <p:spPr>
          <a:xfrm flipH="1" flipV="1">
            <a:off x="5791200" y="1956022"/>
            <a:ext cx="2" cy="112003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0746" y="1812236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RST</a:t>
            </a:r>
            <a:endParaRPr lang="en-US" sz="1600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6705600" y="2650436"/>
            <a:ext cx="0" cy="3662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705600" y="3066361"/>
            <a:ext cx="0" cy="23484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897620"/>
            <a:ext cx="581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Connector 96"/>
          <p:cNvCxnSpPr>
            <a:endCxn id="113" idx="3"/>
          </p:cNvCxnSpPr>
          <p:nvPr/>
        </p:nvCxnSpPr>
        <p:spPr>
          <a:xfrm>
            <a:off x="6400800" y="3393387"/>
            <a:ext cx="333375" cy="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7025" y="3372855"/>
            <a:ext cx="5715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786519" y="2012290"/>
            <a:ext cx="599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PRECH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681676" y="5662867"/>
            <a:ext cx="1114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MISMATCH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518134" y="5660323"/>
            <a:ext cx="106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FIRST_TAG</a:t>
            </a:r>
            <a:endParaRPr lang="en-US" sz="1600" dirty="0"/>
          </a:p>
        </p:txBody>
      </p:sp>
      <p:sp>
        <p:nvSpPr>
          <p:cNvPr id="102" name="Rectangle 101"/>
          <p:cNvSpPr/>
          <p:nvPr/>
        </p:nvSpPr>
        <p:spPr>
          <a:xfrm>
            <a:off x="4038600" y="3488636"/>
            <a:ext cx="762000" cy="57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9009" y="3774971"/>
            <a:ext cx="1643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Match/Word Line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 flipV="1">
            <a:off x="5680172" y="5398295"/>
            <a:ext cx="2" cy="60494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6705598" y="5414859"/>
            <a:ext cx="2" cy="60494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/>
          <p:cNvCxnSpPr/>
          <p:nvPr/>
        </p:nvCxnSpPr>
        <p:spPr>
          <a:xfrm>
            <a:off x="1326356" y="3124200"/>
            <a:ext cx="807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881534" y="2057400"/>
            <a:ext cx="393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6660" y="3753498"/>
            <a:ext cx="5715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276600" y="3624159"/>
            <a:ext cx="374984" cy="304800"/>
            <a:chOff x="3505200" y="1600200"/>
            <a:chExt cx="374984" cy="304800"/>
          </a:xfrm>
        </p:grpSpPr>
        <p:sp>
          <p:nvSpPr>
            <p:cNvPr id="13" name="Isosceles Triangle 12"/>
            <p:cNvSpPr/>
            <p:nvPr/>
          </p:nvSpPr>
          <p:spPr>
            <a:xfrm rot="5400000">
              <a:off x="3505200" y="1600200"/>
              <a:ext cx="304800" cy="3048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03984" y="17145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6324600" y="3657600"/>
            <a:ext cx="0" cy="225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64105" y="3660293"/>
            <a:ext cx="0" cy="225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64105" y="3657600"/>
            <a:ext cx="36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61723" y="3883507"/>
            <a:ext cx="36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398418" y="3393387"/>
            <a:ext cx="0" cy="264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98418" y="3883507"/>
            <a:ext cx="2382" cy="258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13316" y="469050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871202" y="50968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143187" y="50530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6" name="Moon 25"/>
          <p:cNvSpPr/>
          <p:nvPr/>
        </p:nvSpPr>
        <p:spPr>
          <a:xfrm rot="16200000">
            <a:off x="5410200" y="4690960"/>
            <a:ext cx="533400" cy="381000"/>
          </a:xfrm>
          <a:prstGeom prst="moon">
            <a:avLst>
              <a:gd name="adj" fmla="val 839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 rot="10800000">
            <a:off x="6343650" y="4121289"/>
            <a:ext cx="114300" cy="8787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251926" y="3883968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RST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1717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33902"/>
            <a:ext cx="304800" cy="2209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333902"/>
            <a:ext cx="1219200" cy="2209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0622" y="3333902"/>
            <a:ext cx="304800" cy="2209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5422" y="3333902"/>
            <a:ext cx="152400" cy="2209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12429" y="4254136"/>
            <a:ext cx="177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Decoder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984016" y="509662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HASH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270897" y="5090297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" cy="1524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LBA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480" y="2286000"/>
            <a:ext cx="1188720" cy="152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1386840" y="2438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>
            <a:off x="2209800" y="2438400"/>
            <a:ext cx="6477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57500" y="3333902"/>
            <a:ext cx="304800" cy="2209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54422" y="2723083"/>
            <a:ext cx="413265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SHA-1</a:t>
            </a:r>
            <a:endParaRPr lang="en-US" sz="700" dirty="0"/>
          </a:p>
        </p:txBody>
      </p:sp>
      <p:cxnSp>
        <p:nvCxnSpPr>
          <p:cNvPr id="27" name="Straight Arrow Connector 26"/>
          <p:cNvCxnSpPr>
            <a:stCxn id="12" idx="2"/>
          </p:cNvCxnSpPr>
          <p:nvPr/>
        </p:nvCxnSpPr>
        <p:spPr>
          <a:xfrm>
            <a:off x="1386840" y="2438400"/>
            <a:ext cx="82296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81533" y="3124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62300" y="3338778"/>
            <a:ext cx="342900" cy="22049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43200" y="2921913"/>
            <a:ext cx="825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Conversion</a:t>
            </a:r>
          </a:p>
          <a:p>
            <a:pPr algn="ctr"/>
            <a:r>
              <a:rPr lang="en-US" sz="1100" dirty="0" smtClean="0"/>
              <a:t>Table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18294" y="1752600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Blocks:	A B C D A</a:t>
            </a:r>
          </a:p>
          <a:p>
            <a:r>
              <a:rPr lang="en-US" sz="1200" dirty="0" smtClean="0"/>
              <a:t>LBAs:	0 1  2 3  4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207933" y="3276600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</a:t>
            </a:r>
          </a:p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7984" y="3276600"/>
            <a:ext cx="2760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48162" y="3276600"/>
            <a:ext cx="2760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4148" y="3276600"/>
            <a:ext cx="4972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P(A)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P(B)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P(C)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P(D)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P(A)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5334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681" y="3348467"/>
            <a:ext cx="461369" cy="2209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050" y="3348467"/>
            <a:ext cx="1219200" cy="2209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10770" y="2445853"/>
            <a:ext cx="457200" cy="1524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LBA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2050" y="2445853"/>
            <a:ext cx="1188720" cy="152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26305" y="2598253"/>
            <a:ext cx="0" cy="678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>
            <a:off x="2239370" y="2598253"/>
            <a:ext cx="275230" cy="373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9217" y="1912654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Blocks:	A B C D A</a:t>
            </a:r>
          </a:p>
          <a:p>
            <a:r>
              <a:rPr lang="en-US" sz="1200" dirty="0" smtClean="0"/>
              <a:t>LBAs:	0 1  2 3 4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289296" y="3334588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</a:t>
            </a:r>
          </a:p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1518" y="3345870"/>
            <a:ext cx="403572" cy="95410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PA(A)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PA(B)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PA(C)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PA(D)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50883" y="3343591"/>
            <a:ext cx="304800" cy="2209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55682" y="3348467"/>
            <a:ext cx="485945" cy="22049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42347" y="2752889"/>
            <a:ext cx="8242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Address</a:t>
            </a:r>
          </a:p>
          <a:p>
            <a:pPr algn="ctr"/>
            <a:r>
              <a:rPr lang="en-US" sz="1100" dirty="0" smtClean="0"/>
              <a:t>Translation</a:t>
            </a:r>
          </a:p>
          <a:p>
            <a:pPr algn="ctr"/>
            <a:r>
              <a:rPr lang="en-US" sz="1100" dirty="0" smtClean="0"/>
              <a:t>Table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1545" y="3356624"/>
            <a:ext cx="2760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1650" y="3356624"/>
            <a:ext cx="675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PA(A)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PA(B)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PA(C)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PA(D)</a:t>
            </a:r>
          </a:p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PA(A)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963337" y="5023997"/>
            <a:ext cx="906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Data Blocks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2653549" y="5010618"/>
            <a:ext cx="714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Physical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Address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2400420" y="5239237"/>
            <a:ext cx="420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LBA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25264" y="5017913"/>
            <a:ext cx="714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Physical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Address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5334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0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431" y="3846269"/>
            <a:ext cx="540921" cy="12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64352" y="3846269"/>
            <a:ext cx="1219200" cy="12240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08506" y="3857330"/>
            <a:ext cx="818404" cy="122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4405" y="3857330"/>
            <a:ext cx="245641" cy="12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2229862" y="4192628"/>
            <a:ext cx="1083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Address </a:t>
            </a:r>
          </a:p>
          <a:p>
            <a:pPr algn="ctr"/>
            <a:r>
              <a:rPr lang="en-US" sz="1600" dirty="0" smtClean="0"/>
              <a:t>Decoder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40380" y="3823707"/>
            <a:ext cx="413501" cy="17367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53880" y="3827531"/>
            <a:ext cx="631388" cy="173674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81719" y="3109221"/>
            <a:ext cx="1011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Address</a:t>
            </a:r>
          </a:p>
          <a:p>
            <a:pPr algn="ctr"/>
            <a:r>
              <a:rPr lang="en-US" sz="1400" b="1" dirty="0" smtClean="0"/>
              <a:t>Translation</a:t>
            </a:r>
          </a:p>
          <a:p>
            <a:pPr algn="ctr"/>
            <a:r>
              <a:rPr lang="en-US" sz="1400" b="1" dirty="0" smtClean="0"/>
              <a:t>Table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525038" y="3857076"/>
            <a:ext cx="2936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36728" y="3869367"/>
            <a:ext cx="3193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</a:p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1</a:t>
            </a:r>
          </a:p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23943" y="3869367"/>
            <a:ext cx="447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x</a:t>
            </a:r>
            <a:endParaRPr lang="en-US" sz="1400" dirty="0" smtClean="0"/>
          </a:p>
          <a:p>
            <a:pPr algn="ctr"/>
            <a:r>
              <a:rPr lang="en-US" sz="1400" dirty="0" smtClean="0"/>
              <a:t>y</a:t>
            </a:r>
          </a:p>
          <a:p>
            <a:pPr algn="ctr"/>
            <a:r>
              <a:rPr lang="en-US" sz="1400" dirty="0" smtClean="0"/>
              <a:t>y+1</a:t>
            </a:r>
          </a:p>
          <a:p>
            <a:pPr algn="ctr"/>
            <a:r>
              <a:rPr lang="en-US" sz="1400" dirty="0" smtClean="0"/>
              <a:t>y+2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90871" y="3857076"/>
            <a:ext cx="675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PA(A)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PA(A)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PA(B)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PA(C)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3274" y="3858250"/>
            <a:ext cx="593635" cy="122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17636" y="3857076"/>
            <a:ext cx="424910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PA(A)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PA(B)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PA(C)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36856" y="3857552"/>
            <a:ext cx="606714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 smtClean="0"/>
              <a:t>Hash(A)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 smtClean="0"/>
              <a:t>Hash(B)</a:t>
            </a:r>
          </a:p>
          <a:p>
            <a:r>
              <a:rPr lang="en-US" sz="1400" dirty="0" smtClean="0"/>
              <a:t>…..</a:t>
            </a:r>
            <a:endParaRPr lang="en-US" sz="1400" dirty="0"/>
          </a:p>
          <a:p>
            <a:r>
              <a:rPr lang="en-US" sz="1400" dirty="0"/>
              <a:t>Hash</a:t>
            </a:r>
            <a:r>
              <a:rPr lang="en-US" sz="1400" dirty="0" smtClean="0"/>
              <a:t>(C)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028778" y="3344296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Chunk </a:t>
            </a:r>
          </a:p>
          <a:p>
            <a:pPr algn="ctr"/>
            <a:r>
              <a:rPr lang="en-US" sz="1400" b="1" dirty="0" smtClean="0"/>
              <a:t>Index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916894" y="3482500"/>
            <a:ext cx="74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Storage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216397" y="5133605"/>
            <a:ext cx="906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Blocks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32974" y="5133606"/>
            <a:ext cx="869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Fingerprint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74169" y="5133394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Address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885966" y="5113836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CNT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427879" y="5604559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LBA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778561" y="5596123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Address</a:t>
            </a:r>
            <a:endParaRPr lang="en-US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2700" y="3041265"/>
            <a:ext cx="4932000" cy="0"/>
          </a:xfrm>
          <a:prstGeom prst="line">
            <a:avLst/>
          </a:prstGeom>
          <a:ln w="38100">
            <a:solidFill>
              <a:schemeClr val="tx1">
                <a:alpha val="5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711973" y="1639800"/>
            <a:ext cx="987334" cy="1332000"/>
          </a:xfrm>
          <a:prstGeom prst="rect">
            <a:avLst/>
          </a:prstGeom>
          <a:solidFill>
            <a:srgbClr val="0070C0"/>
          </a:solidFill>
          <a:ln w="41275">
            <a:noFill/>
            <a:prstDash val="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4106" y="3059486"/>
            <a:ext cx="153328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29765" y="2656755"/>
            <a:ext cx="1323499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/>
              <a:t>Logical Layer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088390" y="1667396"/>
            <a:ext cx="249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99307" y="1338303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LBA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50375" y="1644246"/>
            <a:ext cx="5827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endParaRPr lang="en-US" sz="1400" dirty="0" smtClean="0"/>
          </a:p>
          <a:p>
            <a:pPr algn="ctr"/>
            <a:r>
              <a:rPr lang="en-US" sz="1400" dirty="0" smtClean="0"/>
              <a:t>…</a:t>
            </a:r>
          </a:p>
          <a:p>
            <a:pPr algn="ctr"/>
            <a:r>
              <a:rPr lang="en-US" sz="1400" dirty="0"/>
              <a:t>y</a:t>
            </a:r>
            <a:endParaRPr lang="en-US" sz="1400" dirty="0" smtClean="0"/>
          </a:p>
          <a:p>
            <a:pPr algn="ctr"/>
            <a:r>
              <a:rPr lang="en-US" sz="1400" dirty="0"/>
              <a:t>y</a:t>
            </a:r>
            <a:r>
              <a:rPr lang="en-US" sz="1400" dirty="0" smtClean="0"/>
              <a:t>+1</a:t>
            </a:r>
          </a:p>
          <a:p>
            <a:pPr algn="ctr"/>
            <a:r>
              <a:rPr lang="en-US" sz="1400" dirty="0" smtClean="0"/>
              <a:t>y+2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39289" y="1332747"/>
            <a:ext cx="747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Storage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230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3695488"/>
            <a:ext cx="654535" cy="12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5334" y="3695488"/>
            <a:ext cx="1174835" cy="12240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46514" y="3048000"/>
            <a:ext cx="89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Address</a:t>
            </a:r>
          </a:p>
          <a:p>
            <a:pPr algn="ctr"/>
            <a:r>
              <a:rPr lang="en-US" sz="1200" b="1" dirty="0" smtClean="0"/>
              <a:t>Translation</a:t>
            </a:r>
          </a:p>
          <a:p>
            <a:pPr algn="ctr"/>
            <a:r>
              <a:rPr lang="en-US" sz="1200" b="1" dirty="0" smtClean="0"/>
              <a:t>Table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44930" y="3741672"/>
            <a:ext cx="2936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79678" y="4965672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Blocks</a:t>
            </a:r>
            <a:endParaRPr lang="en-US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90800" y="2922243"/>
            <a:ext cx="3744000" cy="0"/>
          </a:xfrm>
          <a:prstGeom prst="line">
            <a:avLst/>
          </a:prstGeom>
          <a:ln w="38100">
            <a:solidFill>
              <a:schemeClr val="tx1">
                <a:alpha val="4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446439" y="1408578"/>
            <a:ext cx="987334" cy="1368000"/>
          </a:xfrm>
          <a:prstGeom prst="rect">
            <a:avLst/>
          </a:prstGeom>
          <a:solidFill>
            <a:srgbClr val="0070C0"/>
          </a:solidFill>
          <a:ln w="41275">
            <a:noFill/>
            <a:prstDash val="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2895600"/>
            <a:ext cx="153328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0800" y="2558350"/>
            <a:ext cx="1323499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/>
              <a:t>Logical Layer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22856" y="1436174"/>
            <a:ext cx="249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33773" y="1072356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LBA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3755" y="1088295"/>
            <a:ext cx="74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Storage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94569" y="4965863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Address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17344" y="3740581"/>
            <a:ext cx="675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PA(A)</a:t>
            </a:r>
          </a:p>
          <a:p>
            <a:r>
              <a:rPr lang="en-US" sz="1400" dirty="0" smtClean="0"/>
              <a:t>PA(B)</a:t>
            </a:r>
          </a:p>
          <a:p>
            <a:r>
              <a:rPr lang="en-US" sz="1400" dirty="0" smtClean="0"/>
              <a:t>PA(C)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49264" y="1404978"/>
            <a:ext cx="5827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endParaRPr lang="en-US" sz="1400" dirty="0" smtClean="0"/>
          </a:p>
          <a:p>
            <a:pPr algn="ctr"/>
            <a:r>
              <a:rPr lang="en-US" sz="1400" dirty="0" smtClean="0"/>
              <a:t>…</a:t>
            </a:r>
          </a:p>
          <a:p>
            <a:pPr algn="ctr"/>
            <a:r>
              <a:rPr lang="en-US" sz="1400" dirty="0"/>
              <a:t>y</a:t>
            </a:r>
            <a:endParaRPr lang="en-US" sz="1400" dirty="0" smtClean="0"/>
          </a:p>
          <a:p>
            <a:pPr algn="ctr"/>
            <a:r>
              <a:rPr lang="en-US" sz="1400" dirty="0"/>
              <a:t>y</a:t>
            </a:r>
            <a:r>
              <a:rPr lang="en-US" sz="1400" dirty="0" smtClean="0"/>
              <a:t>+1</a:t>
            </a:r>
          </a:p>
          <a:p>
            <a:pPr algn="ctr"/>
            <a:r>
              <a:rPr lang="en-US" sz="1400" dirty="0" smtClean="0"/>
              <a:t>y+2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75482" y="3664097"/>
            <a:ext cx="413501" cy="1584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8982" y="3667921"/>
            <a:ext cx="631388" cy="1584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59045" y="3709757"/>
            <a:ext cx="447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x</a:t>
            </a:r>
            <a:endParaRPr lang="en-US" sz="1400" dirty="0" smtClean="0"/>
          </a:p>
          <a:p>
            <a:pPr algn="ctr"/>
            <a:r>
              <a:rPr lang="en-US" sz="1400" dirty="0" smtClean="0"/>
              <a:t>y</a:t>
            </a:r>
          </a:p>
          <a:p>
            <a:pPr algn="ctr"/>
            <a:r>
              <a:rPr lang="en-US" sz="1400" dirty="0" smtClean="0"/>
              <a:t>y+1</a:t>
            </a:r>
          </a:p>
          <a:p>
            <a:pPr algn="ctr"/>
            <a:r>
              <a:rPr lang="en-US" sz="1400" dirty="0" smtClean="0"/>
              <a:t>y+2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25973" y="3697466"/>
            <a:ext cx="675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PA(A)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PA(A)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PA(B)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PA(C)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62981" y="5266236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LBA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313663" y="5257800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Address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916131" y="3364523"/>
            <a:ext cx="74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Storage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939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3985937"/>
            <a:ext cx="654535" cy="12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5334" y="3985937"/>
            <a:ext cx="1174835" cy="1224000"/>
          </a:xfrm>
          <a:prstGeom prst="rect">
            <a:avLst/>
          </a:prstGeom>
          <a:solidFill>
            <a:schemeClr val="tx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46514" y="3352800"/>
            <a:ext cx="89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Address</a:t>
            </a:r>
          </a:p>
          <a:p>
            <a:pPr algn="ctr"/>
            <a:r>
              <a:rPr lang="en-US" sz="1200" b="1" dirty="0" smtClean="0"/>
              <a:t>Translation</a:t>
            </a:r>
          </a:p>
          <a:p>
            <a:pPr algn="ctr"/>
            <a:r>
              <a:rPr lang="en-US" sz="1200" b="1" dirty="0" smtClean="0"/>
              <a:t>Table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44930" y="4032121"/>
            <a:ext cx="2936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12326" y="3643249"/>
            <a:ext cx="1091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Storage (HDD)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379678" y="5256121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Data Blocks</a:t>
            </a:r>
            <a:endParaRPr lang="en-US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90800" y="2922243"/>
            <a:ext cx="3744000" cy="0"/>
          </a:xfrm>
          <a:prstGeom prst="line">
            <a:avLst/>
          </a:prstGeom>
          <a:ln w="38100">
            <a:solidFill>
              <a:schemeClr val="tx1">
                <a:alpha val="4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446439" y="1408578"/>
            <a:ext cx="987334" cy="1368000"/>
          </a:xfrm>
          <a:prstGeom prst="rect">
            <a:avLst/>
          </a:prstGeom>
          <a:solidFill>
            <a:schemeClr val="tx2"/>
          </a:solidFill>
          <a:ln w="41275">
            <a:noFill/>
            <a:prstDash val="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90800" y="2895600"/>
            <a:ext cx="153328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0800" y="2558350"/>
            <a:ext cx="1323499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/>
              <a:t>Logical Layer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22856" y="1436174"/>
            <a:ext cx="249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B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33773" y="1072356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LBA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14086" y="1088295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Storage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94569" y="5256312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Address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617344" y="4035840"/>
            <a:ext cx="675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PA(A)</a:t>
            </a:r>
          </a:p>
          <a:p>
            <a:r>
              <a:rPr lang="en-US" sz="1400" dirty="0" smtClean="0"/>
              <a:t>PA(B)</a:t>
            </a:r>
          </a:p>
          <a:p>
            <a:r>
              <a:rPr lang="en-US" sz="1400" dirty="0" smtClean="0"/>
              <a:t>PA(C)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49264" y="1404978"/>
            <a:ext cx="5827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</a:t>
            </a:r>
            <a:endParaRPr lang="en-US" sz="1400" dirty="0" smtClean="0"/>
          </a:p>
          <a:p>
            <a:pPr algn="ctr"/>
            <a:r>
              <a:rPr lang="en-US" sz="1400" dirty="0" smtClean="0"/>
              <a:t>…</a:t>
            </a:r>
          </a:p>
          <a:p>
            <a:pPr algn="ctr"/>
            <a:r>
              <a:rPr lang="en-US" sz="1400" dirty="0"/>
              <a:t>y</a:t>
            </a:r>
            <a:endParaRPr lang="en-US" sz="1400" dirty="0" smtClean="0"/>
          </a:p>
          <a:p>
            <a:pPr algn="ctr"/>
            <a:r>
              <a:rPr lang="en-US" sz="1400" dirty="0"/>
              <a:t>y</a:t>
            </a:r>
            <a:r>
              <a:rPr lang="en-US" sz="1400" dirty="0" smtClean="0"/>
              <a:t>+1</a:t>
            </a:r>
          </a:p>
          <a:p>
            <a:pPr algn="ctr"/>
            <a:r>
              <a:rPr lang="en-US" sz="1400" dirty="0" smtClean="0"/>
              <a:t>y+2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75482" y="3968897"/>
            <a:ext cx="413501" cy="1584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8982" y="3972721"/>
            <a:ext cx="631388" cy="1584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59045" y="4014557"/>
            <a:ext cx="4475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x</a:t>
            </a:r>
            <a:endParaRPr lang="en-US" sz="1400" dirty="0" smtClean="0"/>
          </a:p>
          <a:p>
            <a:pPr algn="ctr"/>
            <a:r>
              <a:rPr lang="en-US" sz="1400" dirty="0" smtClean="0"/>
              <a:t>y</a:t>
            </a:r>
          </a:p>
          <a:p>
            <a:pPr algn="ctr"/>
            <a:r>
              <a:rPr lang="en-US" sz="1400" dirty="0" smtClean="0"/>
              <a:t>y+1</a:t>
            </a:r>
          </a:p>
          <a:p>
            <a:pPr algn="ctr"/>
            <a:r>
              <a:rPr lang="en-US" sz="1400" dirty="0" smtClean="0"/>
              <a:t>y+2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25973" y="4002266"/>
            <a:ext cx="675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PA(A)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PA(A)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PA(B)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PA(C)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62981" y="5571036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LBA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313663" y="5562600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Physical</a:t>
            </a:r>
          </a:p>
          <a:p>
            <a:r>
              <a:rPr lang="en-US" sz="1100" dirty="0" smtClean="0"/>
              <a:t>Address</a:t>
            </a:r>
            <a:endParaRPr 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4724400" y="3264932"/>
            <a:ext cx="1600200" cy="270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1668" y="2960638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ReCAM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11295</TotalTime>
  <Words>280</Words>
  <Application>Microsoft Office PowerPoint</Application>
  <PresentationFormat>On-screen Show (4:3)</PresentationFormat>
  <Paragraphs>209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ReCAM – Top Level View</vt:lpstr>
      <vt:lpstr>ReCAM – Top Level View</vt:lpstr>
      <vt:lpstr>PowerPoint Presentation</vt:lpstr>
      <vt:lpstr>TAG Logic (Light)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ReCAM Based SSD: Dedup</dc:title>
  <dc:creator>leonid.yavits</dc:creator>
  <cp:lastModifiedBy>Roman Kaplan</cp:lastModifiedBy>
  <cp:revision>123</cp:revision>
  <dcterms:created xsi:type="dcterms:W3CDTF">2016-01-20T15:22:27Z</dcterms:created>
  <dcterms:modified xsi:type="dcterms:W3CDTF">2017-07-07T13:07:15Z</dcterms:modified>
</cp:coreProperties>
</file>