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9" d="100"/>
          <a:sy n="79" d="100"/>
        </p:scale>
        <p:origin x="9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7A4B-D3B8-477A-B56D-EF78C3F0B648}" type="datetimeFigureOut">
              <a:rPr lang="he-IL" smtClean="0"/>
              <a:t>י"א/תמוז/תשע"ז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2040-51A1-4D85-AF33-094A269739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371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7A4B-D3B8-477A-B56D-EF78C3F0B648}" type="datetimeFigureOut">
              <a:rPr lang="he-IL" smtClean="0"/>
              <a:t>י"א/תמוז/תשע"ז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2040-51A1-4D85-AF33-094A269739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724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7A4B-D3B8-477A-B56D-EF78C3F0B648}" type="datetimeFigureOut">
              <a:rPr lang="he-IL" smtClean="0"/>
              <a:t>י"א/תמוז/תשע"ז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2040-51A1-4D85-AF33-094A269739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014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7A4B-D3B8-477A-B56D-EF78C3F0B648}" type="datetimeFigureOut">
              <a:rPr lang="he-IL" smtClean="0"/>
              <a:t>י"א/תמוז/תשע"ז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2040-51A1-4D85-AF33-094A269739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693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7A4B-D3B8-477A-B56D-EF78C3F0B648}" type="datetimeFigureOut">
              <a:rPr lang="he-IL" smtClean="0"/>
              <a:t>י"א/תמוז/תשע"ז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2040-51A1-4D85-AF33-094A269739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086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7A4B-D3B8-477A-B56D-EF78C3F0B648}" type="datetimeFigureOut">
              <a:rPr lang="he-IL" smtClean="0"/>
              <a:t>י"א/תמוז/תשע"ז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2040-51A1-4D85-AF33-094A269739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891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7A4B-D3B8-477A-B56D-EF78C3F0B648}" type="datetimeFigureOut">
              <a:rPr lang="he-IL" smtClean="0"/>
              <a:t>י"א/תמוז/תשע"ז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2040-51A1-4D85-AF33-094A269739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856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7A4B-D3B8-477A-B56D-EF78C3F0B648}" type="datetimeFigureOut">
              <a:rPr lang="he-IL" smtClean="0"/>
              <a:t>י"א/תמוז/תשע"ז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2040-51A1-4D85-AF33-094A269739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933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7A4B-D3B8-477A-B56D-EF78C3F0B648}" type="datetimeFigureOut">
              <a:rPr lang="he-IL" smtClean="0"/>
              <a:t>י"א/תמוז/תשע"ז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2040-51A1-4D85-AF33-094A269739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245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7A4B-D3B8-477A-B56D-EF78C3F0B648}" type="datetimeFigureOut">
              <a:rPr lang="he-IL" smtClean="0"/>
              <a:t>י"א/תמוז/תשע"ז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2040-51A1-4D85-AF33-094A269739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065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7A4B-D3B8-477A-B56D-EF78C3F0B648}" type="datetimeFigureOut">
              <a:rPr lang="he-IL" smtClean="0"/>
              <a:t>י"א/תמוז/תשע"ז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2040-51A1-4D85-AF33-094A269739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034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27A4B-D3B8-477A-B56D-EF78C3F0B648}" type="datetimeFigureOut">
              <a:rPr lang="he-IL" smtClean="0"/>
              <a:t>י"א/תמוז/תשע"ז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A2040-51A1-4D85-AF33-094A269739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762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" r="8653"/>
          <a:stretch/>
        </p:blipFill>
        <p:spPr bwMode="auto">
          <a:xfrm>
            <a:off x="4570730" y="2361247"/>
            <a:ext cx="3050540" cy="21355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6015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3" r="7809"/>
          <a:stretch/>
        </p:blipFill>
        <p:spPr bwMode="auto">
          <a:xfrm>
            <a:off x="4586605" y="2377757"/>
            <a:ext cx="3018790" cy="21024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45940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Kaplan</dc:creator>
  <cp:lastModifiedBy>Roman Kaplan</cp:lastModifiedBy>
  <cp:revision>1</cp:revision>
  <dcterms:created xsi:type="dcterms:W3CDTF">2017-07-05T10:22:01Z</dcterms:created>
  <dcterms:modified xsi:type="dcterms:W3CDTF">2017-07-05T10:23:39Z</dcterms:modified>
</cp:coreProperties>
</file>