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BE98-CED5-4A7B-8D5C-CC72B445995D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685800" y="14478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40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685800" y="3897086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4000" baseline="-25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14478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40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00200" y="38862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4000" baseline="-25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1600" y="14478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4000" baseline="-25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81600" y="38862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4000" baseline="-25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2789" y="1905000"/>
            <a:ext cx="4940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…</a:t>
            </a:r>
            <a:endParaRPr lang="en-US" sz="35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4419600"/>
            <a:ext cx="4940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…</a:t>
            </a:r>
            <a:endParaRPr lang="en-US" sz="3500" dirty="0"/>
          </a:p>
        </p:txBody>
      </p:sp>
      <p:cxnSp>
        <p:nvCxnSpPr>
          <p:cNvPr id="13" name="Straight Connector 12"/>
          <p:cNvCxnSpPr>
            <a:stCxn id="4" idx="4"/>
            <a:endCxn id="5" idx="0"/>
          </p:cNvCxnSpPr>
          <p:nvPr/>
        </p:nvCxnSpPr>
        <p:spPr>
          <a:xfrm>
            <a:off x="152400" y="3124200"/>
            <a:ext cx="0" cy="77288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3124200"/>
            <a:ext cx="0" cy="762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9800" y="3124200"/>
            <a:ext cx="0" cy="762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9420" y="1447800"/>
            <a:ext cx="5078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I  love  big  dogs</a:t>
            </a:r>
            <a:endParaRPr lang="en-US" sz="50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100626"/>
            <a:ext cx="7023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난  큰  개들을  사랑한다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68301" y="1307187"/>
            <a:ext cx="722499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30301" y="1307187"/>
            <a:ext cx="1408299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562600" y="1307187"/>
            <a:ext cx="144780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91000" y="1307187"/>
            <a:ext cx="114300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62200" y="2971800"/>
            <a:ext cx="91440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28050" y="2971800"/>
            <a:ext cx="85795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2971800"/>
            <a:ext cx="205740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38800" y="2971800"/>
            <a:ext cx="2876675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6" idx="4"/>
            <a:endCxn id="11" idx="0"/>
          </p:cNvCxnSpPr>
          <p:nvPr/>
        </p:nvCxnSpPr>
        <p:spPr>
          <a:xfrm flipH="1">
            <a:off x="1857025" y="2450187"/>
            <a:ext cx="372526" cy="52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  <a:endCxn id="13" idx="0"/>
          </p:cNvCxnSpPr>
          <p:nvPr/>
        </p:nvCxnSpPr>
        <p:spPr>
          <a:xfrm>
            <a:off x="3334451" y="2450187"/>
            <a:ext cx="3742687" cy="52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8" idx="4"/>
          </p:cNvCxnSpPr>
          <p:nvPr/>
        </p:nvCxnSpPr>
        <p:spPr>
          <a:xfrm flipV="1">
            <a:off x="4457700" y="2450187"/>
            <a:ext cx="1828800" cy="52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0"/>
            <a:endCxn id="9" idx="4"/>
          </p:cNvCxnSpPr>
          <p:nvPr/>
        </p:nvCxnSpPr>
        <p:spPr>
          <a:xfrm flipV="1">
            <a:off x="2819400" y="2450187"/>
            <a:ext cx="1943100" cy="52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Dongyoung Kim</dc:creator>
  <cp:lastModifiedBy>Dongyoung Kim</cp:lastModifiedBy>
  <cp:revision>8</cp:revision>
  <dcterms:created xsi:type="dcterms:W3CDTF">2015-09-24T23:38:32Z</dcterms:created>
  <dcterms:modified xsi:type="dcterms:W3CDTF">2015-09-27T01:03:04Z</dcterms:modified>
</cp:coreProperties>
</file>