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BE98-CED5-4A7B-8D5C-CC72B445995D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2573-C455-4E7A-A8E0-2B0EC18BA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BE98-CED5-4A7B-8D5C-CC72B445995D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2573-C455-4E7A-A8E0-2B0EC18BA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3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BE98-CED5-4A7B-8D5C-CC72B445995D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2573-C455-4E7A-A8E0-2B0EC18BA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BE98-CED5-4A7B-8D5C-CC72B445995D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2573-C455-4E7A-A8E0-2B0EC18BA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5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BE98-CED5-4A7B-8D5C-CC72B445995D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2573-C455-4E7A-A8E0-2B0EC18BA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5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BE98-CED5-4A7B-8D5C-CC72B445995D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2573-C455-4E7A-A8E0-2B0EC18BA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8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BE98-CED5-4A7B-8D5C-CC72B445995D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2573-C455-4E7A-A8E0-2B0EC18BA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2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BE98-CED5-4A7B-8D5C-CC72B445995D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2573-C455-4E7A-A8E0-2B0EC18BA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2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BE98-CED5-4A7B-8D5C-CC72B445995D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2573-C455-4E7A-A8E0-2B0EC18BA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1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BE98-CED5-4A7B-8D5C-CC72B445995D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2573-C455-4E7A-A8E0-2B0EC18BA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2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BE98-CED5-4A7B-8D5C-CC72B445995D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2573-C455-4E7A-A8E0-2B0EC18BA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8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3BE98-CED5-4A7B-8D5C-CC72B445995D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A2573-C455-4E7A-A8E0-2B0EC18BA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0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-685800" y="1447800"/>
            <a:ext cx="1676400" cy="1676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40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40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-685800" y="3897086"/>
            <a:ext cx="1676400" cy="1676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4000" baseline="-25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1447800"/>
            <a:ext cx="1676400" cy="1676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40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600200" y="3886200"/>
            <a:ext cx="1676400" cy="1676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4000" baseline="-25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181600" y="1447800"/>
            <a:ext cx="1676400" cy="1676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4000" baseline="-25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181600" y="3886200"/>
            <a:ext cx="1676400" cy="1676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4000" baseline="-25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42789" y="1905000"/>
            <a:ext cx="49404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/>
              <a:t>…</a:t>
            </a:r>
            <a:endParaRPr lang="en-US" sz="3500" dirty="0"/>
          </a:p>
        </p:txBody>
      </p:sp>
      <p:sp>
        <p:nvSpPr>
          <p:cNvPr id="11" name="TextBox 10"/>
          <p:cNvSpPr txBox="1"/>
          <p:nvPr/>
        </p:nvSpPr>
        <p:spPr>
          <a:xfrm>
            <a:off x="4038600" y="4419600"/>
            <a:ext cx="49404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/>
              <a:t>…</a:t>
            </a:r>
            <a:endParaRPr lang="en-US" sz="3500" dirty="0"/>
          </a:p>
        </p:txBody>
      </p:sp>
      <p:cxnSp>
        <p:nvCxnSpPr>
          <p:cNvPr id="13" name="Straight Connector 12"/>
          <p:cNvCxnSpPr>
            <a:stCxn id="4" idx="4"/>
            <a:endCxn id="5" idx="0"/>
          </p:cNvCxnSpPr>
          <p:nvPr/>
        </p:nvCxnSpPr>
        <p:spPr>
          <a:xfrm>
            <a:off x="152400" y="3124200"/>
            <a:ext cx="0" cy="772886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438400" y="3124200"/>
            <a:ext cx="0" cy="7620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19800" y="3124200"/>
            <a:ext cx="0" cy="7620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3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9420" y="1447800"/>
            <a:ext cx="507863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spc="100" dirty="0" smtClean="0">
                <a:latin typeface="Arial" panose="020B0604020202020204" pitchFamily="34" charset="0"/>
                <a:cs typeface="Arial" panose="020B0604020202020204" pitchFamily="34" charset="0"/>
              </a:rPr>
              <a:t>I  love  big  dogs</a:t>
            </a:r>
            <a:endParaRPr lang="en-US" sz="5000" spc="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3100626"/>
            <a:ext cx="70230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난  큰  개들을  사랑한다</a:t>
            </a:r>
            <a:endParaRPr 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868301" y="1307187"/>
            <a:ext cx="722499" cy="1143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630301" y="1307187"/>
            <a:ext cx="1408299" cy="1143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562600" y="1307187"/>
            <a:ext cx="1447800" cy="1143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191000" y="1307187"/>
            <a:ext cx="1143000" cy="1143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62200" y="2971800"/>
            <a:ext cx="914400" cy="1143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428050" y="2971800"/>
            <a:ext cx="857950" cy="1143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429000" y="2971800"/>
            <a:ext cx="2057400" cy="1143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638800" y="2971800"/>
            <a:ext cx="2876675" cy="1143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>
            <a:stCxn id="6" idx="4"/>
            <a:endCxn id="11" idx="0"/>
          </p:cNvCxnSpPr>
          <p:nvPr/>
        </p:nvCxnSpPr>
        <p:spPr>
          <a:xfrm flipH="1">
            <a:off x="1857025" y="2450187"/>
            <a:ext cx="372526" cy="5216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4"/>
            <a:endCxn id="13" idx="0"/>
          </p:cNvCxnSpPr>
          <p:nvPr/>
        </p:nvCxnSpPr>
        <p:spPr>
          <a:xfrm>
            <a:off x="3334451" y="2450187"/>
            <a:ext cx="3742687" cy="5216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0"/>
            <a:endCxn id="8" idx="4"/>
          </p:cNvCxnSpPr>
          <p:nvPr/>
        </p:nvCxnSpPr>
        <p:spPr>
          <a:xfrm flipV="1">
            <a:off x="4457700" y="2450187"/>
            <a:ext cx="1828800" cy="5216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0"/>
            <a:endCxn id="9" idx="4"/>
          </p:cNvCxnSpPr>
          <p:nvPr/>
        </p:nvCxnSpPr>
        <p:spPr>
          <a:xfrm flipV="1">
            <a:off x="2819400" y="2450187"/>
            <a:ext cx="1943100" cy="5216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56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99420" y="1447800"/>
            <a:ext cx="507863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spc="100" dirty="0" smtClean="0">
                <a:latin typeface="Arial" panose="020B0604020202020204" pitchFamily="34" charset="0"/>
                <a:cs typeface="Arial" panose="020B0604020202020204" pitchFamily="34" charset="0"/>
              </a:rPr>
              <a:t>I  love  big  dogs</a:t>
            </a:r>
            <a:endParaRPr lang="en-US" sz="5000" spc="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5000" y="1066800"/>
            <a:ext cx="8516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000" i="1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ro.</a:t>
            </a:r>
            <a:endParaRPr lang="en-US" sz="3000" i="1" spc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1918" y="1066800"/>
            <a:ext cx="4494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</a:t>
            </a:r>
            <a:endParaRPr lang="en-US" sz="3000" i="1" spc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33535" y="1066800"/>
            <a:ext cx="8242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adj.</a:t>
            </a:r>
            <a:endParaRPr lang="en-US" sz="3000" i="1" spc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0" y="1066800"/>
            <a:ext cx="4988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endParaRPr lang="en-US" sz="3000" i="1" spc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222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28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Dongyoung Kim</dc:creator>
  <cp:lastModifiedBy>Dongyoung Kim</cp:lastModifiedBy>
  <cp:revision>10</cp:revision>
  <dcterms:created xsi:type="dcterms:W3CDTF">2015-09-24T23:38:32Z</dcterms:created>
  <dcterms:modified xsi:type="dcterms:W3CDTF">2015-09-28T17:30:50Z</dcterms:modified>
</cp:coreProperties>
</file>