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368c37e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e368c37e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e368c37e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e368c37e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e368c37e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e368c37e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368c37e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e368c37e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e368c37e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e368c37e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e368c37e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e368c37e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e368c37e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e368c37e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e368c37e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e368c37e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368c37e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368c37e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e368c37e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e368c37e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368c37e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368c37e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368c37e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e368c37e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e368c37e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e368c37e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368c37e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e368c37e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e368c37e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e368c37e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Курсовая работа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/>
              <a:t>“Разработка системы  автоматического управления шаговым двигателем на микроконтроллере”</a:t>
            </a:r>
            <a:endParaRPr sz="155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Енгалычева А.Т.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готового проекта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Нажатие кнопки, после остановки шагового двигателя </a:t>
            </a:r>
            <a:r>
              <a:rPr lang="ru" sz="2000"/>
              <a:t>— шаговый двигатель начинает работу и ускоряется, загорается первый светодиод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виртуального стенда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13" y="1446125"/>
            <a:ext cx="565496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виртуального стенда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13" y="1460250"/>
            <a:ext cx="566056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виртуального стенда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00" y="1432025"/>
            <a:ext cx="565158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виртуального стенда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00" y="1474375"/>
            <a:ext cx="56393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виртуального стенда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38" y="1481425"/>
            <a:ext cx="565491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052550" y="2094750"/>
            <a:ext cx="70389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работы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Целью курсовой работы является получение практических и теоретических знаний по созданию  программ для управления шаговыми двигателями на микроконтроллере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Получение практических знаний по написанию программ для микроконтроллеров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Подготовка к выпускной квалификационной работе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разработки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Создание схемы на виртуальном стенде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Написание алгоритма работы приложения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Написание исходного кода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Отладка готового приложения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Шаговый двигатель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50750"/>
            <a:ext cx="2495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850" y="1615475"/>
            <a:ext cx="24955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Драйвер управления двигателями L293D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292575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4608" l="1597" r="4444" t="8442"/>
          <a:stretch/>
        </p:blipFill>
        <p:spPr>
          <a:xfrm>
            <a:off x="5722075" y="2096787"/>
            <a:ext cx="3189100" cy="22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в виртуальном стенде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25" y="1467300"/>
            <a:ext cx="568394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готового проекта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Симуляция не активна — светодиоды не горят, двигатель отключен.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готового проекта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Первое нажатие на кнопку </a:t>
            </a:r>
            <a:r>
              <a:rPr lang="ru" sz="2000"/>
              <a:t>— шаговый двигатель начинает работу и ускоряется, загорается первый светодиод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готового проекта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Последующие нажатия во время работы шагового двигателя - ничего не происходит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