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5" r:id="rId2"/>
    <p:sldId id="264" r:id="rId3"/>
    <p:sldId id="265" r:id="rId4"/>
    <p:sldId id="266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0DC2F-5444-437E-B198-AF486F3D1F70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24A44-9DD0-4A5D-BE70-20CDDF2DA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1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4A44-9DD0-4A5D-BE70-20CDDF2DAB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4A44-9DD0-4A5D-BE70-20CDDF2DAB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97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A5883D-E9FE-49E0-ABBA-DC843E87B39E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6BE3-9348-4A6B-8568-EDE8C5A3DC45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05D0-5D2C-47CC-87D9-D957E9DC63A0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FC2A-A94B-43ED-8661-E8B61ED8369F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1738C-8798-4AAA-857F-430ADD211CB6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DB1-DB1D-4166-881F-1BAAF7C1EA35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8B9C-884B-44DB-A895-677E976E821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6FC0-2D5E-4E37-9F27-2E91B24937C8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6EDD-AB92-47B3-BC8C-168E655DCEBD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C7244-C239-4DBD-BA08-DBB1D2AC18E5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A0625-FEBE-4EF8-BEBD-A084825D0D1E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4F4F23-DB4F-4CE9-B3C7-6BADAE0374C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8" y="696339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1454378" y="1910069"/>
            <a:ext cx="9435639" cy="2923187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500" dirty="0" smtClean="0"/>
              <a:t>На тему</a:t>
            </a:r>
            <a:r>
              <a:rPr lang="en-US" sz="2500" dirty="0" smtClean="0"/>
              <a:t>: «</a:t>
            </a:r>
            <a:r>
              <a:rPr lang="ru-RU" sz="2500" dirty="0" smtClean="0"/>
              <a:t>Веб-чат с возможностью обмена файлами</a:t>
            </a:r>
            <a:r>
              <a:rPr lang="en-US" sz="2500" dirty="0" smtClean="0"/>
              <a:t>»</a:t>
            </a:r>
            <a:endParaRPr lang="ru-RU" sz="2500" dirty="0" smtClean="0"/>
          </a:p>
          <a:p>
            <a:pPr marL="0" indent="0" algn="ctr">
              <a:buNone/>
            </a:pPr>
            <a:endParaRPr lang="ru-RU" sz="2500" dirty="0" smtClean="0"/>
          </a:p>
          <a:p>
            <a:pPr marL="0" indent="0" algn="ctr">
              <a:buNone/>
            </a:pPr>
            <a:r>
              <a:rPr lang="ru-RU" sz="2500" dirty="0"/>
              <a:t>По </a:t>
            </a:r>
            <a:r>
              <a:rPr lang="ru-RU" sz="2500" dirty="0" smtClean="0"/>
              <a:t>дисциплине «Сетевые технологии в АСОИУ»</a:t>
            </a:r>
          </a:p>
          <a:p>
            <a:pPr marL="0" indent="0" algn="ctr">
              <a:buNone/>
            </a:pPr>
            <a:endParaRPr lang="ru-RU" sz="2500" dirty="0" smtClean="0"/>
          </a:p>
          <a:p>
            <a:pPr marL="0" indent="0" algn="ctr">
              <a:buNone/>
            </a:pPr>
            <a:r>
              <a:rPr lang="ru-RU" sz="2500" dirty="0" smtClean="0"/>
              <a:t>Выполнил </a:t>
            </a:r>
            <a:r>
              <a:rPr lang="ru-RU" sz="2500" dirty="0"/>
              <a:t>студент группы </a:t>
            </a:r>
            <a:r>
              <a:rPr lang="ru-RU" sz="2500" dirty="0" smtClean="0"/>
              <a:t>ИУК5-62Б </a:t>
            </a:r>
            <a:r>
              <a:rPr lang="ru-RU" sz="2500" dirty="0"/>
              <a:t>Кузнецов Р.С</a:t>
            </a:r>
            <a:r>
              <a:rPr lang="ru-RU" sz="2500" dirty="0" smtClean="0"/>
              <a:t>.</a:t>
            </a:r>
          </a:p>
          <a:p>
            <a:pPr marL="0" indent="0" algn="ctr">
              <a:buNone/>
            </a:pPr>
            <a:endParaRPr lang="ru-RU" sz="2500" dirty="0"/>
          </a:p>
          <a:p>
            <a:pPr marL="0" indent="0" algn="ctr">
              <a:buNone/>
            </a:pPr>
            <a:r>
              <a:rPr lang="ru-RU" sz="2500" dirty="0" smtClean="0"/>
              <a:t>Руководитель Вершинин Е.В.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6258" y="366091"/>
            <a:ext cx="4287078" cy="5996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</a:t>
            </a:r>
            <a:r>
              <a:rPr lang="ru-RU" dirty="0" smtClean="0"/>
              <a:t>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464" y="1661884"/>
            <a:ext cx="5392058" cy="39116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500" dirty="0"/>
              <a:t>Целью курсовой работы </a:t>
            </a:r>
            <a:r>
              <a:rPr lang="ru-RU" sz="2500" dirty="0" smtClean="0"/>
              <a:t>является разработка веб-чата с </a:t>
            </a:r>
            <a:r>
              <a:rPr lang="ru-RU" sz="2500" smtClean="0"/>
              <a:t>возможностью </a:t>
            </a:r>
            <a:r>
              <a:rPr lang="ru-RU" sz="2500" smtClean="0"/>
              <a:t>обмена </a:t>
            </a:r>
            <a:r>
              <a:rPr lang="ru-RU" sz="2500" dirty="0" smtClean="0"/>
              <a:t>файлами 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1661884"/>
            <a:ext cx="5308788" cy="4340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500" dirty="0" smtClean="0"/>
              <a:t>Исследование и изучение технологии веб-сокетов</a:t>
            </a:r>
            <a:r>
              <a:rPr lang="en-US" sz="2500" dirty="0" smtClean="0"/>
              <a:t>;</a:t>
            </a:r>
            <a:endParaRPr lang="ru-RU" sz="2500" dirty="0" smtClean="0"/>
          </a:p>
          <a:p>
            <a:pPr>
              <a:lnSpc>
                <a:spcPct val="150000"/>
              </a:lnSpc>
            </a:pPr>
            <a:r>
              <a:rPr lang="ru-RU" sz="2500" dirty="0"/>
              <a:t>Формирование </a:t>
            </a:r>
            <a:r>
              <a:rPr lang="ru-RU" sz="2500" dirty="0" smtClean="0"/>
              <a:t>навыков </a:t>
            </a:r>
            <a:r>
              <a:rPr lang="ru-RU" sz="2500" dirty="0"/>
              <a:t>по разработке и реализации веб-приложения с </a:t>
            </a:r>
            <a:r>
              <a:rPr lang="ru-RU" sz="2500" dirty="0" smtClean="0"/>
              <a:t>использованием клиент-серверной архитектуры</a:t>
            </a:r>
            <a:endParaRPr lang="ru-RU" sz="2500" dirty="0"/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51954" y="365192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828" y="69199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7828" y="2364919"/>
            <a:ext cx="9601200" cy="1950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dirty="0" smtClean="0"/>
              <a:t>Предметной </a:t>
            </a:r>
            <a:r>
              <a:rPr lang="ru-RU" sz="3000" dirty="0"/>
              <a:t>областью </a:t>
            </a:r>
            <a:r>
              <a:rPr lang="ru-RU" sz="3000" dirty="0" smtClean="0"/>
              <a:t>является общение пользователей при помощи текстовых сообщений и файлов</a:t>
            </a:r>
            <a:endParaRPr lang="ru-RU" sz="3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3038" y="476794"/>
            <a:ext cx="9269841" cy="986246"/>
          </a:xfrm>
        </p:spPr>
        <p:txBody>
          <a:bodyPr/>
          <a:lstStyle/>
          <a:p>
            <a:pPr algn="ctr"/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71600" y="1463040"/>
            <a:ext cx="10332720" cy="4404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Данная система представляет собой </a:t>
            </a:r>
            <a:r>
              <a:rPr lang="ru-RU" sz="2800" dirty="0" err="1"/>
              <a:t>Web</a:t>
            </a:r>
            <a:r>
              <a:rPr lang="ru-RU" sz="2800" dirty="0"/>
              <a:t>-приложение</a:t>
            </a:r>
            <a:r>
              <a:rPr lang="ru-RU" sz="2800" dirty="0" smtClean="0"/>
              <a:t>. </a:t>
            </a:r>
            <a:r>
              <a:rPr lang="ru-RU" sz="2800" dirty="0"/>
              <a:t>Это особый тип программ, </a:t>
            </a:r>
            <a:r>
              <a:rPr lang="ru-RU" sz="2800" dirty="0" smtClean="0"/>
              <a:t>построенных </a:t>
            </a:r>
            <a:r>
              <a:rPr lang="ru-RU" sz="2800" dirty="0"/>
              <a:t>по архитектуре </a:t>
            </a:r>
            <a:r>
              <a:rPr lang="ru-RU" sz="2800" dirty="0" smtClean="0"/>
              <a:t>«клиент-сервер»</a:t>
            </a:r>
          </a:p>
          <a:p>
            <a:pPr marL="0" indent="0" algn="ctr">
              <a:buNone/>
            </a:pPr>
            <a:endParaRPr lang="ru-RU" sz="28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76662" y="3322320"/>
            <a:ext cx="5164138" cy="24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7" y="281186"/>
            <a:ext cx="9866243" cy="864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Скриншоты пользовательского интерфейса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2626" y="1552185"/>
            <a:ext cx="2867249" cy="45309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53562" y="1885595"/>
            <a:ext cx="3724764" cy="386415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272013" y="1867560"/>
            <a:ext cx="3803873" cy="38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7905" y="194954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99505" y="1480312"/>
            <a:ext cx="6857999" cy="1726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2500" dirty="0"/>
              <a:t>В ходе выполнения курсовой работы </a:t>
            </a:r>
            <a:r>
              <a:rPr lang="ru-RU" sz="2500" dirty="0" smtClean="0"/>
              <a:t>был разработан веб-чат с возможностью обмена файлами</a:t>
            </a:r>
            <a:endParaRPr lang="ru-RU" sz="25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99505" y="3912592"/>
            <a:ext cx="6857999" cy="202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/>
              <a:t>В будущем можно усовершенствовать разработанное приложение </a:t>
            </a:r>
            <a:r>
              <a:rPr lang="ru-RU" sz="2500" dirty="0" smtClean="0"/>
              <a:t>путем добавления дополнительного функционала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65330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500" dirty="0" smtClean="0"/>
              <a:t>Спасибо за внимание!</a:t>
            </a:r>
            <a:endParaRPr lang="ru-RU" sz="5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07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1141</TotalTime>
  <Words>131</Words>
  <Application>Microsoft Office PowerPoint</Application>
  <PresentationFormat>Широкоэкранный</PresentationFormat>
  <Paragraphs>31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Курсовая работа</vt:lpstr>
      <vt:lpstr>Задачи</vt:lpstr>
      <vt:lpstr>Предметная область</vt:lpstr>
      <vt:lpstr>Архитектура системы</vt:lpstr>
      <vt:lpstr>Скриншоты пользовательского 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Роман</dc:creator>
  <cp:lastModifiedBy>евро</cp:lastModifiedBy>
  <cp:revision>101</cp:revision>
  <dcterms:created xsi:type="dcterms:W3CDTF">2021-05-23T19:56:23Z</dcterms:created>
  <dcterms:modified xsi:type="dcterms:W3CDTF">2022-05-16T11:21:53Z</dcterms:modified>
</cp:coreProperties>
</file>