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2"/>
  </p:notesMasterIdLst>
  <p:sldIdLst>
    <p:sldId id="258" r:id="rId5"/>
    <p:sldId id="283" r:id="rId6"/>
    <p:sldId id="270" r:id="rId7"/>
    <p:sldId id="278" r:id="rId8"/>
    <p:sldId id="282" r:id="rId9"/>
    <p:sldId id="263" r:id="rId10"/>
    <p:sldId id="286" r:id="rId11"/>
    <p:sldId id="291" r:id="rId12"/>
    <p:sldId id="267" r:id="rId13"/>
    <p:sldId id="287" r:id="rId14"/>
    <p:sldId id="290" r:id="rId15"/>
    <p:sldId id="268" r:id="rId16"/>
    <p:sldId id="293" r:id="rId17"/>
    <p:sldId id="279" r:id="rId18"/>
    <p:sldId id="285" r:id="rId19"/>
    <p:sldId id="289" r:id="rId20"/>
    <p:sldId id="27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pos="3840" userDrawn="1">
          <p15:clr>
            <a:srgbClr val="A4A3A4"/>
          </p15:clr>
        </p15:guide>
        <p15:guide id="4" pos="7224" userDrawn="1">
          <p15:clr>
            <a:srgbClr val="A4A3A4"/>
          </p15:clr>
        </p15:guide>
        <p15:guide id="5" orient="horz" pos="408" userDrawn="1">
          <p15:clr>
            <a:srgbClr val="A4A3A4"/>
          </p15:clr>
        </p15:guide>
        <p15:guide id="6" orient="horz" pos="1392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1F20"/>
    <a:srgbClr val="BE7800"/>
    <a:srgbClr val="2E82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68"/>
    <p:restoredTop sz="94830"/>
  </p:normalViewPr>
  <p:slideViewPr>
    <p:cSldViewPr snapToGrid="0" showGuides="1">
      <p:cViewPr varScale="1">
        <p:scale>
          <a:sx n="107" d="100"/>
          <a:sy n="107" d="100"/>
        </p:scale>
        <p:origin x="756" y="114"/>
      </p:cViewPr>
      <p:guideLst>
        <p:guide orient="horz" pos="2184"/>
        <p:guide pos="456"/>
        <p:guide pos="3840"/>
        <p:guide pos="7224"/>
        <p:guide orient="horz" pos="408"/>
        <p:guide orient="horz" pos="1392"/>
      </p:guideLst>
    </p:cSldViewPr>
  </p:slideViewPr>
  <p:notesTextViewPr>
    <p:cViewPr>
      <p:scale>
        <a:sx n="20" d="100"/>
        <a:sy n="2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A067D9-116D-3843-ABDF-D6546C1962D4}" type="datetimeFigureOut">
              <a:rPr lang="en-US" smtClean="0"/>
              <a:t>4/26/2025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9D21CC-DD94-204E-93C8-E1AAF3084C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510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D21CC-DD94-204E-93C8-E1AAF3084C8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048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D21CC-DD94-204E-93C8-E1AAF3084C8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4134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D21CC-DD94-204E-93C8-E1AAF3084C8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840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D21CC-DD94-204E-93C8-E1AAF3084C8D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6905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D21CC-DD94-204E-93C8-E1AAF3084C8D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687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11" Type="http://schemas.openxmlformats.org/officeDocument/2006/relationships/image" Target="../media/image2.svg"/><Relationship Id="rId5" Type="http://schemas.openxmlformats.org/officeDocument/2006/relationships/image" Target="../media/image6.svg"/><Relationship Id="rId10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5.svg"/><Relationship Id="rId4" Type="http://schemas.openxmlformats.org/officeDocument/2006/relationships/image" Target="../media/image3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9.svg"/><Relationship Id="rId7" Type="http://schemas.openxmlformats.org/officeDocument/2006/relationships/image" Target="../media/image18.svg"/><Relationship Id="rId2" Type="http://schemas.openxmlformats.org/officeDocument/2006/relationships/image" Target="../media/image3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5" Type="http://schemas.openxmlformats.org/officeDocument/2006/relationships/image" Target="../media/image41.svg"/><Relationship Id="rId4" Type="http://schemas.openxmlformats.org/officeDocument/2006/relationships/image" Target="../media/image40.png"/><Relationship Id="rId9" Type="http://schemas.openxmlformats.org/officeDocument/2006/relationships/image" Target="../media/image23.sv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13.png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5.svg"/><Relationship Id="rId7" Type="http://schemas.openxmlformats.org/officeDocument/2006/relationships/image" Target="../media/image27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6.png"/><Relationship Id="rId11" Type="http://schemas.openxmlformats.org/officeDocument/2006/relationships/image" Target="../media/image31.svg"/><Relationship Id="rId5" Type="http://schemas.openxmlformats.org/officeDocument/2006/relationships/image" Target="../media/image2.svg"/><Relationship Id="rId10" Type="http://schemas.openxmlformats.org/officeDocument/2006/relationships/image" Target="../media/image30.png"/><Relationship Id="rId4" Type="http://schemas.openxmlformats.org/officeDocument/2006/relationships/image" Target="../media/image1.png"/><Relationship Id="rId9" Type="http://schemas.openxmlformats.org/officeDocument/2006/relationships/image" Target="../media/image29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1B4A24E8-C109-4F3A-CEE5-84689AA13B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70949" b="27959"/>
          <a:stretch>
            <a:fillRect/>
          </a:stretch>
        </p:blipFill>
        <p:spPr>
          <a:xfrm>
            <a:off x="9830598" y="1496755"/>
            <a:ext cx="2361462" cy="5361246"/>
          </a:xfrm>
          <a:custGeom>
            <a:avLst/>
            <a:gdLst>
              <a:gd name="connsiteX0" fmla="*/ 0 w 2361462"/>
              <a:gd name="connsiteY0" fmla="*/ 0 h 5361246"/>
              <a:gd name="connsiteX1" fmla="*/ 2361462 w 2361462"/>
              <a:gd name="connsiteY1" fmla="*/ 0 h 5361246"/>
              <a:gd name="connsiteX2" fmla="*/ 2361462 w 2361462"/>
              <a:gd name="connsiteY2" fmla="*/ 5361246 h 5361246"/>
              <a:gd name="connsiteX3" fmla="*/ 0 w 2361462"/>
              <a:gd name="connsiteY3" fmla="*/ 5361246 h 5361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61462" h="5361246">
                <a:moveTo>
                  <a:pt x="0" y="0"/>
                </a:moveTo>
                <a:lnTo>
                  <a:pt x="2361462" y="0"/>
                </a:lnTo>
                <a:lnTo>
                  <a:pt x="2361462" y="5361246"/>
                </a:lnTo>
                <a:lnTo>
                  <a:pt x="0" y="5361246"/>
                </a:lnTo>
                <a:close/>
              </a:path>
            </a:pathLst>
          </a:cu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69497D1C-2169-2658-B8BB-0495216A4BA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80421" b="19612"/>
          <a:stretch>
            <a:fillRect/>
          </a:stretch>
        </p:blipFill>
        <p:spPr>
          <a:xfrm>
            <a:off x="10352634" y="2036470"/>
            <a:ext cx="1839366" cy="4821530"/>
          </a:xfrm>
          <a:custGeom>
            <a:avLst/>
            <a:gdLst>
              <a:gd name="connsiteX0" fmla="*/ 0 w 1777810"/>
              <a:gd name="connsiteY0" fmla="*/ 0 h 4821530"/>
              <a:gd name="connsiteX1" fmla="*/ 1777810 w 1777810"/>
              <a:gd name="connsiteY1" fmla="*/ 0 h 4821530"/>
              <a:gd name="connsiteX2" fmla="*/ 1777810 w 1777810"/>
              <a:gd name="connsiteY2" fmla="*/ 4821530 h 4821530"/>
              <a:gd name="connsiteX3" fmla="*/ 0 w 1777810"/>
              <a:gd name="connsiteY3" fmla="*/ 4821530 h 4821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7810" h="4821530">
                <a:moveTo>
                  <a:pt x="0" y="0"/>
                </a:moveTo>
                <a:lnTo>
                  <a:pt x="1777810" y="0"/>
                </a:lnTo>
                <a:lnTo>
                  <a:pt x="1777810" y="4821530"/>
                </a:lnTo>
                <a:lnTo>
                  <a:pt x="0" y="4821530"/>
                </a:lnTo>
                <a:close/>
              </a:path>
            </a:pathLst>
          </a:cu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CA85067D-406E-8FBD-CAD7-FC3FEDE4100F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4427" r="11071"/>
          <a:stretch>
            <a:fillRect/>
          </a:stretch>
        </p:blipFill>
        <p:spPr>
          <a:xfrm>
            <a:off x="1" y="4917240"/>
            <a:ext cx="12192060" cy="522037"/>
          </a:xfrm>
          <a:custGeom>
            <a:avLst/>
            <a:gdLst>
              <a:gd name="connsiteX0" fmla="*/ 0 w 12192060"/>
              <a:gd name="connsiteY0" fmla="*/ 0 h 522037"/>
              <a:gd name="connsiteX1" fmla="*/ 12192060 w 12192060"/>
              <a:gd name="connsiteY1" fmla="*/ 0 h 522037"/>
              <a:gd name="connsiteX2" fmla="*/ 12192060 w 12192060"/>
              <a:gd name="connsiteY2" fmla="*/ 522037 h 522037"/>
              <a:gd name="connsiteX3" fmla="*/ 0 w 12192060"/>
              <a:gd name="connsiteY3" fmla="*/ 522037 h 522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60" h="522037">
                <a:moveTo>
                  <a:pt x="0" y="0"/>
                </a:moveTo>
                <a:lnTo>
                  <a:pt x="12192060" y="0"/>
                </a:lnTo>
                <a:lnTo>
                  <a:pt x="12192060" y="522037"/>
                </a:lnTo>
                <a:lnTo>
                  <a:pt x="0" y="522037"/>
                </a:lnTo>
                <a:close/>
              </a:path>
            </a:pathLst>
          </a:cu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CCC84229-A616-7DBF-80DE-339B893E9C3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6010" t="41466"/>
          <a:stretch>
            <a:fillRect/>
          </a:stretch>
        </p:blipFill>
        <p:spPr>
          <a:xfrm>
            <a:off x="2" y="2"/>
            <a:ext cx="3767431" cy="1009819"/>
          </a:xfrm>
          <a:custGeom>
            <a:avLst/>
            <a:gdLst>
              <a:gd name="connsiteX0" fmla="*/ 0 w 3767431"/>
              <a:gd name="connsiteY0" fmla="*/ 0 h 1009819"/>
              <a:gd name="connsiteX1" fmla="*/ 3767431 w 3767431"/>
              <a:gd name="connsiteY1" fmla="*/ 0 h 1009819"/>
              <a:gd name="connsiteX2" fmla="*/ 3767431 w 3767431"/>
              <a:gd name="connsiteY2" fmla="*/ 1009819 h 1009819"/>
              <a:gd name="connsiteX3" fmla="*/ 0 w 3767431"/>
              <a:gd name="connsiteY3" fmla="*/ 1009819 h 100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67431" h="1009819">
                <a:moveTo>
                  <a:pt x="0" y="0"/>
                </a:moveTo>
                <a:lnTo>
                  <a:pt x="3767431" y="0"/>
                </a:lnTo>
                <a:lnTo>
                  <a:pt x="3767431" y="1009819"/>
                </a:lnTo>
                <a:lnTo>
                  <a:pt x="0" y="1009819"/>
                </a:lnTo>
                <a:close/>
              </a:path>
            </a:pathLst>
          </a:cu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AFF238C4-81CD-3A8B-6CD4-36EC3C74A82E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4427" r="11071"/>
          <a:stretch>
            <a:fillRect/>
          </a:stretch>
        </p:blipFill>
        <p:spPr>
          <a:xfrm>
            <a:off x="1" y="5590419"/>
            <a:ext cx="12192060" cy="522037"/>
          </a:xfrm>
          <a:custGeom>
            <a:avLst/>
            <a:gdLst>
              <a:gd name="connsiteX0" fmla="*/ 0 w 12192060"/>
              <a:gd name="connsiteY0" fmla="*/ 0 h 522037"/>
              <a:gd name="connsiteX1" fmla="*/ 12192060 w 12192060"/>
              <a:gd name="connsiteY1" fmla="*/ 0 h 522037"/>
              <a:gd name="connsiteX2" fmla="*/ 12192060 w 12192060"/>
              <a:gd name="connsiteY2" fmla="*/ 522037 h 522037"/>
              <a:gd name="connsiteX3" fmla="*/ 0 w 12192060"/>
              <a:gd name="connsiteY3" fmla="*/ 522037 h 522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60" h="522037">
                <a:moveTo>
                  <a:pt x="0" y="0"/>
                </a:moveTo>
                <a:lnTo>
                  <a:pt x="12192060" y="0"/>
                </a:lnTo>
                <a:lnTo>
                  <a:pt x="12192060" y="522037"/>
                </a:lnTo>
                <a:lnTo>
                  <a:pt x="0" y="522037"/>
                </a:lnTo>
                <a:close/>
              </a:path>
            </a:pathLst>
          </a:cu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63E3A363-145F-206F-266C-B9E2B0FAB7DD}"/>
              </a:ext>
            </a:extLst>
          </p:cNvPr>
          <p:cNvSpPr/>
          <p:nvPr userDrawn="1"/>
        </p:nvSpPr>
        <p:spPr>
          <a:xfrm>
            <a:off x="9250598" y="471605"/>
            <a:ext cx="2157097" cy="2157097"/>
          </a:xfrm>
          <a:prstGeom prst="ellipse">
            <a:avLst/>
          </a:prstGeom>
          <a:solidFill>
            <a:schemeClr val="accent4">
              <a:alpha val="9304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DE02E05-595A-16CF-6266-62538DFC16D0}"/>
              </a:ext>
            </a:extLst>
          </p:cNvPr>
          <p:cNvSpPr/>
          <p:nvPr userDrawn="1"/>
        </p:nvSpPr>
        <p:spPr>
          <a:xfrm>
            <a:off x="7940285" y="4985135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D85649E-04BD-5186-BD79-8AA93DD3249B}"/>
              </a:ext>
            </a:extLst>
          </p:cNvPr>
          <p:cNvSpPr/>
          <p:nvPr userDrawn="1"/>
        </p:nvSpPr>
        <p:spPr>
          <a:xfrm>
            <a:off x="7940285" y="5679283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53DCF60-4DBD-60A8-147B-E448AF1810D5}"/>
              </a:ext>
            </a:extLst>
          </p:cNvPr>
          <p:cNvSpPr/>
          <p:nvPr userDrawn="1"/>
        </p:nvSpPr>
        <p:spPr>
          <a:xfrm>
            <a:off x="2930516" y="246834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9CAD9A-42EA-5081-7FB2-7E583DDE19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4912" y="2359152"/>
            <a:ext cx="6528816" cy="1883664"/>
          </a:xfrm>
        </p:spPr>
        <p:txBody>
          <a:bodyPr anchor="t">
            <a:noAutofit/>
          </a:bodyPr>
          <a:lstStyle>
            <a:lvl1pPr algn="l">
              <a:defRPr sz="59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B3C71F-CB44-ACA0-AF0E-CD2A4DA71F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24912" y="1947672"/>
            <a:ext cx="5943600" cy="41148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0FD1BB09-A7ED-BA2F-D5C0-000FA9FC2469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3498771">
            <a:off x="1238845" y="2129773"/>
            <a:ext cx="1501346" cy="1501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755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Smar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5732" y="1825625"/>
            <a:ext cx="8860536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06D563D3-0A67-7027-7E6A-4A1CC1EFC69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noFill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253299D-623D-C544-F0BB-1CFBDADB60B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4DFB546-9FE5-4620-5D33-4097901B71B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279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CEF658BC-1431-0DE4-1239-3174304231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noFill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4763BC-4E08-292A-DD60-96BE96D0C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60985-1AA1-7560-41A6-84310DD64A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0E0AF6-58A8-48DB-1F46-476F080F61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EC9D58-970F-C9CA-292B-CD8C17FCE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52D850-95FE-4444-3630-18B4E2855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1933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068D4647-BE09-FD84-9BD2-6303C6683A8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655064" y="2926080"/>
            <a:ext cx="1801368" cy="502920"/>
          </a:xfrm>
          <a:solidFill>
            <a:schemeClr val="accent1"/>
          </a:solidFill>
        </p:spPr>
        <p:txBody>
          <a:bodyPr>
            <a:noAutofit/>
          </a:bodyPr>
          <a:lstStyle>
            <a:lvl1pPr marL="0" indent="0">
              <a:buNone/>
              <a:defRPr sz="1200">
                <a:noFill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Text Placeholder 31">
            <a:extLst>
              <a:ext uri="{FF2B5EF4-FFF2-40B4-BE49-F238E27FC236}">
                <a16:creationId xmlns:a16="http://schemas.microsoft.com/office/drawing/2014/main" id="{AB9EB1AC-FF5A-36FF-E4EC-C3F6EDF04BE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995928" y="2926080"/>
            <a:ext cx="1801368" cy="502920"/>
          </a:xfrm>
          <a:solidFill>
            <a:schemeClr val="accent2"/>
          </a:solidFill>
        </p:spPr>
        <p:txBody>
          <a:bodyPr>
            <a:noAutofit/>
          </a:bodyPr>
          <a:lstStyle>
            <a:lvl1pPr marL="0" indent="0">
              <a:buNone/>
              <a:defRPr sz="1200">
                <a:noFill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31">
            <a:extLst>
              <a:ext uri="{FF2B5EF4-FFF2-40B4-BE49-F238E27FC236}">
                <a16:creationId xmlns:a16="http://schemas.microsoft.com/office/drawing/2014/main" id="{919FA078-A6CC-4C6E-BB4E-70AA4ECA801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345936" y="2926080"/>
            <a:ext cx="1801368" cy="502920"/>
          </a:xfrm>
          <a:solidFill>
            <a:schemeClr val="accent4"/>
          </a:solidFill>
        </p:spPr>
        <p:txBody>
          <a:bodyPr>
            <a:noAutofit/>
          </a:bodyPr>
          <a:lstStyle>
            <a:lvl1pPr marL="0" indent="0">
              <a:buNone/>
              <a:defRPr sz="1200">
                <a:noFill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5" name="Text Placeholder 31">
            <a:extLst>
              <a:ext uri="{FF2B5EF4-FFF2-40B4-BE49-F238E27FC236}">
                <a16:creationId xmlns:a16="http://schemas.microsoft.com/office/drawing/2014/main" id="{B0730A45-AC46-DF6D-F56B-76A81490918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695944" y="2926080"/>
            <a:ext cx="1987296" cy="502920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200">
                <a:noFill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BEF48E5-0EF0-3977-79C2-820662F06DA9}"/>
              </a:ext>
            </a:extLst>
          </p:cNvPr>
          <p:cNvSpPr/>
          <p:nvPr userDrawn="1"/>
        </p:nvSpPr>
        <p:spPr>
          <a:xfrm>
            <a:off x="2589592" y="723899"/>
            <a:ext cx="8870656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AAF462-6D82-EBE1-069E-7DBC32F1CC5D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211A54-748F-71FD-8701-AE68B04A5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936" y="4041648"/>
            <a:ext cx="1822704" cy="141427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FF5B42-8E52-2B78-7C88-39A811D7A9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054096" y="4041648"/>
            <a:ext cx="1822704" cy="141427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B569F4F-40C0-2BAE-2F80-0B6BF70B4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3F862698-31B6-3C3C-7B04-A5AB06659947}"/>
              </a:ext>
            </a:extLst>
          </p:cNvPr>
          <p:cNvSpPr>
            <a:spLocks noGrp="1" noChangeAspect="1"/>
          </p:cNvSpPr>
          <p:nvPr>
            <p:ph type="body" sz="quarter" idx="15" hasCustomPrompt="1"/>
          </p:nvPr>
        </p:nvSpPr>
        <p:spPr>
          <a:xfrm>
            <a:off x="722376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MMM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12F0E6AE-7B40-CC7A-BAB7-B5963027CE13}"/>
              </a:ext>
            </a:extLst>
          </p:cNvPr>
          <p:cNvSpPr>
            <a:spLocks noGrp="1" noChangeAspect="1"/>
          </p:cNvSpPr>
          <p:nvPr>
            <p:ph type="body" sz="quarter" idx="16" hasCustomPrompt="1"/>
          </p:nvPr>
        </p:nvSpPr>
        <p:spPr>
          <a:xfrm>
            <a:off x="3163824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MMM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F19DE03C-9C3C-ED9E-7938-68DC59591962}"/>
              </a:ext>
            </a:extLst>
          </p:cNvPr>
          <p:cNvSpPr>
            <a:spLocks noGrp="1" noChangeAspect="1"/>
          </p:cNvSpPr>
          <p:nvPr>
            <p:ph type="body" sz="quarter" idx="17" hasCustomPrompt="1"/>
          </p:nvPr>
        </p:nvSpPr>
        <p:spPr>
          <a:xfrm>
            <a:off x="5596128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MMM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D15E2928-BFA0-AA75-6EC4-69EFDD615540}"/>
              </a:ext>
            </a:extLst>
          </p:cNvPr>
          <p:cNvSpPr>
            <a:spLocks noGrp="1" noChangeAspect="1"/>
          </p:cNvSpPr>
          <p:nvPr>
            <p:ph type="body" sz="quarter" idx="18" hasCustomPrompt="1"/>
          </p:nvPr>
        </p:nvSpPr>
        <p:spPr>
          <a:xfrm>
            <a:off x="8028432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MMM</a:t>
            </a:r>
          </a:p>
        </p:txBody>
      </p:sp>
      <p:sp>
        <p:nvSpPr>
          <p:cNvPr id="25" name="Text Placeholder 14">
            <a:extLst>
              <a:ext uri="{FF2B5EF4-FFF2-40B4-BE49-F238E27FC236}">
                <a16:creationId xmlns:a16="http://schemas.microsoft.com/office/drawing/2014/main" id="{B1000C26-BF38-857C-8EB7-C84E4425628C}"/>
              </a:ext>
            </a:extLst>
          </p:cNvPr>
          <p:cNvSpPr>
            <a:spLocks noGrp="1" noChangeAspect="1"/>
          </p:cNvSpPr>
          <p:nvPr>
            <p:ph type="body" sz="quarter" idx="19" hasCustomPrompt="1"/>
          </p:nvPr>
        </p:nvSpPr>
        <p:spPr>
          <a:xfrm>
            <a:off x="10460736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MMM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7A3AFB34-A509-98A0-B6AB-3BC35F16DDD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504688" y="4041648"/>
            <a:ext cx="1822704" cy="141427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B4CAD471-FB12-ACCA-9D4A-E01322DC61A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918704" y="4041648"/>
            <a:ext cx="1822704" cy="141427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B7FF2DDC-689F-CE60-97C8-8575DBB2C06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0369296" y="4041648"/>
            <a:ext cx="1563624" cy="141427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Footer Placeholder 35">
            <a:extLst>
              <a:ext uri="{FF2B5EF4-FFF2-40B4-BE49-F238E27FC236}">
                <a16:creationId xmlns:a16="http://schemas.microsoft.com/office/drawing/2014/main" id="{A2666B74-0A69-6162-5AD3-4561A8EE5514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78FC7A6E-EB75-1109-AB97-8091F2C9FF8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noFill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4" name="Slide Number Placeholder 9">
            <a:extLst>
              <a:ext uri="{FF2B5EF4-FFF2-40B4-BE49-F238E27FC236}">
                <a16:creationId xmlns:a16="http://schemas.microsoft.com/office/drawing/2014/main" id="{3882992B-56C1-1B1D-6308-47369A0DF03F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>
          <a:xfrm>
            <a:off x="1651903" y="809244"/>
            <a:ext cx="941832" cy="621792"/>
          </a:xfrm>
        </p:spPr>
        <p:txBody>
          <a:bodyPr/>
          <a:lstStyle/>
          <a:p>
            <a:fld id="{CC43B8D3-9A08-F84C-9DD4-44948BA52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0248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9F44A91D-CC57-69D8-3CC1-3538FCB6BB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77662" b="48541"/>
          <a:stretch>
            <a:fillRect/>
          </a:stretch>
        </p:blipFill>
        <p:spPr>
          <a:xfrm flipV="1">
            <a:off x="10376194" y="1"/>
            <a:ext cx="1815806" cy="3829511"/>
          </a:xfrm>
          <a:custGeom>
            <a:avLst/>
            <a:gdLst>
              <a:gd name="connsiteX0" fmla="*/ 0 w 1815806"/>
              <a:gd name="connsiteY0" fmla="*/ 3829511 h 3829511"/>
              <a:gd name="connsiteX1" fmla="*/ 1815806 w 1815806"/>
              <a:gd name="connsiteY1" fmla="*/ 3829511 h 3829511"/>
              <a:gd name="connsiteX2" fmla="*/ 1815806 w 1815806"/>
              <a:gd name="connsiteY2" fmla="*/ 0 h 3829511"/>
              <a:gd name="connsiteX3" fmla="*/ 0 w 1815806"/>
              <a:gd name="connsiteY3" fmla="*/ 0 h 3829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5806" h="3829511">
                <a:moveTo>
                  <a:pt x="0" y="3829511"/>
                </a:moveTo>
                <a:lnTo>
                  <a:pt x="1815806" y="3829511"/>
                </a:lnTo>
                <a:lnTo>
                  <a:pt x="1815806" y="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5AB0AC87-A4CD-F667-74B2-52047C1E6FB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85638" b="45150"/>
          <a:stretch>
            <a:fillRect/>
          </a:stretch>
        </p:blipFill>
        <p:spPr>
          <a:xfrm flipV="1">
            <a:off x="10887888" y="1"/>
            <a:ext cx="1304112" cy="3289795"/>
          </a:xfrm>
          <a:custGeom>
            <a:avLst/>
            <a:gdLst>
              <a:gd name="connsiteX0" fmla="*/ 0 w 1304112"/>
              <a:gd name="connsiteY0" fmla="*/ 3289795 h 3289795"/>
              <a:gd name="connsiteX1" fmla="*/ 1304112 w 1304112"/>
              <a:gd name="connsiteY1" fmla="*/ 3289795 h 3289795"/>
              <a:gd name="connsiteX2" fmla="*/ 1304112 w 1304112"/>
              <a:gd name="connsiteY2" fmla="*/ 0 h 3289795"/>
              <a:gd name="connsiteX3" fmla="*/ 0 w 1304112"/>
              <a:gd name="connsiteY3" fmla="*/ 0 h 3289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4112" h="3289795">
                <a:moveTo>
                  <a:pt x="0" y="3289795"/>
                </a:moveTo>
                <a:lnTo>
                  <a:pt x="1304112" y="3289795"/>
                </a:lnTo>
                <a:lnTo>
                  <a:pt x="1304112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BEF48E5-0EF0-3977-79C2-820662F06DA9}"/>
              </a:ext>
            </a:extLst>
          </p:cNvPr>
          <p:cNvSpPr/>
          <p:nvPr userDrawn="1"/>
        </p:nvSpPr>
        <p:spPr>
          <a:xfrm>
            <a:off x="2589592" y="723899"/>
            <a:ext cx="8870656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AAF462-6D82-EBE1-069E-7DBC32F1CC5D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 55">
            <a:extLst>
              <a:ext uri="{FF2B5EF4-FFF2-40B4-BE49-F238E27FC236}">
                <a16:creationId xmlns:a16="http://schemas.microsoft.com/office/drawing/2014/main" id="{5DF0CA69-CF45-9850-4F85-B4C3BF2141B4}"/>
              </a:ext>
            </a:extLst>
          </p:cNvPr>
          <p:cNvSpPr/>
          <p:nvPr userDrawn="1"/>
        </p:nvSpPr>
        <p:spPr>
          <a:xfrm>
            <a:off x="-7736" y="6082871"/>
            <a:ext cx="12199737" cy="493110"/>
          </a:xfrm>
          <a:custGeom>
            <a:avLst/>
            <a:gdLst>
              <a:gd name="connsiteX0" fmla="*/ 25897 w 12199737"/>
              <a:gd name="connsiteY0" fmla="*/ 0 h 493110"/>
              <a:gd name="connsiteX1" fmla="*/ 12199737 w 12199737"/>
              <a:gd name="connsiteY1" fmla="*/ 0 h 493110"/>
              <a:gd name="connsiteX2" fmla="*/ 12199737 w 12199737"/>
              <a:gd name="connsiteY2" fmla="*/ 493110 h 493110"/>
              <a:gd name="connsiteX3" fmla="*/ 25897 w 12199737"/>
              <a:gd name="connsiteY3" fmla="*/ 493109 h 493110"/>
              <a:gd name="connsiteX4" fmla="*/ 0 w 12199737"/>
              <a:gd name="connsiteY4" fmla="*/ 490499 h 493110"/>
              <a:gd name="connsiteX5" fmla="*/ 0 w 12199737"/>
              <a:gd name="connsiteY5" fmla="*/ 2611 h 493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9737" h="493110">
                <a:moveTo>
                  <a:pt x="25897" y="0"/>
                </a:moveTo>
                <a:lnTo>
                  <a:pt x="12199737" y="0"/>
                </a:lnTo>
                <a:lnTo>
                  <a:pt x="12199737" y="493110"/>
                </a:lnTo>
                <a:lnTo>
                  <a:pt x="25897" y="493109"/>
                </a:lnTo>
                <a:lnTo>
                  <a:pt x="0" y="490499"/>
                </a:lnTo>
                <a:lnTo>
                  <a:pt x="0" y="261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FE865D6-FFF0-8547-C225-4EA40D12981C}"/>
              </a:ext>
            </a:extLst>
          </p:cNvPr>
          <p:cNvSpPr/>
          <p:nvPr userDrawn="1"/>
        </p:nvSpPr>
        <p:spPr>
          <a:xfrm>
            <a:off x="10745496" y="2712720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C43A4F4-14CD-C1BC-076B-D3EC524E9072}"/>
              </a:ext>
            </a:extLst>
          </p:cNvPr>
          <p:cNvSpPr/>
          <p:nvPr userDrawn="1"/>
        </p:nvSpPr>
        <p:spPr>
          <a:xfrm>
            <a:off x="11336726" y="2288311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59C9BF2-FA96-FBA2-CC60-3024E983F26F}"/>
              </a:ext>
            </a:extLst>
          </p:cNvPr>
          <p:cNvSpPr/>
          <p:nvPr userDrawn="1"/>
        </p:nvSpPr>
        <p:spPr>
          <a:xfrm>
            <a:off x="825032" y="6142636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211A54-748F-71FD-8701-AE68B04A5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2768" y="2148840"/>
            <a:ext cx="3566160" cy="649224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08F8E6-CFD8-798A-9C2F-F6AC42544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8448" y="2788920"/>
            <a:ext cx="4352544" cy="2002536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sz="1400"/>
            </a:lvl1pPr>
            <a:lvl2pPr>
              <a:lnSpc>
                <a:spcPct val="150000"/>
              </a:lnSpc>
              <a:spcBef>
                <a:spcPts val="0"/>
              </a:spcBef>
              <a:defRPr sz="1200"/>
            </a:lvl2pPr>
            <a:lvl3pPr>
              <a:lnSpc>
                <a:spcPct val="150000"/>
              </a:lnSpc>
              <a:spcBef>
                <a:spcPts val="0"/>
              </a:spcBef>
              <a:defRPr sz="1100"/>
            </a:lvl3pPr>
            <a:lvl4pPr>
              <a:lnSpc>
                <a:spcPct val="150000"/>
              </a:lnSpc>
              <a:spcBef>
                <a:spcPts val="0"/>
              </a:spcBef>
              <a:defRPr sz="1050"/>
            </a:lvl4pPr>
            <a:lvl5pPr>
              <a:lnSpc>
                <a:spcPct val="150000"/>
              </a:lnSpc>
              <a:spcBef>
                <a:spcPts val="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FF5B42-8E52-2B78-7C88-39A811D7A9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35040" y="2148840"/>
            <a:ext cx="3566160" cy="649224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0AB633-C7A8-E90B-901E-7E3FCE2D5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60720" y="2788920"/>
            <a:ext cx="4352544" cy="2002536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sz="1400"/>
            </a:lvl1pPr>
            <a:lvl2pPr>
              <a:lnSpc>
                <a:spcPct val="150000"/>
              </a:lnSpc>
              <a:spcBef>
                <a:spcPts val="0"/>
              </a:spcBef>
              <a:defRPr sz="1200"/>
            </a:lvl2pPr>
            <a:lvl3pPr>
              <a:lnSpc>
                <a:spcPct val="150000"/>
              </a:lnSpc>
              <a:spcBef>
                <a:spcPts val="0"/>
              </a:spcBef>
              <a:defRPr sz="1100"/>
            </a:lvl3pPr>
            <a:lvl4pPr>
              <a:lnSpc>
                <a:spcPct val="150000"/>
              </a:lnSpc>
              <a:spcBef>
                <a:spcPts val="0"/>
              </a:spcBef>
              <a:defRPr sz="1050"/>
            </a:lvl4pPr>
            <a:lvl5pPr>
              <a:lnSpc>
                <a:spcPct val="150000"/>
              </a:lnSpc>
              <a:spcBef>
                <a:spcPts val="0"/>
              </a:spcBef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B569F4F-40C0-2BAE-2F80-0B6BF70B4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F38E5EFA-258F-AF45-F3FE-029FC106765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noFill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D44511B0-E2E3-43E3-E867-BD59B58CA92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FE5CA81-EC6E-7E1A-302A-32C7DC50B8A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8128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BEF48E5-0EF0-3977-79C2-820662F06DA9}"/>
              </a:ext>
            </a:extLst>
          </p:cNvPr>
          <p:cNvSpPr/>
          <p:nvPr userDrawn="1"/>
        </p:nvSpPr>
        <p:spPr>
          <a:xfrm>
            <a:off x="2589592" y="723899"/>
            <a:ext cx="8870656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AAF462-6D82-EBE1-069E-7DBC32F1CC5D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211A54-748F-71FD-8701-AE68B04A5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2768" y="2148840"/>
            <a:ext cx="3218688" cy="36576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08F8E6-CFD8-798A-9C2F-F6AC42544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8448" y="2788920"/>
            <a:ext cx="3163824" cy="329184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sz="1400"/>
            </a:lvl1pPr>
            <a:lvl2pPr>
              <a:lnSpc>
                <a:spcPct val="150000"/>
              </a:lnSpc>
              <a:spcBef>
                <a:spcPts val="0"/>
              </a:spcBef>
              <a:defRPr sz="1200"/>
            </a:lvl2pPr>
            <a:lvl3pPr>
              <a:lnSpc>
                <a:spcPct val="150000"/>
              </a:lnSpc>
              <a:spcBef>
                <a:spcPts val="0"/>
              </a:spcBef>
              <a:defRPr sz="1100"/>
            </a:lvl3pPr>
            <a:lvl4pPr>
              <a:lnSpc>
                <a:spcPct val="150000"/>
              </a:lnSpc>
              <a:spcBef>
                <a:spcPts val="0"/>
              </a:spcBef>
              <a:defRPr sz="1050"/>
            </a:lvl4pPr>
            <a:lvl5pPr>
              <a:lnSpc>
                <a:spcPct val="150000"/>
              </a:lnSpc>
              <a:spcBef>
                <a:spcPts val="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FF5B42-8E52-2B78-7C88-39A811D7A9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349240" y="2148840"/>
            <a:ext cx="3218688" cy="36576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0AB633-C7A8-E90B-901E-7E3FCE2D5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74920" y="2788920"/>
            <a:ext cx="3163824" cy="329184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sz="1400"/>
            </a:lvl1pPr>
            <a:lvl2pPr>
              <a:lnSpc>
                <a:spcPct val="150000"/>
              </a:lnSpc>
              <a:spcBef>
                <a:spcPts val="0"/>
              </a:spcBef>
              <a:defRPr sz="1200"/>
            </a:lvl2pPr>
            <a:lvl3pPr>
              <a:lnSpc>
                <a:spcPct val="150000"/>
              </a:lnSpc>
              <a:spcBef>
                <a:spcPts val="0"/>
              </a:spcBef>
              <a:defRPr sz="1100"/>
            </a:lvl3pPr>
            <a:lvl4pPr>
              <a:lnSpc>
                <a:spcPct val="150000"/>
              </a:lnSpc>
              <a:spcBef>
                <a:spcPts val="0"/>
              </a:spcBef>
              <a:defRPr sz="1050"/>
            </a:lvl4pPr>
            <a:lvl5pPr>
              <a:lnSpc>
                <a:spcPct val="150000"/>
              </a:lnSpc>
              <a:spcBef>
                <a:spcPts val="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B569F4F-40C0-2BAE-2F80-0B6BF70B4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F38E5EFA-258F-AF45-F3FE-029FC106765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noFill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D44511B0-E2E3-43E3-E867-BD59B58CA92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FE5CA81-EC6E-7E1A-302A-32C7DC50B8A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E38DCAB8-FF04-8225-502A-9415422E45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4165" t="86663"/>
          <a:stretch/>
        </p:blipFill>
        <p:spPr>
          <a:xfrm flipH="1" flipV="1">
            <a:off x="7732664" y="5943369"/>
            <a:ext cx="4459335" cy="914630"/>
          </a:xfrm>
          <a:custGeom>
            <a:avLst/>
            <a:gdLst>
              <a:gd name="connsiteX0" fmla="*/ 0 w 4459335"/>
              <a:gd name="connsiteY0" fmla="*/ 0 h 1543022"/>
              <a:gd name="connsiteX1" fmla="*/ 4459335 w 4459335"/>
              <a:gd name="connsiteY1" fmla="*/ 0 h 1543022"/>
              <a:gd name="connsiteX2" fmla="*/ 4459335 w 4459335"/>
              <a:gd name="connsiteY2" fmla="*/ 1543022 h 1543022"/>
              <a:gd name="connsiteX3" fmla="*/ 0 w 4459335"/>
              <a:gd name="connsiteY3" fmla="*/ 1543022 h 1543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9335" h="1543022">
                <a:moveTo>
                  <a:pt x="0" y="0"/>
                </a:moveTo>
                <a:lnTo>
                  <a:pt x="4459335" y="0"/>
                </a:lnTo>
                <a:lnTo>
                  <a:pt x="4459335" y="1543022"/>
                </a:lnTo>
                <a:lnTo>
                  <a:pt x="0" y="1543022"/>
                </a:lnTo>
                <a:close/>
              </a:path>
            </a:pathLst>
          </a:cu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D37B56B1-1773-120E-5DF7-ADC768615C86}"/>
              </a:ext>
            </a:extLst>
          </p:cNvPr>
          <p:cNvSpPr/>
          <p:nvPr userDrawn="1"/>
        </p:nvSpPr>
        <p:spPr>
          <a:xfrm>
            <a:off x="10012200" y="5977940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BA05B6D8-31AC-001B-57B4-132C0A9BED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851392" y="2148840"/>
            <a:ext cx="3218688" cy="36576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56DC4DB0-B5C2-72F4-A891-0281DDB80FCB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567928" y="2788920"/>
            <a:ext cx="3163824" cy="329184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sz="1400"/>
            </a:lvl1pPr>
            <a:lvl2pPr>
              <a:lnSpc>
                <a:spcPct val="150000"/>
              </a:lnSpc>
              <a:spcBef>
                <a:spcPts val="0"/>
              </a:spcBef>
              <a:defRPr sz="1200"/>
            </a:lvl2pPr>
            <a:lvl3pPr>
              <a:lnSpc>
                <a:spcPct val="150000"/>
              </a:lnSpc>
              <a:spcBef>
                <a:spcPts val="0"/>
              </a:spcBef>
              <a:defRPr sz="1100"/>
            </a:lvl3pPr>
            <a:lvl4pPr>
              <a:lnSpc>
                <a:spcPct val="150000"/>
              </a:lnSpc>
              <a:spcBef>
                <a:spcPts val="0"/>
              </a:spcBef>
              <a:defRPr sz="1050"/>
            </a:lvl4pPr>
            <a:lvl5pPr>
              <a:lnSpc>
                <a:spcPct val="150000"/>
              </a:lnSpc>
              <a:spcBef>
                <a:spcPts val="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55356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raphic 22">
            <a:extLst>
              <a:ext uri="{FF2B5EF4-FFF2-40B4-BE49-F238E27FC236}">
                <a16:creationId xmlns:a16="http://schemas.microsoft.com/office/drawing/2014/main" id="{8508C9A2-89A3-8585-F561-54AF27E76C2E}"/>
              </a:ext>
            </a:extLst>
          </p:cNvPr>
          <p:cNvSpPr/>
          <p:nvPr/>
        </p:nvSpPr>
        <p:spPr>
          <a:xfrm>
            <a:off x="8963354" y="3545840"/>
            <a:ext cx="2556181" cy="2641600"/>
          </a:xfrm>
          <a:custGeom>
            <a:avLst/>
            <a:gdLst>
              <a:gd name="connsiteX0" fmla="*/ 11417928 w 11417635"/>
              <a:gd name="connsiteY0" fmla="*/ 16489276 h 17685280"/>
              <a:gd name="connsiteX1" fmla="*/ 10219543 w 11417635"/>
              <a:gd name="connsiteY1" fmla="*/ 17687536 h 17685280"/>
              <a:gd name="connsiteX2" fmla="*/ 1198684 w 11417635"/>
              <a:gd name="connsiteY2" fmla="*/ 17687536 h 17685280"/>
              <a:gd name="connsiteX3" fmla="*/ 293 w 11417635"/>
              <a:gd name="connsiteY3" fmla="*/ 16489276 h 17685280"/>
              <a:gd name="connsiteX4" fmla="*/ 293 w 11417635"/>
              <a:gd name="connsiteY4" fmla="*/ 1200514 h 17685280"/>
              <a:gd name="connsiteX5" fmla="*/ 1198684 w 11417635"/>
              <a:gd name="connsiteY5" fmla="*/ 2255 h 17685280"/>
              <a:gd name="connsiteX6" fmla="*/ 10219543 w 11417635"/>
              <a:gd name="connsiteY6" fmla="*/ 2255 h 17685280"/>
              <a:gd name="connsiteX7" fmla="*/ 11417928 w 11417635"/>
              <a:gd name="connsiteY7" fmla="*/ 1200514 h 17685280"/>
              <a:gd name="connsiteX0" fmla="*/ 11417635 w 11417635"/>
              <a:gd name="connsiteY0" fmla="*/ 16501248 h 17699508"/>
              <a:gd name="connsiteX1" fmla="*/ 10219250 w 11417635"/>
              <a:gd name="connsiteY1" fmla="*/ 17699508 h 17699508"/>
              <a:gd name="connsiteX2" fmla="*/ 1198391 w 11417635"/>
              <a:gd name="connsiteY2" fmla="*/ 17699508 h 17699508"/>
              <a:gd name="connsiteX3" fmla="*/ 0 w 11417635"/>
              <a:gd name="connsiteY3" fmla="*/ 16501248 h 17699508"/>
              <a:gd name="connsiteX4" fmla="*/ 0 w 11417635"/>
              <a:gd name="connsiteY4" fmla="*/ 1212486 h 17699508"/>
              <a:gd name="connsiteX5" fmla="*/ 1198391 w 11417635"/>
              <a:gd name="connsiteY5" fmla="*/ 14227 h 17699508"/>
              <a:gd name="connsiteX6" fmla="*/ 3548686 w 11417635"/>
              <a:gd name="connsiteY6" fmla="*/ 0 h 17699508"/>
              <a:gd name="connsiteX7" fmla="*/ 10219250 w 11417635"/>
              <a:gd name="connsiteY7" fmla="*/ 14227 h 17699508"/>
              <a:gd name="connsiteX8" fmla="*/ 11417635 w 11417635"/>
              <a:gd name="connsiteY8" fmla="*/ 1212486 h 17699508"/>
              <a:gd name="connsiteX9" fmla="*/ 11417635 w 11417635"/>
              <a:gd name="connsiteY9" fmla="*/ 16501248 h 17699508"/>
              <a:gd name="connsiteX0" fmla="*/ 11417635 w 11509075"/>
              <a:gd name="connsiteY0" fmla="*/ 1212486 h 17699508"/>
              <a:gd name="connsiteX1" fmla="*/ 11417635 w 11509075"/>
              <a:gd name="connsiteY1" fmla="*/ 16501248 h 17699508"/>
              <a:gd name="connsiteX2" fmla="*/ 10219250 w 11509075"/>
              <a:gd name="connsiteY2" fmla="*/ 17699508 h 17699508"/>
              <a:gd name="connsiteX3" fmla="*/ 1198391 w 11509075"/>
              <a:gd name="connsiteY3" fmla="*/ 17699508 h 17699508"/>
              <a:gd name="connsiteX4" fmla="*/ 0 w 11509075"/>
              <a:gd name="connsiteY4" fmla="*/ 16501248 h 17699508"/>
              <a:gd name="connsiteX5" fmla="*/ 0 w 11509075"/>
              <a:gd name="connsiteY5" fmla="*/ 1212486 h 17699508"/>
              <a:gd name="connsiteX6" fmla="*/ 1198391 w 11509075"/>
              <a:gd name="connsiteY6" fmla="*/ 14227 h 17699508"/>
              <a:gd name="connsiteX7" fmla="*/ 3548686 w 11509075"/>
              <a:gd name="connsiteY7" fmla="*/ 0 h 17699508"/>
              <a:gd name="connsiteX8" fmla="*/ 10219250 w 11509075"/>
              <a:gd name="connsiteY8" fmla="*/ 14227 h 17699508"/>
              <a:gd name="connsiteX9" fmla="*/ 11509075 w 11509075"/>
              <a:gd name="connsiteY9" fmla="*/ 1303926 h 17699508"/>
              <a:gd name="connsiteX0" fmla="*/ 11417635 w 11417635"/>
              <a:gd name="connsiteY0" fmla="*/ 1212486 h 17699508"/>
              <a:gd name="connsiteX1" fmla="*/ 11417635 w 11417635"/>
              <a:gd name="connsiteY1" fmla="*/ 16501248 h 17699508"/>
              <a:gd name="connsiteX2" fmla="*/ 10219250 w 11417635"/>
              <a:gd name="connsiteY2" fmla="*/ 17699508 h 17699508"/>
              <a:gd name="connsiteX3" fmla="*/ 1198391 w 11417635"/>
              <a:gd name="connsiteY3" fmla="*/ 17699508 h 17699508"/>
              <a:gd name="connsiteX4" fmla="*/ 0 w 11417635"/>
              <a:gd name="connsiteY4" fmla="*/ 16501248 h 17699508"/>
              <a:gd name="connsiteX5" fmla="*/ 0 w 11417635"/>
              <a:gd name="connsiteY5" fmla="*/ 1212486 h 17699508"/>
              <a:gd name="connsiteX6" fmla="*/ 1198391 w 11417635"/>
              <a:gd name="connsiteY6" fmla="*/ 14227 h 17699508"/>
              <a:gd name="connsiteX7" fmla="*/ 3548686 w 11417635"/>
              <a:gd name="connsiteY7" fmla="*/ 0 h 17699508"/>
              <a:gd name="connsiteX8" fmla="*/ 10219250 w 11417635"/>
              <a:gd name="connsiteY8" fmla="*/ 14227 h 17699508"/>
              <a:gd name="connsiteX0" fmla="*/ 11417635 w 11417635"/>
              <a:gd name="connsiteY0" fmla="*/ 1212486 h 17699508"/>
              <a:gd name="connsiteX1" fmla="*/ 11417635 w 11417635"/>
              <a:gd name="connsiteY1" fmla="*/ 16501248 h 17699508"/>
              <a:gd name="connsiteX2" fmla="*/ 10219250 w 11417635"/>
              <a:gd name="connsiteY2" fmla="*/ 17699508 h 17699508"/>
              <a:gd name="connsiteX3" fmla="*/ 1198391 w 11417635"/>
              <a:gd name="connsiteY3" fmla="*/ 17699508 h 17699508"/>
              <a:gd name="connsiteX4" fmla="*/ 0 w 11417635"/>
              <a:gd name="connsiteY4" fmla="*/ 16501248 h 17699508"/>
              <a:gd name="connsiteX5" fmla="*/ 0 w 11417635"/>
              <a:gd name="connsiteY5" fmla="*/ 1212486 h 17699508"/>
              <a:gd name="connsiteX6" fmla="*/ 1198391 w 11417635"/>
              <a:gd name="connsiteY6" fmla="*/ 14227 h 17699508"/>
              <a:gd name="connsiteX7" fmla="*/ 3548686 w 11417635"/>
              <a:gd name="connsiteY7" fmla="*/ 0 h 17699508"/>
              <a:gd name="connsiteX0" fmla="*/ 11417635 w 11417635"/>
              <a:gd name="connsiteY0" fmla="*/ 16501248 h 17699508"/>
              <a:gd name="connsiteX1" fmla="*/ 10219250 w 11417635"/>
              <a:gd name="connsiteY1" fmla="*/ 17699508 h 17699508"/>
              <a:gd name="connsiteX2" fmla="*/ 1198391 w 11417635"/>
              <a:gd name="connsiteY2" fmla="*/ 17699508 h 17699508"/>
              <a:gd name="connsiteX3" fmla="*/ 0 w 11417635"/>
              <a:gd name="connsiteY3" fmla="*/ 16501248 h 17699508"/>
              <a:gd name="connsiteX4" fmla="*/ 0 w 11417635"/>
              <a:gd name="connsiteY4" fmla="*/ 1212486 h 17699508"/>
              <a:gd name="connsiteX5" fmla="*/ 1198391 w 11417635"/>
              <a:gd name="connsiteY5" fmla="*/ 14227 h 17699508"/>
              <a:gd name="connsiteX6" fmla="*/ 3548686 w 11417635"/>
              <a:gd name="connsiteY6" fmla="*/ 0 h 17699508"/>
              <a:gd name="connsiteX0" fmla="*/ 11419870 w 11419870"/>
              <a:gd name="connsiteY0" fmla="*/ 16501248 h 17699508"/>
              <a:gd name="connsiteX1" fmla="*/ 10221485 w 11419870"/>
              <a:gd name="connsiteY1" fmla="*/ 17699508 h 17699508"/>
              <a:gd name="connsiteX2" fmla="*/ 1200626 w 11419870"/>
              <a:gd name="connsiteY2" fmla="*/ 17699508 h 17699508"/>
              <a:gd name="connsiteX3" fmla="*/ 2235 w 11419870"/>
              <a:gd name="connsiteY3" fmla="*/ 16501248 h 17699508"/>
              <a:gd name="connsiteX4" fmla="*/ 0 w 11419870"/>
              <a:gd name="connsiteY4" fmla="*/ 3002280 h 17699508"/>
              <a:gd name="connsiteX5" fmla="*/ 2235 w 11419870"/>
              <a:gd name="connsiteY5" fmla="*/ 1212486 h 17699508"/>
              <a:gd name="connsiteX6" fmla="*/ 1200626 w 11419870"/>
              <a:gd name="connsiteY6" fmla="*/ 14227 h 17699508"/>
              <a:gd name="connsiteX7" fmla="*/ 3550921 w 11419870"/>
              <a:gd name="connsiteY7" fmla="*/ 0 h 17699508"/>
              <a:gd name="connsiteX0" fmla="*/ 11419870 w 11419870"/>
              <a:gd name="connsiteY0" fmla="*/ 16501248 h 17699508"/>
              <a:gd name="connsiteX1" fmla="*/ 10221485 w 11419870"/>
              <a:gd name="connsiteY1" fmla="*/ 17699508 h 17699508"/>
              <a:gd name="connsiteX2" fmla="*/ 1200626 w 11419870"/>
              <a:gd name="connsiteY2" fmla="*/ 17699508 h 17699508"/>
              <a:gd name="connsiteX3" fmla="*/ 2235 w 11419870"/>
              <a:gd name="connsiteY3" fmla="*/ 16501248 h 17699508"/>
              <a:gd name="connsiteX4" fmla="*/ 0 w 11419870"/>
              <a:gd name="connsiteY4" fmla="*/ 3947160 h 17699508"/>
              <a:gd name="connsiteX5" fmla="*/ 0 w 11419870"/>
              <a:gd name="connsiteY5" fmla="*/ 3002280 h 17699508"/>
              <a:gd name="connsiteX6" fmla="*/ 2235 w 11419870"/>
              <a:gd name="connsiteY6" fmla="*/ 1212486 h 17699508"/>
              <a:gd name="connsiteX7" fmla="*/ 1200626 w 11419870"/>
              <a:gd name="connsiteY7" fmla="*/ 14227 h 17699508"/>
              <a:gd name="connsiteX8" fmla="*/ 3550921 w 11419870"/>
              <a:gd name="connsiteY8" fmla="*/ 0 h 17699508"/>
              <a:gd name="connsiteX0" fmla="*/ 10221485 w 10221485"/>
              <a:gd name="connsiteY0" fmla="*/ 17699508 h 17699508"/>
              <a:gd name="connsiteX1" fmla="*/ 1200626 w 10221485"/>
              <a:gd name="connsiteY1" fmla="*/ 17699508 h 17699508"/>
              <a:gd name="connsiteX2" fmla="*/ 2235 w 10221485"/>
              <a:gd name="connsiteY2" fmla="*/ 16501248 h 17699508"/>
              <a:gd name="connsiteX3" fmla="*/ 0 w 10221485"/>
              <a:gd name="connsiteY3" fmla="*/ 3947160 h 17699508"/>
              <a:gd name="connsiteX4" fmla="*/ 0 w 10221485"/>
              <a:gd name="connsiteY4" fmla="*/ 3002280 h 17699508"/>
              <a:gd name="connsiteX5" fmla="*/ 2235 w 10221485"/>
              <a:gd name="connsiteY5" fmla="*/ 1212486 h 17699508"/>
              <a:gd name="connsiteX6" fmla="*/ 1200626 w 10221485"/>
              <a:gd name="connsiteY6" fmla="*/ 14227 h 17699508"/>
              <a:gd name="connsiteX7" fmla="*/ 3550921 w 10221485"/>
              <a:gd name="connsiteY7" fmla="*/ 0 h 17699508"/>
              <a:gd name="connsiteX0" fmla="*/ 1200626 w 3550921"/>
              <a:gd name="connsiteY0" fmla="*/ 17699508 h 17699508"/>
              <a:gd name="connsiteX1" fmla="*/ 2235 w 3550921"/>
              <a:gd name="connsiteY1" fmla="*/ 16501248 h 17699508"/>
              <a:gd name="connsiteX2" fmla="*/ 0 w 3550921"/>
              <a:gd name="connsiteY2" fmla="*/ 3947160 h 17699508"/>
              <a:gd name="connsiteX3" fmla="*/ 0 w 3550921"/>
              <a:gd name="connsiteY3" fmla="*/ 3002280 h 17699508"/>
              <a:gd name="connsiteX4" fmla="*/ 2235 w 3550921"/>
              <a:gd name="connsiteY4" fmla="*/ 1212486 h 17699508"/>
              <a:gd name="connsiteX5" fmla="*/ 1200626 w 3550921"/>
              <a:gd name="connsiteY5" fmla="*/ 14227 h 17699508"/>
              <a:gd name="connsiteX6" fmla="*/ 3550921 w 3550921"/>
              <a:gd name="connsiteY6" fmla="*/ 0 h 17699508"/>
              <a:gd name="connsiteX0" fmla="*/ 2235 w 3550921"/>
              <a:gd name="connsiteY0" fmla="*/ 16501248 h 16501248"/>
              <a:gd name="connsiteX1" fmla="*/ 0 w 3550921"/>
              <a:gd name="connsiteY1" fmla="*/ 3947160 h 16501248"/>
              <a:gd name="connsiteX2" fmla="*/ 0 w 3550921"/>
              <a:gd name="connsiteY2" fmla="*/ 3002280 h 16501248"/>
              <a:gd name="connsiteX3" fmla="*/ 2235 w 3550921"/>
              <a:gd name="connsiteY3" fmla="*/ 1212486 h 16501248"/>
              <a:gd name="connsiteX4" fmla="*/ 1200626 w 3550921"/>
              <a:gd name="connsiteY4" fmla="*/ 14227 h 16501248"/>
              <a:gd name="connsiteX5" fmla="*/ 3550921 w 3550921"/>
              <a:gd name="connsiteY5" fmla="*/ 0 h 16501248"/>
              <a:gd name="connsiteX0" fmla="*/ 0 w 3550921"/>
              <a:gd name="connsiteY0" fmla="*/ 3947160 h 3947160"/>
              <a:gd name="connsiteX1" fmla="*/ 0 w 3550921"/>
              <a:gd name="connsiteY1" fmla="*/ 3002280 h 3947160"/>
              <a:gd name="connsiteX2" fmla="*/ 2235 w 3550921"/>
              <a:gd name="connsiteY2" fmla="*/ 1212486 h 3947160"/>
              <a:gd name="connsiteX3" fmla="*/ 1200626 w 3550921"/>
              <a:gd name="connsiteY3" fmla="*/ 14227 h 3947160"/>
              <a:gd name="connsiteX4" fmla="*/ 3550921 w 3550921"/>
              <a:gd name="connsiteY4" fmla="*/ 0 h 3947160"/>
              <a:gd name="connsiteX0" fmla="*/ 0 w 3550921"/>
              <a:gd name="connsiteY0" fmla="*/ 3002280 h 3002280"/>
              <a:gd name="connsiteX1" fmla="*/ 2235 w 3550921"/>
              <a:gd name="connsiteY1" fmla="*/ 1212486 h 3002280"/>
              <a:gd name="connsiteX2" fmla="*/ 1200626 w 3550921"/>
              <a:gd name="connsiteY2" fmla="*/ 14227 h 3002280"/>
              <a:gd name="connsiteX3" fmla="*/ 3550921 w 3550921"/>
              <a:gd name="connsiteY3" fmla="*/ 0 h 3002280"/>
              <a:gd name="connsiteX0" fmla="*/ 2845 w 3548686"/>
              <a:gd name="connsiteY0" fmla="*/ 2799080 h 2799080"/>
              <a:gd name="connsiteX1" fmla="*/ 0 w 3548686"/>
              <a:gd name="connsiteY1" fmla="*/ 1212486 h 2799080"/>
              <a:gd name="connsiteX2" fmla="*/ 1198391 w 3548686"/>
              <a:gd name="connsiteY2" fmla="*/ 14227 h 2799080"/>
              <a:gd name="connsiteX3" fmla="*/ 3548686 w 3548686"/>
              <a:gd name="connsiteY3" fmla="*/ 0 h 2799080"/>
              <a:gd name="connsiteX0" fmla="*/ 2845 w 3548686"/>
              <a:gd name="connsiteY0" fmla="*/ 2707640 h 2707640"/>
              <a:gd name="connsiteX1" fmla="*/ 0 w 3548686"/>
              <a:gd name="connsiteY1" fmla="*/ 1212486 h 2707640"/>
              <a:gd name="connsiteX2" fmla="*/ 1198391 w 3548686"/>
              <a:gd name="connsiteY2" fmla="*/ 14227 h 2707640"/>
              <a:gd name="connsiteX3" fmla="*/ 3548686 w 3548686"/>
              <a:gd name="connsiteY3" fmla="*/ 0 h 2707640"/>
              <a:gd name="connsiteX0" fmla="*/ 2845 w 3548686"/>
              <a:gd name="connsiteY0" fmla="*/ 2667000 h 2667000"/>
              <a:gd name="connsiteX1" fmla="*/ 0 w 3548686"/>
              <a:gd name="connsiteY1" fmla="*/ 1212486 h 2667000"/>
              <a:gd name="connsiteX2" fmla="*/ 1198391 w 3548686"/>
              <a:gd name="connsiteY2" fmla="*/ 14227 h 2667000"/>
              <a:gd name="connsiteX3" fmla="*/ 3548686 w 3548686"/>
              <a:gd name="connsiteY3" fmla="*/ 0 h 2667000"/>
              <a:gd name="connsiteX0" fmla="*/ 2845 w 3548686"/>
              <a:gd name="connsiteY0" fmla="*/ 2651760 h 2651760"/>
              <a:gd name="connsiteX1" fmla="*/ 0 w 3548686"/>
              <a:gd name="connsiteY1" fmla="*/ 1212486 h 2651760"/>
              <a:gd name="connsiteX2" fmla="*/ 1198391 w 3548686"/>
              <a:gd name="connsiteY2" fmla="*/ 14227 h 2651760"/>
              <a:gd name="connsiteX3" fmla="*/ 3548686 w 3548686"/>
              <a:gd name="connsiteY3" fmla="*/ 0 h 2651760"/>
              <a:gd name="connsiteX0" fmla="*/ 2845 w 3020366"/>
              <a:gd name="connsiteY0" fmla="*/ 2651760 h 2651760"/>
              <a:gd name="connsiteX1" fmla="*/ 0 w 3020366"/>
              <a:gd name="connsiteY1" fmla="*/ 1212486 h 2651760"/>
              <a:gd name="connsiteX2" fmla="*/ 1198391 w 3020366"/>
              <a:gd name="connsiteY2" fmla="*/ 14227 h 2651760"/>
              <a:gd name="connsiteX3" fmla="*/ 3020366 w 3020366"/>
              <a:gd name="connsiteY3" fmla="*/ 0 h 2651760"/>
              <a:gd name="connsiteX0" fmla="*/ 2845 w 2883206"/>
              <a:gd name="connsiteY0" fmla="*/ 2651760 h 2651760"/>
              <a:gd name="connsiteX1" fmla="*/ 0 w 2883206"/>
              <a:gd name="connsiteY1" fmla="*/ 1212486 h 2651760"/>
              <a:gd name="connsiteX2" fmla="*/ 1198391 w 2883206"/>
              <a:gd name="connsiteY2" fmla="*/ 14227 h 2651760"/>
              <a:gd name="connsiteX3" fmla="*/ 2883206 w 2883206"/>
              <a:gd name="connsiteY3" fmla="*/ 0 h 2651760"/>
              <a:gd name="connsiteX0" fmla="*/ 2845 w 2796846"/>
              <a:gd name="connsiteY0" fmla="*/ 2651760 h 2651760"/>
              <a:gd name="connsiteX1" fmla="*/ 0 w 2796846"/>
              <a:gd name="connsiteY1" fmla="*/ 1212486 h 2651760"/>
              <a:gd name="connsiteX2" fmla="*/ 1198391 w 2796846"/>
              <a:gd name="connsiteY2" fmla="*/ 14227 h 2651760"/>
              <a:gd name="connsiteX3" fmla="*/ 2796846 w 2796846"/>
              <a:gd name="connsiteY3" fmla="*/ 0 h 2651760"/>
              <a:gd name="connsiteX0" fmla="*/ 2845 w 2735886"/>
              <a:gd name="connsiteY0" fmla="*/ 2656840 h 2656840"/>
              <a:gd name="connsiteX1" fmla="*/ 0 w 2735886"/>
              <a:gd name="connsiteY1" fmla="*/ 1217566 h 2656840"/>
              <a:gd name="connsiteX2" fmla="*/ 1198391 w 2735886"/>
              <a:gd name="connsiteY2" fmla="*/ 19307 h 2656840"/>
              <a:gd name="connsiteX3" fmla="*/ 2735886 w 2735886"/>
              <a:gd name="connsiteY3" fmla="*/ 0 h 2656840"/>
              <a:gd name="connsiteX0" fmla="*/ 2845 w 2674926"/>
              <a:gd name="connsiteY0" fmla="*/ 2651760 h 2651760"/>
              <a:gd name="connsiteX1" fmla="*/ 0 w 2674926"/>
              <a:gd name="connsiteY1" fmla="*/ 1212486 h 2651760"/>
              <a:gd name="connsiteX2" fmla="*/ 1198391 w 2674926"/>
              <a:gd name="connsiteY2" fmla="*/ 14227 h 2651760"/>
              <a:gd name="connsiteX3" fmla="*/ 2674926 w 2674926"/>
              <a:gd name="connsiteY3" fmla="*/ 0 h 2651760"/>
              <a:gd name="connsiteX0" fmla="*/ 2845 w 2674926"/>
              <a:gd name="connsiteY0" fmla="*/ 2651760 h 2651760"/>
              <a:gd name="connsiteX1" fmla="*/ 0 w 2674926"/>
              <a:gd name="connsiteY1" fmla="*/ 1212486 h 2651760"/>
              <a:gd name="connsiteX2" fmla="*/ 1198391 w 2674926"/>
              <a:gd name="connsiteY2" fmla="*/ 14227 h 2651760"/>
              <a:gd name="connsiteX3" fmla="*/ 2674926 w 2674926"/>
              <a:gd name="connsiteY3" fmla="*/ 0 h 2651760"/>
              <a:gd name="connsiteX0" fmla="*/ 2845 w 2644446"/>
              <a:gd name="connsiteY0" fmla="*/ 2651760 h 2651760"/>
              <a:gd name="connsiteX1" fmla="*/ 0 w 2644446"/>
              <a:gd name="connsiteY1" fmla="*/ 1212486 h 2651760"/>
              <a:gd name="connsiteX2" fmla="*/ 1198391 w 2644446"/>
              <a:gd name="connsiteY2" fmla="*/ 14227 h 2651760"/>
              <a:gd name="connsiteX3" fmla="*/ 2644446 w 2644446"/>
              <a:gd name="connsiteY3" fmla="*/ 0 h 2651760"/>
              <a:gd name="connsiteX0" fmla="*/ 2845 w 2608886"/>
              <a:gd name="connsiteY0" fmla="*/ 2651760 h 2651760"/>
              <a:gd name="connsiteX1" fmla="*/ 0 w 2608886"/>
              <a:gd name="connsiteY1" fmla="*/ 1212486 h 2651760"/>
              <a:gd name="connsiteX2" fmla="*/ 1198391 w 2608886"/>
              <a:gd name="connsiteY2" fmla="*/ 14227 h 2651760"/>
              <a:gd name="connsiteX3" fmla="*/ 2608886 w 2608886"/>
              <a:gd name="connsiteY3" fmla="*/ 0 h 2651760"/>
              <a:gd name="connsiteX0" fmla="*/ 2845 w 2598726"/>
              <a:gd name="connsiteY0" fmla="*/ 2646680 h 2646680"/>
              <a:gd name="connsiteX1" fmla="*/ 0 w 2598726"/>
              <a:gd name="connsiteY1" fmla="*/ 1207406 h 2646680"/>
              <a:gd name="connsiteX2" fmla="*/ 1198391 w 2598726"/>
              <a:gd name="connsiteY2" fmla="*/ 9147 h 2646680"/>
              <a:gd name="connsiteX3" fmla="*/ 2598726 w 2598726"/>
              <a:gd name="connsiteY3" fmla="*/ 0 h 2646680"/>
              <a:gd name="connsiteX0" fmla="*/ 2845 w 2558086"/>
              <a:gd name="connsiteY0" fmla="*/ 2641600 h 2641600"/>
              <a:gd name="connsiteX1" fmla="*/ 0 w 2558086"/>
              <a:gd name="connsiteY1" fmla="*/ 1202326 h 2641600"/>
              <a:gd name="connsiteX2" fmla="*/ 1198391 w 2558086"/>
              <a:gd name="connsiteY2" fmla="*/ 4067 h 2641600"/>
              <a:gd name="connsiteX3" fmla="*/ 2558086 w 2558086"/>
              <a:gd name="connsiteY3" fmla="*/ 0 h 2641600"/>
              <a:gd name="connsiteX0" fmla="*/ 2845 w 2556181"/>
              <a:gd name="connsiteY0" fmla="*/ 2641600 h 2641600"/>
              <a:gd name="connsiteX1" fmla="*/ 0 w 2556181"/>
              <a:gd name="connsiteY1" fmla="*/ 1202326 h 2641600"/>
              <a:gd name="connsiteX2" fmla="*/ 1198391 w 2556181"/>
              <a:gd name="connsiteY2" fmla="*/ 4067 h 2641600"/>
              <a:gd name="connsiteX3" fmla="*/ 2556181 w 2556181"/>
              <a:gd name="connsiteY3" fmla="*/ 0 h 264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6181" h="2641600">
                <a:moveTo>
                  <a:pt x="2845" y="2641600"/>
                </a:moveTo>
                <a:cubicBezTo>
                  <a:pt x="1897" y="2112735"/>
                  <a:pt x="948" y="1731191"/>
                  <a:pt x="0" y="1202326"/>
                </a:cubicBezTo>
                <a:cubicBezTo>
                  <a:pt x="0" y="540519"/>
                  <a:pt x="536541" y="4067"/>
                  <a:pt x="1198391" y="4067"/>
                </a:cubicBezTo>
                <a:lnTo>
                  <a:pt x="2556181" y="0"/>
                </a:lnTo>
              </a:path>
            </a:pathLst>
          </a:custGeom>
          <a:noFill/>
          <a:ln w="1356897" cap="sq">
            <a:solidFill>
              <a:schemeClr val="accent4">
                <a:alpha val="89000"/>
              </a:schemeClr>
            </a:solidFill>
            <a:prstDash val="solid"/>
            <a:round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2121408"/>
            <a:ext cx="6510528" cy="3578352"/>
          </a:xfrm>
        </p:spPr>
        <p:txBody>
          <a:bodyPr/>
          <a:lstStyle>
            <a:lvl1pPr marL="0" indent="0">
              <a:buNone/>
              <a:defRPr sz="1800"/>
            </a:lvl1pPr>
            <a:lvl2pPr marL="283464">
              <a:defRPr sz="1800"/>
            </a:lvl2pPr>
            <a:lvl3pPr marL="566928">
              <a:defRPr sz="1600"/>
            </a:lvl3pPr>
            <a:lvl4pPr marL="758952">
              <a:defRPr sz="1400"/>
            </a:lvl4pPr>
            <a:lvl5pPr marL="1042416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E3602100-4B1B-08F9-3FE3-A39515512D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noFill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45" name="Graphic 24">
            <a:extLst>
              <a:ext uri="{FF2B5EF4-FFF2-40B4-BE49-F238E27FC236}">
                <a16:creationId xmlns:a16="http://schemas.microsoft.com/office/drawing/2014/main" id="{3A387C14-96A1-A53F-B0C4-8C320C0E434B}"/>
              </a:ext>
            </a:extLst>
          </p:cNvPr>
          <p:cNvSpPr/>
          <p:nvPr/>
        </p:nvSpPr>
        <p:spPr>
          <a:xfrm>
            <a:off x="8928734" y="3558489"/>
            <a:ext cx="3162299" cy="3196641"/>
          </a:xfrm>
          <a:custGeom>
            <a:avLst/>
            <a:gdLst>
              <a:gd name="connsiteX0" fmla="*/ -3730 w 9166847"/>
              <a:gd name="connsiteY0" fmla="*/ 5764965 h 5765688"/>
              <a:gd name="connsiteX1" fmla="*/ -3730 w 9166847"/>
              <a:gd name="connsiteY1" fmla="*/ 1152444 h 5765688"/>
              <a:gd name="connsiteX2" fmla="*/ 1189314 w 9166847"/>
              <a:gd name="connsiteY2" fmla="*/ -724 h 5765688"/>
              <a:gd name="connsiteX3" fmla="*/ 9163118 w 9166847"/>
              <a:gd name="connsiteY3" fmla="*/ 36857 h 5765688"/>
              <a:gd name="connsiteX0" fmla="*/ 0 w 9166848"/>
              <a:gd name="connsiteY0" fmla="*/ 5765689 h 5765689"/>
              <a:gd name="connsiteX1" fmla="*/ 0 w 9166848"/>
              <a:gd name="connsiteY1" fmla="*/ 1153168 h 5765689"/>
              <a:gd name="connsiteX2" fmla="*/ 1193044 w 9166848"/>
              <a:gd name="connsiteY2" fmla="*/ 0 h 5765689"/>
              <a:gd name="connsiteX3" fmla="*/ 2736923 w 9166848"/>
              <a:gd name="connsiteY3" fmla="*/ 1574 h 5765689"/>
              <a:gd name="connsiteX4" fmla="*/ 9166848 w 9166848"/>
              <a:gd name="connsiteY4" fmla="*/ 37581 h 5765689"/>
              <a:gd name="connsiteX0" fmla="*/ 0 w 9166848"/>
              <a:gd name="connsiteY0" fmla="*/ 5765689 h 5765689"/>
              <a:gd name="connsiteX1" fmla="*/ 0 w 9166848"/>
              <a:gd name="connsiteY1" fmla="*/ 1153168 h 5765689"/>
              <a:gd name="connsiteX2" fmla="*/ 1193044 w 9166848"/>
              <a:gd name="connsiteY2" fmla="*/ 0 h 5765689"/>
              <a:gd name="connsiteX3" fmla="*/ 2736923 w 9166848"/>
              <a:gd name="connsiteY3" fmla="*/ 1574 h 5765689"/>
              <a:gd name="connsiteX4" fmla="*/ 3169739 w 9166848"/>
              <a:gd name="connsiteY4" fmla="*/ 7671 h 5765689"/>
              <a:gd name="connsiteX5" fmla="*/ 9166848 w 9166848"/>
              <a:gd name="connsiteY5" fmla="*/ 37581 h 5765689"/>
              <a:gd name="connsiteX0" fmla="*/ 0 w 3169739"/>
              <a:gd name="connsiteY0" fmla="*/ 5765689 h 5765689"/>
              <a:gd name="connsiteX1" fmla="*/ 0 w 3169739"/>
              <a:gd name="connsiteY1" fmla="*/ 1153168 h 5765689"/>
              <a:gd name="connsiteX2" fmla="*/ 1193044 w 3169739"/>
              <a:gd name="connsiteY2" fmla="*/ 0 h 5765689"/>
              <a:gd name="connsiteX3" fmla="*/ 2736923 w 3169739"/>
              <a:gd name="connsiteY3" fmla="*/ 1574 h 5765689"/>
              <a:gd name="connsiteX4" fmla="*/ 3169739 w 3169739"/>
              <a:gd name="connsiteY4" fmla="*/ 7671 h 5765689"/>
              <a:gd name="connsiteX0" fmla="*/ 0 w 3160214"/>
              <a:gd name="connsiteY0" fmla="*/ 5765689 h 5765689"/>
              <a:gd name="connsiteX1" fmla="*/ 0 w 3160214"/>
              <a:gd name="connsiteY1" fmla="*/ 1153168 h 5765689"/>
              <a:gd name="connsiteX2" fmla="*/ 1193044 w 3160214"/>
              <a:gd name="connsiteY2" fmla="*/ 0 h 5765689"/>
              <a:gd name="connsiteX3" fmla="*/ 2736923 w 3160214"/>
              <a:gd name="connsiteY3" fmla="*/ 1574 h 5765689"/>
              <a:gd name="connsiteX4" fmla="*/ 3160214 w 3160214"/>
              <a:gd name="connsiteY4" fmla="*/ 7671 h 5765689"/>
              <a:gd name="connsiteX0" fmla="*/ 2085 w 3162299"/>
              <a:gd name="connsiteY0" fmla="*/ 5765689 h 5765689"/>
              <a:gd name="connsiteX1" fmla="*/ 0 w 3162299"/>
              <a:gd name="connsiteY1" fmla="*/ 3173781 h 5765689"/>
              <a:gd name="connsiteX2" fmla="*/ 2085 w 3162299"/>
              <a:gd name="connsiteY2" fmla="*/ 1153168 h 5765689"/>
              <a:gd name="connsiteX3" fmla="*/ 1195129 w 3162299"/>
              <a:gd name="connsiteY3" fmla="*/ 0 h 5765689"/>
              <a:gd name="connsiteX4" fmla="*/ 2739008 w 3162299"/>
              <a:gd name="connsiteY4" fmla="*/ 1574 h 5765689"/>
              <a:gd name="connsiteX5" fmla="*/ 3162299 w 3162299"/>
              <a:gd name="connsiteY5" fmla="*/ 7671 h 5765689"/>
              <a:gd name="connsiteX0" fmla="*/ 0 w 3162299"/>
              <a:gd name="connsiteY0" fmla="*/ 3173781 h 3173781"/>
              <a:gd name="connsiteX1" fmla="*/ 2085 w 3162299"/>
              <a:gd name="connsiteY1" fmla="*/ 1153168 h 3173781"/>
              <a:gd name="connsiteX2" fmla="*/ 1195129 w 3162299"/>
              <a:gd name="connsiteY2" fmla="*/ 0 h 3173781"/>
              <a:gd name="connsiteX3" fmla="*/ 2739008 w 3162299"/>
              <a:gd name="connsiteY3" fmla="*/ 1574 h 3173781"/>
              <a:gd name="connsiteX4" fmla="*/ 3162299 w 3162299"/>
              <a:gd name="connsiteY4" fmla="*/ 7671 h 3173781"/>
              <a:gd name="connsiteX0" fmla="*/ 0 w 3162299"/>
              <a:gd name="connsiteY0" fmla="*/ 3196641 h 3196641"/>
              <a:gd name="connsiteX1" fmla="*/ 2085 w 3162299"/>
              <a:gd name="connsiteY1" fmla="*/ 1153168 h 3196641"/>
              <a:gd name="connsiteX2" fmla="*/ 1195129 w 3162299"/>
              <a:gd name="connsiteY2" fmla="*/ 0 h 3196641"/>
              <a:gd name="connsiteX3" fmla="*/ 2739008 w 3162299"/>
              <a:gd name="connsiteY3" fmla="*/ 1574 h 3196641"/>
              <a:gd name="connsiteX4" fmla="*/ 3162299 w 3162299"/>
              <a:gd name="connsiteY4" fmla="*/ 7671 h 3196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62299" h="3196641">
                <a:moveTo>
                  <a:pt x="0" y="3196641"/>
                </a:moveTo>
                <a:lnTo>
                  <a:pt x="2085" y="1153168"/>
                </a:lnTo>
                <a:cubicBezTo>
                  <a:pt x="2085" y="516291"/>
                  <a:pt x="536218" y="0"/>
                  <a:pt x="1195129" y="0"/>
                </a:cubicBezTo>
                <a:lnTo>
                  <a:pt x="2739008" y="1574"/>
                </a:lnTo>
                <a:lnTo>
                  <a:pt x="3162299" y="7671"/>
                </a:lnTo>
              </a:path>
            </a:pathLst>
          </a:custGeom>
          <a:noFill/>
          <a:ln w="225588" cap="sq">
            <a:solidFill>
              <a:srgbClr val="FDF9E2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9E9B68F-058D-E637-2550-5DA70E3D0D41}"/>
              </a:ext>
            </a:extLst>
          </p:cNvPr>
          <p:cNvSpPr/>
          <p:nvPr userDrawn="1"/>
        </p:nvSpPr>
        <p:spPr>
          <a:xfrm>
            <a:off x="10310340" y="2011478"/>
            <a:ext cx="1628275" cy="1628275"/>
          </a:xfrm>
          <a:prstGeom prst="ellipse">
            <a:avLst/>
          </a:prstGeom>
          <a:solidFill>
            <a:schemeClr val="accent6">
              <a:alpha val="9304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6188A037-6B9F-861E-36A7-10311D6127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972" r="31496"/>
          <a:stretch>
            <a:fillRect/>
          </a:stretch>
        </p:blipFill>
        <p:spPr>
          <a:xfrm>
            <a:off x="12700" y="6051321"/>
            <a:ext cx="12192000" cy="528377"/>
          </a:xfrm>
          <a:custGeom>
            <a:avLst/>
            <a:gdLst>
              <a:gd name="connsiteX0" fmla="*/ 0 w 6858000"/>
              <a:gd name="connsiteY0" fmla="*/ 400156 h 400156"/>
              <a:gd name="connsiteX1" fmla="*/ 0 w 6858000"/>
              <a:gd name="connsiteY1" fmla="*/ 0 h 400156"/>
              <a:gd name="connsiteX2" fmla="*/ 6858000 w 6858000"/>
              <a:gd name="connsiteY2" fmla="*/ 0 h 400156"/>
              <a:gd name="connsiteX3" fmla="*/ 6858000 w 6858000"/>
              <a:gd name="connsiteY3" fmla="*/ 400156 h 400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8000" h="400156">
                <a:moveTo>
                  <a:pt x="0" y="400156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400156"/>
                </a:lnTo>
                <a:close/>
              </a:path>
            </a:pathLst>
          </a:custGeom>
        </p:spPr>
      </p:pic>
      <p:sp>
        <p:nvSpPr>
          <p:cNvPr id="36" name="Oval 35">
            <a:extLst>
              <a:ext uri="{FF2B5EF4-FFF2-40B4-BE49-F238E27FC236}">
                <a16:creationId xmlns:a16="http://schemas.microsoft.com/office/drawing/2014/main" id="{1C9183AD-9166-27E4-F8C4-4AAE1C7F0BB9}"/>
              </a:ext>
            </a:extLst>
          </p:cNvPr>
          <p:cNvSpPr/>
          <p:nvPr userDrawn="1"/>
        </p:nvSpPr>
        <p:spPr>
          <a:xfrm>
            <a:off x="9130046" y="6134101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FED6151-9FDE-FB42-89FC-0347B6A3276D}"/>
              </a:ext>
            </a:extLst>
          </p:cNvPr>
          <p:cNvSpPr/>
          <p:nvPr userDrawn="1"/>
        </p:nvSpPr>
        <p:spPr>
          <a:xfrm>
            <a:off x="8385329" y="6134101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Footer Placeholder 45">
            <a:extLst>
              <a:ext uri="{FF2B5EF4-FFF2-40B4-BE49-F238E27FC236}">
                <a16:creationId xmlns:a16="http://schemas.microsoft.com/office/drawing/2014/main" id="{41E6D8BC-2E14-B95F-1E2F-30FF6EE3AEB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7" name="Slide Number Placeholder 46">
            <a:extLst>
              <a:ext uri="{FF2B5EF4-FFF2-40B4-BE49-F238E27FC236}">
                <a16:creationId xmlns:a16="http://schemas.microsoft.com/office/drawing/2014/main" id="{89B6F428-7A93-4AA9-C12A-2A93DFEAF0B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8116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raphic 43">
            <a:extLst>
              <a:ext uri="{FF2B5EF4-FFF2-40B4-BE49-F238E27FC236}">
                <a16:creationId xmlns:a16="http://schemas.microsoft.com/office/drawing/2014/main" id="{94240F9C-F2B6-6263-0817-7E0809D9DF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85327"/>
          <a:stretch>
            <a:fillRect/>
          </a:stretch>
        </p:blipFill>
        <p:spPr>
          <a:xfrm rot="16200000">
            <a:off x="8348893" y="2856018"/>
            <a:ext cx="6718341" cy="1006304"/>
          </a:xfrm>
          <a:custGeom>
            <a:avLst/>
            <a:gdLst>
              <a:gd name="connsiteX0" fmla="*/ 0 w 6718341"/>
              <a:gd name="connsiteY0" fmla="*/ 0 h 1006304"/>
              <a:gd name="connsiteX1" fmla="*/ 6718341 w 6718341"/>
              <a:gd name="connsiteY1" fmla="*/ 0 h 1006304"/>
              <a:gd name="connsiteX2" fmla="*/ 6718341 w 6718341"/>
              <a:gd name="connsiteY2" fmla="*/ 1006304 h 1006304"/>
              <a:gd name="connsiteX3" fmla="*/ 0 w 6718341"/>
              <a:gd name="connsiteY3" fmla="*/ 1006304 h 1006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18341" h="1006304">
                <a:moveTo>
                  <a:pt x="0" y="0"/>
                </a:moveTo>
                <a:lnTo>
                  <a:pt x="6718341" y="0"/>
                </a:lnTo>
                <a:lnTo>
                  <a:pt x="6718341" y="1006304"/>
                </a:lnTo>
                <a:lnTo>
                  <a:pt x="0" y="1006304"/>
                </a:lnTo>
                <a:close/>
              </a:path>
            </a:pathLst>
          </a:custGeom>
        </p:spPr>
      </p:pic>
      <p:sp>
        <p:nvSpPr>
          <p:cNvPr id="50" name="Oval 49">
            <a:extLst>
              <a:ext uri="{FF2B5EF4-FFF2-40B4-BE49-F238E27FC236}">
                <a16:creationId xmlns:a16="http://schemas.microsoft.com/office/drawing/2014/main" id="{024F3BA7-5767-DA19-90B2-79087CCD234A}"/>
              </a:ext>
            </a:extLst>
          </p:cNvPr>
          <p:cNvSpPr/>
          <p:nvPr userDrawn="1"/>
        </p:nvSpPr>
        <p:spPr>
          <a:xfrm>
            <a:off x="11280648" y="1079982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75941C3B-69D9-2131-DE98-77882C6B492E}"/>
              </a:ext>
            </a:extLst>
          </p:cNvPr>
          <p:cNvSpPr/>
          <p:nvPr userDrawn="1"/>
        </p:nvSpPr>
        <p:spPr>
          <a:xfrm>
            <a:off x="9885091" y="4608699"/>
            <a:ext cx="1628275" cy="1628275"/>
          </a:xfrm>
          <a:prstGeom prst="ellipse">
            <a:avLst/>
          </a:prstGeom>
          <a:solidFill>
            <a:schemeClr val="accent3">
              <a:alpha val="9304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pic>
        <p:nvPicPr>
          <p:cNvPr id="72" name="Graphic 71">
            <a:extLst>
              <a:ext uri="{FF2B5EF4-FFF2-40B4-BE49-F238E27FC236}">
                <a16:creationId xmlns:a16="http://schemas.microsoft.com/office/drawing/2014/main" id="{F2C371ED-FE8B-10E6-6B09-AB1AF954AAF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4820" t="41526" b="3152"/>
          <a:stretch/>
        </p:blipFill>
        <p:spPr>
          <a:xfrm>
            <a:off x="-63921" y="5642"/>
            <a:ext cx="3769859" cy="6852356"/>
          </a:xfrm>
          <a:custGeom>
            <a:avLst/>
            <a:gdLst>
              <a:gd name="connsiteX0" fmla="*/ 0 w 3769859"/>
              <a:gd name="connsiteY0" fmla="*/ 0 h 6852356"/>
              <a:gd name="connsiteX1" fmla="*/ 3769859 w 3769859"/>
              <a:gd name="connsiteY1" fmla="*/ 0 h 6852356"/>
              <a:gd name="connsiteX2" fmla="*/ 3769859 w 3769859"/>
              <a:gd name="connsiteY2" fmla="*/ 6852356 h 6852356"/>
              <a:gd name="connsiteX3" fmla="*/ 0 w 3769859"/>
              <a:gd name="connsiteY3" fmla="*/ 6852356 h 6852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69859" h="6852356">
                <a:moveTo>
                  <a:pt x="0" y="0"/>
                </a:moveTo>
                <a:lnTo>
                  <a:pt x="3769859" y="0"/>
                </a:lnTo>
                <a:lnTo>
                  <a:pt x="3769859" y="6852356"/>
                </a:lnTo>
                <a:lnTo>
                  <a:pt x="0" y="6852356"/>
                </a:lnTo>
                <a:close/>
              </a:path>
            </a:pathLst>
          </a:custGeom>
        </p:spPr>
      </p:pic>
      <p:pic>
        <p:nvPicPr>
          <p:cNvPr id="57" name="Graphic 56">
            <a:extLst>
              <a:ext uri="{FF2B5EF4-FFF2-40B4-BE49-F238E27FC236}">
                <a16:creationId xmlns:a16="http://schemas.microsoft.com/office/drawing/2014/main" id="{E6DDC0DD-511A-395D-6DF6-B3EBA937EF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633" b="65821"/>
          <a:stretch>
            <a:fillRect/>
          </a:stretch>
        </p:blipFill>
        <p:spPr>
          <a:xfrm flipV="1">
            <a:off x="5869" y="1"/>
            <a:ext cx="5332115" cy="2343995"/>
          </a:xfrm>
          <a:custGeom>
            <a:avLst/>
            <a:gdLst>
              <a:gd name="connsiteX0" fmla="*/ 0 w 5332115"/>
              <a:gd name="connsiteY0" fmla="*/ 2343995 h 2343995"/>
              <a:gd name="connsiteX1" fmla="*/ 5332115 w 5332115"/>
              <a:gd name="connsiteY1" fmla="*/ 2343995 h 2343995"/>
              <a:gd name="connsiteX2" fmla="*/ 5332115 w 5332115"/>
              <a:gd name="connsiteY2" fmla="*/ 0 h 2343995"/>
              <a:gd name="connsiteX3" fmla="*/ 0 w 5332115"/>
              <a:gd name="connsiteY3" fmla="*/ 0 h 2343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32115" h="2343995">
                <a:moveTo>
                  <a:pt x="0" y="2343995"/>
                </a:moveTo>
                <a:lnTo>
                  <a:pt x="5332115" y="2343995"/>
                </a:lnTo>
                <a:lnTo>
                  <a:pt x="5332115" y="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60" name="Graphic 59">
            <a:extLst>
              <a:ext uri="{FF2B5EF4-FFF2-40B4-BE49-F238E27FC236}">
                <a16:creationId xmlns:a16="http://schemas.microsoft.com/office/drawing/2014/main" id="{A03A29F6-2DC7-B284-F21B-10BBEECC0526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4165" t="77500"/>
          <a:stretch>
            <a:fillRect/>
          </a:stretch>
        </p:blipFill>
        <p:spPr>
          <a:xfrm>
            <a:off x="-16872" y="-29980"/>
            <a:ext cx="4459335" cy="1601124"/>
          </a:xfrm>
          <a:custGeom>
            <a:avLst/>
            <a:gdLst>
              <a:gd name="connsiteX0" fmla="*/ 0 w 4459335"/>
              <a:gd name="connsiteY0" fmla="*/ 0 h 1543022"/>
              <a:gd name="connsiteX1" fmla="*/ 4459335 w 4459335"/>
              <a:gd name="connsiteY1" fmla="*/ 0 h 1543022"/>
              <a:gd name="connsiteX2" fmla="*/ 4459335 w 4459335"/>
              <a:gd name="connsiteY2" fmla="*/ 1543022 h 1543022"/>
              <a:gd name="connsiteX3" fmla="*/ 0 w 4459335"/>
              <a:gd name="connsiteY3" fmla="*/ 1543022 h 1543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9335" h="1543022">
                <a:moveTo>
                  <a:pt x="0" y="0"/>
                </a:moveTo>
                <a:lnTo>
                  <a:pt x="4459335" y="0"/>
                </a:lnTo>
                <a:lnTo>
                  <a:pt x="4459335" y="1543022"/>
                </a:lnTo>
                <a:lnTo>
                  <a:pt x="0" y="1543022"/>
                </a:lnTo>
                <a:close/>
              </a:path>
            </a:pathLst>
          </a:custGeom>
        </p:spPr>
      </p:pic>
      <p:sp>
        <p:nvSpPr>
          <p:cNvPr id="64" name="Oval 63">
            <a:extLst>
              <a:ext uri="{FF2B5EF4-FFF2-40B4-BE49-F238E27FC236}">
                <a16:creationId xmlns:a16="http://schemas.microsoft.com/office/drawing/2014/main" id="{5E42667F-7399-2294-D94B-CB84510A0E95}"/>
              </a:ext>
            </a:extLst>
          </p:cNvPr>
          <p:cNvSpPr/>
          <p:nvPr userDrawn="1"/>
        </p:nvSpPr>
        <p:spPr>
          <a:xfrm>
            <a:off x="3261092" y="1890018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6" name="Graphic 25" hidden="1">
            <a:extLst>
              <a:ext uri="{FF2B5EF4-FFF2-40B4-BE49-F238E27FC236}">
                <a16:creationId xmlns:a16="http://schemas.microsoft.com/office/drawing/2014/main" id="{422E8005-83A8-3555-6EFB-842E78C629D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-162"/>
          <a:stretch/>
        </p:blipFill>
        <p:spPr>
          <a:xfrm>
            <a:off x="-6187440" y="1779373"/>
            <a:ext cx="20888725" cy="4583992"/>
          </a:xfrm>
          <a:custGeom>
            <a:avLst/>
            <a:gdLst>
              <a:gd name="connsiteX0" fmla="*/ 6153662 w 20854947"/>
              <a:gd name="connsiteY0" fmla="*/ 0 h 4583992"/>
              <a:gd name="connsiteX1" fmla="*/ 20854947 w 20854947"/>
              <a:gd name="connsiteY1" fmla="*/ 0 h 4583992"/>
              <a:gd name="connsiteX2" fmla="*/ 20854947 w 20854947"/>
              <a:gd name="connsiteY2" fmla="*/ 2190264 h 4583992"/>
              <a:gd name="connsiteX3" fmla="*/ 18345663 w 20854947"/>
              <a:gd name="connsiteY3" fmla="*/ 2190264 h 4583992"/>
              <a:gd name="connsiteX4" fmla="*/ 18345663 w 20854947"/>
              <a:gd name="connsiteY4" fmla="*/ 4583992 h 4583992"/>
              <a:gd name="connsiteX5" fmla="*/ 0 w 20854947"/>
              <a:gd name="connsiteY5" fmla="*/ 4583992 h 4583992"/>
              <a:gd name="connsiteX6" fmla="*/ 0 w 20854947"/>
              <a:gd name="connsiteY6" fmla="*/ 4313374 h 4583992"/>
              <a:gd name="connsiteX7" fmla="*/ 6153662 w 20854947"/>
              <a:gd name="connsiteY7" fmla="*/ 4313374 h 458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54947" h="4583992">
                <a:moveTo>
                  <a:pt x="6153662" y="0"/>
                </a:moveTo>
                <a:lnTo>
                  <a:pt x="20854947" y="0"/>
                </a:lnTo>
                <a:lnTo>
                  <a:pt x="20854947" y="2190264"/>
                </a:lnTo>
                <a:lnTo>
                  <a:pt x="18345663" y="2190264"/>
                </a:lnTo>
                <a:lnTo>
                  <a:pt x="18345663" y="4583992"/>
                </a:lnTo>
                <a:lnTo>
                  <a:pt x="0" y="4583992"/>
                </a:lnTo>
                <a:lnTo>
                  <a:pt x="0" y="4313374"/>
                </a:lnTo>
                <a:lnTo>
                  <a:pt x="6153662" y="4313374"/>
                </a:lnTo>
                <a:close/>
              </a:path>
            </a:pathLst>
          </a:custGeom>
        </p:spPr>
      </p:pic>
      <p:sp>
        <p:nvSpPr>
          <p:cNvPr id="73" name="Title 1">
            <a:extLst>
              <a:ext uri="{FF2B5EF4-FFF2-40B4-BE49-F238E27FC236}">
                <a16:creationId xmlns:a16="http://schemas.microsoft.com/office/drawing/2014/main" id="{11BE7A0F-8563-C84F-54DB-CF04C6DAD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5583" y="2214823"/>
            <a:ext cx="3769859" cy="1975104"/>
          </a:xfrm>
        </p:spPr>
        <p:txBody>
          <a:bodyPr anchor="b">
            <a:no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54F95-4CC9-871D-2B3D-873AB0B21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6231" y="4278235"/>
            <a:ext cx="3081528" cy="1170432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727608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F45380E4-4280-4D6A-412C-BEC95C8CA78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noFill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E2DEC6B-E418-F7FA-5D06-66914BE64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CDBC6FA3-472C-62C4-429A-28029D228DD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F0B4C4FF-8EF1-767D-7C77-03D625E4B32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3964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A48C42A6-E4A3-57E4-DBFE-86C89D6D36C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noFill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272D4-D364-93D2-A948-9DD478627EA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4DD4E5-F3CE-6199-31DD-1C03C409E0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1291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3FA20FC2-E959-7E20-4647-E505BD8BE4F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noFill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56E61-4EF1-44C9-6CC9-6876765A7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057400"/>
            <a:ext cx="6172200" cy="40690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7802A7-DF1B-DE1B-4EA4-055C593507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40690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B2F4222-9F0A-A7FE-DFA4-39F2D1A27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9174264-0D17-CF28-8778-3DD02FD42C4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4FFFA002-049D-7794-5114-044DA2B571D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912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>
            <a:extLst>
              <a:ext uri="{FF2B5EF4-FFF2-40B4-BE49-F238E27FC236}">
                <a16:creationId xmlns:a16="http://schemas.microsoft.com/office/drawing/2014/main" id="{7F9A3535-D85B-F023-B8C0-28D2FEAAD9E0}"/>
              </a:ext>
            </a:extLst>
          </p:cNvPr>
          <p:cNvGrpSpPr/>
          <p:nvPr userDrawn="1"/>
        </p:nvGrpSpPr>
        <p:grpSpPr>
          <a:xfrm>
            <a:off x="1" y="3827512"/>
            <a:ext cx="12198945" cy="3030489"/>
            <a:chOff x="1" y="3827512"/>
            <a:chExt cx="12198945" cy="3030489"/>
          </a:xfrm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C11C7D54-0954-B838-DA12-86EA86543A54}"/>
                </a:ext>
              </a:extLst>
            </p:cNvPr>
            <p:cNvSpPr/>
            <p:nvPr userDrawn="1"/>
          </p:nvSpPr>
          <p:spPr>
            <a:xfrm>
              <a:off x="11488761" y="5133340"/>
              <a:ext cx="521208" cy="1724660"/>
            </a:xfrm>
            <a:custGeom>
              <a:avLst/>
              <a:gdLst>
                <a:gd name="connsiteX0" fmla="*/ 834 w 513332"/>
                <a:gd name="connsiteY0" fmla="*/ -1393 h 1623974"/>
                <a:gd name="connsiteX1" fmla="*/ 514166 w 513332"/>
                <a:gd name="connsiteY1" fmla="*/ -1393 h 1623974"/>
                <a:gd name="connsiteX2" fmla="*/ 514166 w 513332"/>
                <a:gd name="connsiteY2" fmla="*/ 1622582 h 1623974"/>
                <a:gd name="connsiteX3" fmla="*/ 834 w 513332"/>
                <a:gd name="connsiteY3" fmla="*/ 1622582 h 1623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3332" h="1623974">
                  <a:moveTo>
                    <a:pt x="834" y="-1393"/>
                  </a:moveTo>
                  <a:lnTo>
                    <a:pt x="514166" y="-1393"/>
                  </a:lnTo>
                  <a:lnTo>
                    <a:pt x="514166" y="1622582"/>
                  </a:lnTo>
                  <a:lnTo>
                    <a:pt x="834" y="1622582"/>
                  </a:lnTo>
                  <a:close/>
                </a:path>
              </a:pathLst>
            </a:custGeom>
            <a:solidFill>
              <a:schemeClr val="accent1"/>
            </a:solidFill>
            <a:ln w="282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pic>
          <p:nvPicPr>
            <p:cNvPr id="55" name="Graphic 54">
              <a:extLst>
                <a:ext uri="{FF2B5EF4-FFF2-40B4-BE49-F238E27FC236}">
                  <a16:creationId xmlns:a16="http://schemas.microsoft.com/office/drawing/2014/main" id="{E49D87C6-232E-E91C-0D76-756637414E8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9291" r="42583" b="30832"/>
            <a:stretch>
              <a:fillRect/>
            </a:stretch>
          </p:blipFill>
          <p:spPr>
            <a:xfrm>
              <a:off x="1" y="3827512"/>
              <a:ext cx="12198945" cy="3030489"/>
            </a:xfrm>
            <a:custGeom>
              <a:avLst/>
              <a:gdLst>
                <a:gd name="connsiteX0" fmla="*/ 0 w 12198945"/>
                <a:gd name="connsiteY0" fmla="*/ 0 h 3030489"/>
                <a:gd name="connsiteX1" fmla="*/ 12198945 w 12198945"/>
                <a:gd name="connsiteY1" fmla="*/ 0 h 3030489"/>
                <a:gd name="connsiteX2" fmla="*/ 12198945 w 12198945"/>
                <a:gd name="connsiteY2" fmla="*/ 1369519 h 3030489"/>
                <a:gd name="connsiteX3" fmla="*/ 11240822 w 12198945"/>
                <a:gd name="connsiteY3" fmla="*/ 1369519 h 3030489"/>
                <a:gd name="connsiteX4" fmla="*/ 11240822 w 12198945"/>
                <a:gd name="connsiteY4" fmla="*/ 3030489 h 3030489"/>
                <a:gd name="connsiteX5" fmla="*/ 0 w 12198945"/>
                <a:gd name="connsiteY5" fmla="*/ 3030489 h 303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8945" h="3030489">
                  <a:moveTo>
                    <a:pt x="0" y="0"/>
                  </a:moveTo>
                  <a:lnTo>
                    <a:pt x="12198945" y="0"/>
                  </a:lnTo>
                  <a:lnTo>
                    <a:pt x="12198945" y="1369519"/>
                  </a:lnTo>
                  <a:lnTo>
                    <a:pt x="11240822" y="1369519"/>
                  </a:lnTo>
                  <a:lnTo>
                    <a:pt x="11240822" y="3030489"/>
                  </a:lnTo>
                  <a:lnTo>
                    <a:pt x="0" y="3030489"/>
                  </a:lnTo>
                  <a:close/>
                </a:path>
              </a:pathLst>
            </a:cu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2121408"/>
            <a:ext cx="6510528" cy="3578352"/>
          </a:xfrm>
        </p:spPr>
        <p:txBody>
          <a:bodyPr/>
          <a:lstStyle>
            <a:lvl1pPr marL="0" indent="0">
              <a:buNone/>
              <a:defRPr sz="1800"/>
            </a:lvl1pPr>
            <a:lvl2pPr marL="283464">
              <a:defRPr sz="1800"/>
            </a:lvl2pPr>
            <a:lvl3pPr marL="566928">
              <a:defRPr sz="1600"/>
            </a:lvl3pPr>
            <a:lvl4pPr marL="758952">
              <a:defRPr sz="1400"/>
            </a:lvl4pPr>
            <a:lvl5pPr marL="1042416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E3602100-4B1B-08F9-3FE3-A39515512D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noFill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11" name="Freeform 65">
            <a:extLst>
              <a:ext uri="{FF2B5EF4-FFF2-40B4-BE49-F238E27FC236}">
                <a16:creationId xmlns:a16="http://schemas.microsoft.com/office/drawing/2014/main" id="{232AA84F-639D-A24B-BB67-2694CC069C65}"/>
              </a:ext>
            </a:extLst>
          </p:cNvPr>
          <p:cNvSpPr/>
          <p:nvPr/>
        </p:nvSpPr>
        <p:spPr>
          <a:xfrm>
            <a:off x="838989" y="5178370"/>
            <a:ext cx="2157098" cy="1679630"/>
          </a:xfrm>
          <a:custGeom>
            <a:avLst/>
            <a:gdLst>
              <a:gd name="connsiteX0" fmla="*/ 1078549 w 2157098"/>
              <a:gd name="connsiteY0" fmla="*/ 0 h 1679630"/>
              <a:gd name="connsiteX1" fmla="*/ 2157098 w 2157098"/>
              <a:gd name="connsiteY1" fmla="*/ 1078549 h 1679630"/>
              <a:gd name="connsiteX2" fmla="*/ 2072341 w 2157098"/>
              <a:gd name="connsiteY2" fmla="*/ 1498369 h 1679630"/>
              <a:gd name="connsiteX3" fmla="*/ 1973955 w 2157098"/>
              <a:gd name="connsiteY3" fmla="*/ 1679630 h 1679630"/>
              <a:gd name="connsiteX4" fmla="*/ 183143 w 2157098"/>
              <a:gd name="connsiteY4" fmla="*/ 1679630 h 1679630"/>
              <a:gd name="connsiteX5" fmla="*/ 84758 w 2157098"/>
              <a:gd name="connsiteY5" fmla="*/ 1498369 h 1679630"/>
              <a:gd name="connsiteX6" fmla="*/ 0 w 2157098"/>
              <a:gd name="connsiteY6" fmla="*/ 1078549 h 1679630"/>
              <a:gd name="connsiteX7" fmla="*/ 1078549 w 2157098"/>
              <a:gd name="connsiteY7" fmla="*/ 0 h 1679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57098" h="1679630">
                <a:moveTo>
                  <a:pt x="1078549" y="0"/>
                </a:moveTo>
                <a:cubicBezTo>
                  <a:pt x="1674215" y="0"/>
                  <a:pt x="2157098" y="482883"/>
                  <a:pt x="2157098" y="1078549"/>
                </a:cubicBezTo>
                <a:cubicBezTo>
                  <a:pt x="2157098" y="1227466"/>
                  <a:pt x="2126918" y="1369333"/>
                  <a:pt x="2072341" y="1498369"/>
                </a:cubicBezTo>
                <a:lnTo>
                  <a:pt x="1973955" y="1679630"/>
                </a:lnTo>
                <a:lnTo>
                  <a:pt x="183143" y="1679630"/>
                </a:lnTo>
                <a:lnTo>
                  <a:pt x="84758" y="1498369"/>
                </a:lnTo>
                <a:cubicBezTo>
                  <a:pt x="30180" y="1369333"/>
                  <a:pt x="0" y="1227466"/>
                  <a:pt x="0" y="1078549"/>
                </a:cubicBezTo>
                <a:cubicBezTo>
                  <a:pt x="0" y="482883"/>
                  <a:pt x="482883" y="0"/>
                  <a:pt x="1078549" y="0"/>
                </a:cubicBezTo>
                <a:close/>
              </a:path>
            </a:pathLst>
          </a:custGeom>
          <a:solidFill>
            <a:schemeClr val="accent4">
              <a:alpha val="8321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39B8E7B-82C3-F9D6-9E34-8F76C40C8539}"/>
              </a:ext>
            </a:extLst>
          </p:cNvPr>
          <p:cNvSpPr/>
          <p:nvPr/>
        </p:nvSpPr>
        <p:spPr>
          <a:xfrm>
            <a:off x="9626717" y="4990918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Footer Placeholder 59">
            <a:extLst>
              <a:ext uri="{FF2B5EF4-FFF2-40B4-BE49-F238E27FC236}">
                <a16:creationId xmlns:a16="http://schemas.microsoft.com/office/drawing/2014/main" id="{EACDB755-CEBA-6C68-443D-525463E80DA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1" name="Slide Number Placeholder 60">
            <a:extLst>
              <a:ext uri="{FF2B5EF4-FFF2-40B4-BE49-F238E27FC236}">
                <a16:creationId xmlns:a16="http://schemas.microsoft.com/office/drawing/2014/main" id="{307D0F4E-2944-C947-2B6E-0547303F256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2399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F54A2A46-C45B-ED08-EE41-CEC7D354733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noFill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A4EA03-DC7A-CC5C-0E56-20FDFBD152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0012" y="1725930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A30CC9-5F1C-933D-A4C9-7DCE2F039E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304BF9-EDC8-7868-84C1-6CCB690381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FE0970-0DB3-2D10-BEAE-54A52070A1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C668391-E0E0-74A5-F96F-B67ECAE86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117280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340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438912"/>
            <a:ext cx="8762246" cy="1325880"/>
          </a:xfrm>
        </p:spPr>
        <p:txBody>
          <a:bodyPr/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8596636-128C-4D64-E63E-16619F5CDF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1892808"/>
            <a:ext cx="8659368" cy="749808"/>
          </a:xfrm>
          <a:solidFill>
            <a:schemeClr val="accent1">
              <a:lumMod val="75000"/>
            </a:schemeClr>
          </a:solidFill>
        </p:spPr>
        <p:txBody>
          <a:bodyPr lIns="713232" anchor="ctr">
            <a:noAutofit/>
          </a:bodyPr>
          <a:lstStyle>
            <a:lvl1pPr marL="0" indent="0">
              <a:buNone/>
              <a:defRPr sz="4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5E065C5-B7CB-9146-3A7C-A6F39CA9B23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83880" y="1792224"/>
            <a:ext cx="960120" cy="9601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63500">
            <a:solidFill>
              <a:schemeClr val="bg2"/>
            </a:solidFill>
          </a:ln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4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BD0306DB-B174-37A8-719D-C89F9EE1189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2891790"/>
            <a:ext cx="8659368" cy="749808"/>
          </a:xfrm>
          <a:solidFill>
            <a:schemeClr val="accent2">
              <a:lumMod val="75000"/>
            </a:schemeClr>
          </a:solidFill>
        </p:spPr>
        <p:txBody>
          <a:bodyPr lIns="713232" anchor="ctr">
            <a:noAutofit/>
          </a:bodyPr>
          <a:lstStyle>
            <a:lvl1pPr marL="0" indent="0">
              <a:buNone/>
              <a:defRPr sz="4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D80DBC95-A30E-E3C3-6A02-0DE7F6995B6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183880" y="2784348"/>
            <a:ext cx="960120" cy="96012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63500">
            <a:solidFill>
              <a:schemeClr val="bg2"/>
            </a:solidFill>
          </a:ln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4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CFF0762B-1AD3-943D-F4CC-9D5CF574053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0" y="3890772"/>
            <a:ext cx="8659368" cy="749808"/>
          </a:xfrm>
          <a:solidFill>
            <a:schemeClr val="accent4">
              <a:lumMod val="75000"/>
            </a:schemeClr>
          </a:solidFill>
        </p:spPr>
        <p:txBody>
          <a:bodyPr lIns="713232" anchor="ctr">
            <a:noAutofit/>
          </a:bodyPr>
          <a:lstStyle>
            <a:lvl1pPr marL="0" indent="0">
              <a:buNone/>
              <a:defRPr sz="4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51060427-2619-E83D-D977-65854C7AA35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83880" y="3776472"/>
            <a:ext cx="960120" cy="96012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63500">
            <a:solidFill>
              <a:schemeClr val="bg2"/>
            </a:solidFill>
          </a:ln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4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8B28E366-646A-5633-0E0C-1BB99B27FDD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4889754"/>
            <a:ext cx="8659368" cy="749808"/>
          </a:xfrm>
          <a:solidFill>
            <a:schemeClr val="tx1">
              <a:lumMod val="90000"/>
              <a:lumOff val="10000"/>
            </a:schemeClr>
          </a:solidFill>
        </p:spPr>
        <p:txBody>
          <a:bodyPr lIns="713232" anchor="ctr">
            <a:noAutofit/>
          </a:bodyPr>
          <a:lstStyle>
            <a:lvl1pPr marL="0" indent="0">
              <a:buNone/>
              <a:defRPr sz="4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2A38A746-8D71-1D08-BD7B-347D1E59854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83880" y="4768596"/>
            <a:ext cx="960120" cy="960120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4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CB500DDB-4549-EAE1-1AA8-DBD382D2B9A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0" y="5888736"/>
            <a:ext cx="8659368" cy="749808"/>
          </a:xfrm>
          <a:solidFill>
            <a:schemeClr val="accent3">
              <a:lumMod val="75000"/>
            </a:schemeClr>
          </a:solidFill>
        </p:spPr>
        <p:txBody>
          <a:bodyPr lIns="713232" anchor="ctr">
            <a:noAutofit/>
          </a:bodyPr>
          <a:lstStyle>
            <a:lvl1pPr marL="0" indent="0">
              <a:buNone/>
              <a:defRPr sz="4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EC619F49-49DD-DF7B-37A0-6104FF3C2B3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183880" y="5760720"/>
            <a:ext cx="960120" cy="96012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63500">
            <a:solidFill>
              <a:schemeClr val="bg2"/>
            </a:solidFill>
          </a:ln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4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</p:spTree>
    <p:extLst>
      <p:ext uri="{BB962C8B-B14F-4D97-AF65-F5344CB8AC3E}">
        <p14:creationId xmlns:p14="http://schemas.microsoft.com/office/powerpoint/2010/main" val="3161961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 hidden="1">
            <a:extLst>
              <a:ext uri="{FF2B5EF4-FFF2-40B4-BE49-F238E27FC236}">
                <a16:creationId xmlns:a16="http://schemas.microsoft.com/office/drawing/2014/main" id="{25EA7C35-FF1A-FBFD-05A2-718EB0D16B65}"/>
              </a:ext>
            </a:extLst>
          </p:cNvPr>
          <p:cNvSpPr/>
          <p:nvPr/>
        </p:nvSpPr>
        <p:spPr>
          <a:xfrm>
            <a:off x="233681" y="2011679"/>
            <a:ext cx="3195438" cy="3286867"/>
          </a:xfrm>
          <a:custGeom>
            <a:avLst/>
            <a:gdLst>
              <a:gd name="connsiteX0" fmla="*/ 2213 w 9357201"/>
              <a:gd name="connsiteY0" fmla="*/ -650 h 3276674"/>
              <a:gd name="connsiteX1" fmla="*/ 8009370 w 9357201"/>
              <a:gd name="connsiteY1" fmla="*/ -650 h 3276674"/>
              <a:gd name="connsiteX2" fmla="*/ 9359415 w 9357201"/>
              <a:gd name="connsiteY2" fmla="*/ 1355860 h 3276674"/>
              <a:gd name="connsiteX3" fmla="*/ 9359415 w 9357201"/>
              <a:gd name="connsiteY3" fmla="*/ 3276024 h 3276674"/>
              <a:gd name="connsiteX0" fmla="*/ 0 w 9357202"/>
              <a:gd name="connsiteY0" fmla="*/ 33 h 3276707"/>
              <a:gd name="connsiteX1" fmla="*/ 5765524 w 9357202"/>
              <a:gd name="connsiteY1" fmla="*/ 0 h 3276707"/>
              <a:gd name="connsiteX2" fmla="*/ 8007157 w 9357202"/>
              <a:gd name="connsiteY2" fmla="*/ 33 h 3276707"/>
              <a:gd name="connsiteX3" fmla="*/ 9357202 w 9357202"/>
              <a:gd name="connsiteY3" fmla="*/ 1356543 h 3276707"/>
              <a:gd name="connsiteX4" fmla="*/ 9357202 w 9357202"/>
              <a:gd name="connsiteY4" fmla="*/ 3276707 h 3276707"/>
              <a:gd name="connsiteX0" fmla="*/ 0 w 3591678"/>
              <a:gd name="connsiteY0" fmla="*/ 0 h 3276707"/>
              <a:gd name="connsiteX1" fmla="*/ 2241633 w 3591678"/>
              <a:gd name="connsiteY1" fmla="*/ 33 h 3276707"/>
              <a:gd name="connsiteX2" fmla="*/ 3591678 w 3591678"/>
              <a:gd name="connsiteY2" fmla="*/ 1356543 h 3276707"/>
              <a:gd name="connsiteX3" fmla="*/ 3591678 w 3591678"/>
              <a:gd name="connsiteY3" fmla="*/ 3276707 h 3276707"/>
              <a:gd name="connsiteX0" fmla="*/ 0 w 3408798"/>
              <a:gd name="connsiteY0" fmla="*/ 0 h 3276707"/>
              <a:gd name="connsiteX1" fmla="*/ 2058753 w 3408798"/>
              <a:gd name="connsiteY1" fmla="*/ 33 h 3276707"/>
              <a:gd name="connsiteX2" fmla="*/ 3408798 w 3408798"/>
              <a:gd name="connsiteY2" fmla="*/ 1356543 h 3276707"/>
              <a:gd name="connsiteX3" fmla="*/ 3408798 w 3408798"/>
              <a:gd name="connsiteY3" fmla="*/ 3276707 h 3276707"/>
              <a:gd name="connsiteX0" fmla="*/ 0 w 3225918"/>
              <a:gd name="connsiteY0" fmla="*/ 0 h 3286867"/>
              <a:gd name="connsiteX1" fmla="*/ 1875873 w 3225918"/>
              <a:gd name="connsiteY1" fmla="*/ 10193 h 3286867"/>
              <a:gd name="connsiteX2" fmla="*/ 3225918 w 3225918"/>
              <a:gd name="connsiteY2" fmla="*/ 1366703 h 3286867"/>
              <a:gd name="connsiteX3" fmla="*/ 3225918 w 3225918"/>
              <a:gd name="connsiteY3" fmla="*/ 3286867 h 3286867"/>
              <a:gd name="connsiteX0" fmla="*/ 0 w 3195438"/>
              <a:gd name="connsiteY0" fmla="*/ 0 h 3286867"/>
              <a:gd name="connsiteX1" fmla="*/ 1845393 w 3195438"/>
              <a:gd name="connsiteY1" fmla="*/ 10193 h 3286867"/>
              <a:gd name="connsiteX2" fmla="*/ 3195438 w 3195438"/>
              <a:gd name="connsiteY2" fmla="*/ 1366703 h 3286867"/>
              <a:gd name="connsiteX3" fmla="*/ 3195438 w 3195438"/>
              <a:gd name="connsiteY3" fmla="*/ 3286867 h 3286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95438" h="3286867">
                <a:moveTo>
                  <a:pt x="0" y="0"/>
                </a:moveTo>
                <a:lnTo>
                  <a:pt x="1845393" y="10193"/>
                </a:lnTo>
                <a:cubicBezTo>
                  <a:pt x="2591000" y="10193"/>
                  <a:pt x="3195438" y="617523"/>
                  <a:pt x="3195438" y="1366703"/>
                </a:cubicBezTo>
                <a:lnTo>
                  <a:pt x="3195438" y="3286867"/>
                </a:lnTo>
              </a:path>
            </a:pathLst>
          </a:custGeom>
          <a:noFill/>
          <a:ln w="510466" cap="sq">
            <a:solidFill>
              <a:srgbClr val="00AA59"/>
            </a:solidFill>
            <a:prstDash val="solid"/>
            <a:round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4" name="Freeform: Shape 23" hidden="1">
            <a:extLst>
              <a:ext uri="{FF2B5EF4-FFF2-40B4-BE49-F238E27FC236}">
                <a16:creationId xmlns:a16="http://schemas.microsoft.com/office/drawing/2014/main" id="{B09E8213-E4A1-3E30-9198-8B68ABEE82B8}"/>
              </a:ext>
            </a:extLst>
          </p:cNvPr>
          <p:cNvSpPr/>
          <p:nvPr/>
        </p:nvSpPr>
        <p:spPr>
          <a:xfrm>
            <a:off x="3429117" y="4725899"/>
            <a:ext cx="8510941" cy="1366196"/>
          </a:xfrm>
          <a:custGeom>
            <a:avLst/>
            <a:gdLst>
              <a:gd name="connsiteX0" fmla="*/ 10980107 w 10977893"/>
              <a:gd name="connsiteY0" fmla="*/ -650 h 1365979"/>
              <a:gd name="connsiteX1" fmla="*/ 10980107 w 10977893"/>
              <a:gd name="connsiteY1" fmla="*/ 789104 h 1365979"/>
              <a:gd name="connsiteX2" fmla="*/ 10357989 w 10977893"/>
              <a:gd name="connsiteY2" fmla="*/ 1365329 h 1365979"/>
              <a:gd name="connsiteX3" fmla="*/ 624331 w 10977893"/>
              <a:gd name="connsiteY3" fmla="*/ 1365329 h 1365979"/>
              <a:gd name="connsiteX4" fmla="*/ 2213 w 10977893"/>
              <a:gd name="connsiteY4" fmla="*/ 789104 h 1365979"/>
              <a:gd name="connsiteX5" fmla="*/ 2213 w 10977893"/>
              <a:gd name="connsiteY5" fmla="*/ -650 h 1365979"/>
              <a:gd name="connsiteX0" fmla="*/ 10977894 w 10977894"/>
              <a:gd name="connsiteY0" fmla="*/ 0 h 1365979"/>
              <a:gd name="connsiteX1" fmla="*/ 10977894 w 10977894"/>
              <a:gd name="connsiteY1" fmla="*/ 789754 h 1365979"/>
              <a:gd name="connsiteX2" fmla="*/ 10355776 w 10977894"/>
              <a:gd name="connsiteY2" fmla="*/ 1365979 h 1365979"/>
              <a:gd name="connsiteX3" fmla="*/ 8724301 w 10977894"/>
              <a:gd name="connsiteY3" fmla="*/ 1362386 h 1365979"/>
              <a:gd name="connsiteX4" fmla="*/ 622118 w 10977894"/>
              <a:gd name="connsiteY4" fmla="*/ 1365979 h 1365979"/>
              <a:gd name="connsiteX5" fmla="*/ 0 w 10977894"/>
              <a:gd name="connsiteY5" fmla="*/ 789754 h 1365979"/>
              <a:gd name="connsiteX6" fmla="*/ 0 w 10977894"/>
              <a:gd name="connsiteY6" fmla="*/ 0 h 1365979"/>
              <a:gd name="connsiteX0" fmla="*/ 10977894 w 10977894"/>
              <a:gd name="connsiteY0" fmla="*/ 789754 h 1365979"/>
              <a:gd name="connsiteX1" fmla="*/ 10355776 w 10977894"/>
              <a:gd name="connsiteY1" fmla="*/ 1365979 h 1365979"/>
              <a:gd name="connsiteX2" fmla="*/ 8724301 w 10977894"/>
              <a:gd name="connsiteY2" fmla="*/ 1362386 h 1365979"/>
              <a:gd name="connsiteX3" fmla="*/ 622118 w 10977894"/>
              <a:gd name="connsiteY3" fmla="*/ 1365979 h 1365979"/>
              <a:gd name="connsiteX4" fmla="*/ 0 w 10977894"/>
              <a:gd name="connsiteY4" fmla="*/ 789754 h 1365979"/>
              <a:gd name="connsiteX5" fmla="*/ 0 w 10977894"/>
              <a:gd name="connsiteY5" fmla="*/ 0 h 1365979"/>
              <a:gd name="connsiteX0" fmla="*/ 10355776 w 10355776"/>
              <a:gd name="connsiteY0" fmla="*/ 1365979 h 1365979"/>
              <a:gd name="connsiteX1" fmla="*/ 8724301 w 10355776"/>
              <a:gd name="connsiteY1" fmla="*/ 1362386 h 1365979"/>
              <a:gd name="connsiteX2" fmla="*/ 622118 w 10355776"/>
              <a:gd name="connsiteY2" fmla="*/ 1365979 h 1365979"/>
              <a:gd name="connsiteX3" fmla="*/ 0 w 10355776"/>
              <a:gd name="connsiteY3" fmla="*/ 789754 h 1365979"/>
              <a:gd name="connsiteX4" fmla="*/ 0 w 10355776"/>
              <a:gd name="connsiteY4" fmla="*/ 0 h 1365979"/>
              <a:gd name="connsiteX0" fmla="*/ 8724301 w 8724301"/>
              <a:gd name="connsiteY0" fmla="*/ 1362386 h 1365979"/>
              <a:gd name="connsiteX1" fmla="*/ 622118 w 8724301"/>
              <a:gd name="connsiteY1" fmla="*/ 1365979 h 1365979"/>
              <a:gd name="connsiteX2" fmla="*/ 0 w 8724301"/>
              <a:gd name="connsiteY2" fmla="*/ 789754 h 1365979"/>
              <a:gd name="connsiteX3" fmla="*/ 0 w 8724301"/>
              <a:gd name="connsiteY3" fmla="*/ 0 h 1365979"/>
              <a:gd name="connsiteX0" fmla="*/ 8510941 w 8510941"/>
              <a:gd name="connsiteY0" fmla="*/ 1366196 h 1366196"/>
              <a:gd name="connsiteX1" fmla="*/ 622118 w 8510941"/>
              <a:gd name="connsiteY1" fmla="*/ 1365979 h 1366196"/>
              <a:gd name="connsiteX2" fmla="*/ 0 w 8510941"/>
              <a:gd name="connsiteY2" fmla="*/ 789754 h 1366196"/>
              <a:gd name="connsiteX3" fmla="*/ 0 w 8510941"/>
              <a:gd name="connsiteY3" fmla="*/ 0 h 1366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10941" h="1366196">
                <a:moveTo>
                  <a:pt x="8510941" y="1366196"/>
                </a:moveTo>
                <a:lnTo>
                  <a:pt x="622118" y="1365979"/>
                </a:lnTo>
                <a:cubicBezTo>
                  <a:pt x="278520" y="1365979"/>
                  <a:pt x="0" y="1107979"/>
                  <a:pt x="0" y="789754"/>
                </a:cubicBezTo>
                <a:lnTo>
                  <a:pt x="0" y="0"/>
                </a:lnTo>
              </a:path>
            </a:pathLst>
          </a:custGeom>
          <a:noFill/>
          <a:ln w="510466" cap="sq">
            <a:solidFill>
              <a:srgbClr val="00AA59"/>
            </a:solidFill>
            <a:prstDash val="solid"/>
            <a:round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A67CFF6C-EDBA-8B95-5C93-0B4BB5939B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9507" r="12032"/>
          <a:stretch/>
        </p:blipFill>
        <p:spPr>
          <a:xfrm>
            <a:off x="0" y="1779373"/>
            <a:ext cx="12192000" cy="4583992"/>
          </a:xfrm>
          <a:custGeom>
            <a:avLst/>
            <a:gdLst>
              <a:gd name="connsiteX0" fmla="*/ 0 w 12192000"/>
              <a:gd name="connsiteY0" fmla="*/ 0 h 4583992"/>
              <a:gd name="connsiteX1" fmla="*/ 12192000 w 12192000"/>
              <a:gd name="connsiteY1" fmla="*/ 0 h 4583992"/>
              <a:gd name="connsiteX2" fmla="*/ 12192000 w 12192000"/>
              <a:gd name="connsiteY2" fmla="*/ 2190264 h 4583992"/>
              <a:gd name="connsiteX3" fmla="*/ 12187938 w 12192000"/>
              <a:gd name="connsiteY3" fmla="*/ 2190264 h 4583992"/>
              <a:gd name="connsiteX4" fmla="*/ 12187938 w 12192000"/>
              <a:gd name="connsiteY4" fmla="*/ 4583992 h 4583992"/>
              <a:gd name="connsiteX5" fmla="*/ 0 w 12192000"/>
              <a:gd name="connsiteY5" fmla="*/ 4583992 h 458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4583992">
                <a:moveTo>
                  <a:pt x="0" y="0"/>
                </a:moveTo>
                <a:lnTo>
                  <a:pt x="12192000" y="0"/>
                </a:lnTo>
                <a:lnTo>
                  <a:pt x="12192000" y="2190264"/>
                </a:lnTo>
                <a:lnTo>
                  <a:pt x="12187938" y="2190264"/>
                </a:lnTo>
                <a:lnTo>
                  <a:pt x="12187938" y="4583992"/>
                </a:lnTo>
                <a:lnTo>
                  <a:pt x="0" y="4583992"/>
                </a:lnTo>
                <a:close/>
              </a:path>
            </a:pathLst>
          </a:cu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1FEFD686-81C7-A517-F1C0-0C3D3EF340F2}"/>
              </a:ext>
            </a:extLst>
          </p:cNvPr>
          <p:cNvSpPr/>
          <p:nvPr/>
        </p:nvSpPr>
        <p:spPr>
          <a:xfrm>
            <a:off x="767250" y="3628115"/>
            <a:ext cx="1628275" cy="1628275"/>
          </a:xfrm>
          <a:prstGeom prst="ellipse">
            <a:avLst/>
          </a:prstGeom>
          <a:solidFill>
            <a:schemeClr val="accent4">
              <a:alpha val="9304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6032612E-888F-3F52-2DF9-1A7FC1C338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72707"/>
          <a:stretch>
            <a:fillRect/>
          </a:stretch>
        </p:blipFill>
        <p:spPr>
          <a:xfrm>
            <a:off x="5315713" y="5020135"/>
            <a:ext cx="6718341" cy="1871772"/>
          </a:xfrm>
          <a:custGeom>
            <a:avLst/>
            <a:gdLst>
              <a:gd name="connsiteX0" fmla="*/ 0 w 6718341"/>
              <a:gd name="connsiteY0" fmla="*/ 0 h 1871772"/>
              <a:gd name="connsiteX1" fmla="*/ 6718341 w 6718341"/>
              <a:gd name="connsiteY1" fmla="*/ 0 h 1871772"/>
              <a:gd name="connsiteX2" fmla="*/ 6718341 w 6718341"/>
              <a:gd name="connsiteY2" fmla="*/ 1871772 h 1871772"/>
              <a:gd name="connsiteX3" fmla="*/ 0 w 6718341"/>
              <a:gd name="connsiteY3" fmla="*/ 1871772 h 1871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18341" h="1871772">
                <a:moveTo>
                  <a:pt x="0" y="0"/>
                </a:moveTo>
                <a:lnTo>
                  <a:pt x="6718341" y="0"/>
                </a:lnTo>
                <a:lnTo>
                  <a:pt x="6718341" y="1871772"/>
                </a:lnTo>
                <a:lnTo>
                  <a:pt x="0" y="1871772"/>
                </a:lnTo>
                <a:close/>
              </a:path>
            </a:pathLst>
          </a:cu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3CA6479C-DB58-C182-DA46-646A89A79A6F}"/>
              </a:ext>
            </a:extLst>
          </p:cNvPr>
          <p:cNvSpPr/>
          <p:nvPr/>
        </p:nvSpPr>
        <p:spPr>
          <a:xfrm>
            <a:off x="11469607" y="5904458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40F0BF7-907A-B0C3-5845-78EDA851891C}"/>
              </a:ext>
            </a:extLst>
          </p:cNvPr>
          <p:cNvSpPr/>
          <p:nvPr/>
        </p:nvSpPr>
        <p:spPr>
          <a:xfrm>
            <a:off x="3000866" y="2411479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5D287EAB-26E8-C8AF-6CB0-D37B7CB370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4165" t="77500"/>
          <a:stretch>
            <a:fillRect/>
          </a:stretch>
        </p:blipFill>
        <p:spPr>
          <a:xfrm flipH="1">
            <a:off x="7732665" y="0"/>
            <a:ext cx="4459335" cy="1543022"/>
          </a:xfrm>
          <a:custGeom>
            <a:avLst/>
            <a:gdLst>
              <a:gd name="connsiteX0" fmla="*/ 0 w 4459335"/>
              <a:gd name="connsiteY0" fmla="*/ 0 h 1543022"/>
              <a:gd name="connsiteX1" fmla="*/ 4459335 w 4459335"/>
              <a:gd name="connsiteY1" fmla="*/ 0 h 1543022"/>
              <a:gd name="connsiteX2" fmla="*/ 4459335 w 4459335"/>
              <a:gd name="connsiteY2" fmla="*/ 1543022 h 1543022"/>
              <a:gd name="connsiteX3" fmla="*/ 0 w 4459335"/>
              <a:gd name="connsiteY3" fmla="*/ 1543022 h 1543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9335" h="1543022">
                <a:moveTo>
                  <a:pt x="0" y="0"/>
                </a:moveTo>
                <a:lnTo>
                  <a:pt x="4459335" y="0"/>
                </a:lnTo>
                <a:lnTo>
                  <a:pt x="4459335" y="1543022"/>
                </a:lnTo>
                <a:lnTo>
                  <a:pt x="0" y="1543022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F5323F-6D74-29FA-F04C-027DF2809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2744" y="2304288"/>
            <a:ext cx="5513832" cy="2432304"/>
          </a:xfrm>
        </p:spPr>
        <p:txBody>
          <a:bodyPr anchor="t">
            <a:no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54F95-4CC9-871D-2B3D-873AB0B21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52744" y="1885193"/>
            <a:ext cx="5943600" cy="41148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1099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7336" y="722376"/>
            <a:ext cx="8870656" cy="76498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2404872"/>
            <a:ext cx="10716768" cy="36301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660BA33-D95F-4C82-419E-ADBE0C89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accent2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>
                <a:noFill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F33A32FC-3A65-2B5F-2625-0FE903CD37D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DFD42C5-F2A8-2017-93FA-4A8F8A7CB7B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168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raphic 38">
            <a:extLst>
              <a:ext uri="{FF2B5EF4-FFF2-40B4-BE49-F238E27FC236}">
                <a16:creationId xmlns:a16="http://schemas.microsoft.com/office/drawing/2014/main" id="{0FA7F5A0-ECAD-A574-6649-C548018706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6427" r="82873"/>
          <a:stretch>
            <a:fillRect/>
          </a:stretch>
        </p:blipFill>
        <p:spPr>
          <a:xfrm>
            <a:off x="9233628" y="1"/>
            <a:ext cx="2958372" cy="6105105"/>
          </a:xfrm>
          <a:custGeom>
            <a:avLst/>
            <a:gdLst>
              <a:gd name="connsiteX0" fmla="*/ 0 w 2958372"/>
              <a:gd name="connsiteY0" fmla="*/ 0 h 6105105"/>
              <a:gd name="connsiteX1" fmla="*/ 2958372 w 2958372"/>
              <a:gd name="connsiteY1" fmla="*/ 0 h 6105105"/>
              <a:gd name="connsiteX2" fmla="*/ 2958372 w 2958372"/>
              <a:gd name="connsiteY2" fmla="*/ 6105105 h 6105105"/>
              <a:gd name="connsiteX3" fmla="*/ 0 w 2958372"/>
              <a:gd name="connsiteY3" fmla="*/ 6105105 h 6105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58372" h="6105105">
                <a:moveTo>
                  <a:pt x="0" y="0"/>
                </a:moveTo>
                <a:lnTo>
                  <a:pt x="2958372" y="0"/>
                </a:lnTo>
                <a:lnTo>
                  <a:pt x="2958372" y="6105105"/>
                </a:lnTo>
                <a:lnTo>
                  <a:pt x="0" y="6105105"/>
                </a:lnTo>
                <a:close/>
              </a:path>
            </a:pathLst>
          </a:cu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98CD520B-B465-7A6D-37C4-8A060446902D}"/>
              </a:ext>
            </a:extLst>
          </p:cNvPr>
          <p:cNvSpPr/>
          <p:nvPr userDrawn="1"/>
        </p:nvSpPr>
        <p:spPr>
          <a:xfrm>
            <a:off x="2589592" y="723899"/>
            <a:ext cx="8870656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C4684B3-A8D3-6A9A-C264-95DFAD1C3FCE}"/>
              </a:ext>
            </a:extLst>
          </p:cNvPr>
          <p:cNvSpPr/>
          <p:nvPr/>
        </p:nvSpPr>
        <p:spPr>
          <a:xfrm>
            <a:off x="9300014" y="2633978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7336" y="722376"/>
            <a:ext cx="8870656" cy="76498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2221992"/>
            <a:ext cx="8284464" cy="3986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660BA33-D95F-4C82-419E-ADBE0C89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>
                <a:noFill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C1E68FE-16F1-5C98-AEF6-0EAB9EA632CA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Footer Placeholder 39">
            <a:extLst>
              <a:ext uri="{FF2B5EF4-FFF2-40B4-BE49-F238E27FC236}">
                <a16:creationId xmlns:a16="http://schemas.microsoft.com/office/drawing/2014/main" id="{8727F01E-45EF-F70F-2A04-1EA69A24634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1" name="Slide Number Placeholder 40">
            <a:extLst>
              <a:ext uri="{FF2B5EF4-FFF2-40B4-BE49-F238E27FC236}">
                <a16:creationId xmlns:a16="http://schemas.microsoft.com/office/drawing/2014/main" id="{C388A650-32E8-11EC-26EE-D260D1953D5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136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raphic 76">
            <a:extLst>
              <a:ext uri="{FF2B5EF4-FFF2-40B4-BE49-F238E27FC236}">
                <a16:creationId xmlns:a16="http://schemas.microsoft.com/office/drawing/2014/main" id="{527CC80A-3410-5824-B06B-C4176A6BF4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145" t="-169" r="45423" b="28675"/>
          <a:stretch/>
        </p:blipFill>
        <p:spPr>
          <a:xfrm>
            <a:off x="-1" y="3467101"/>
            <a:ext cx="12192001" cy="3390899"/>
          </a:xfrm>
          <a:custGeom>
            <a:avLst/>
            <a:gdLst>
              <a:gd name="connsiteX0" fmla="*/ 0 w 12192001"/>
              <a:gd name="connsiteY0" fmla="*/ 0 h 3390899"/>
              <a:gd name="connsiteX1" fmla="*/ 12192001 w 12192001"/>
              <a:gd name="connsiteY1" fmla="*/ 0 h 3390899"/>
              <a:gd name="connsiteX2" fmla="*/ 12192001 w 12192001"/>
              <a:gd name="connsiteY2" fmla="*/ 2324100 h 3390899"/>
              <a:gd name="connsiteX3" fmla="*/ 12192001 w 12192001"/>
              <a:gd name="connsiteY3" fmla="*/ 3390899 h 3390899"/>
              <a:gd name="connsiteX4" fmla="*/ 0 w 12192001"/>
              <a:gd name="connsiteY4" fmla="*/ 3390899 h 3390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1" h="3390899">
                <a:moveTo>
                  <a:pt x="0" y="0"/>
                </a:moveTo>
                <a:lnTo>
                  <a:pt x="12192001" y="0"/>
                </a:lnTo>
                <a:lnTo>
                  <a:pt x="12192001" y="2324100"/>
                </a:lnTo>
                <a:lnTo>
                  <a:pt x="12192001" y="3390899"/>
                </a:lnTo>
                <a:lnTo>
                  <a:pt x="0" y="3390899"/>
                </a:lnTo>
                <a:close/>
              </a:path>
            </a:pathLst>
          </a:custGeom>
        </p:spPr>
      </p:pic>
      <p:sp>
        <p:nvSpPr>
          <p:cNvPr id="53" name="Title 1">
            <a:extLst>
              <a:ext uri="{FF2B5EF4-FFF2-40B4-BE49-F238E27FC236}">
                <a16:creationId xmlns:a16="http://schemas.microsoft.com/office/drawing/2014/main" id="{CB607447-86F1-863F-176B-E0B78D243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16152"/>
            <a:ext cx="8951976" cy="3191256"/>
          </a:xfrm>
        </p:spPr>
        <p:txBody>
          <a:bodyPr anchor="t">
            <a:noAutofit/>
          </a:bodyPr>
          <a:lstStyle>
            <a:lvl1pPr>
              <a:defRPr sz="5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7" name="Graphic 12">
            <a:extLst>
              <a:ext uri="{FF2B5EF4-FFF2-40B4-BE49-F238E27FC236}">
                <a16:creationId xmlns:a16="http://schemas.microsoft.com/office/drawing/2014/main" id="{E5105AB7-2E65-757B-FF2B-CFE19C5C87B7}"/>
              </a:ext>
            </a:extLst>
          </p:cNvPr>
          <p:cNvSpPr/>
          <p:nvPr userDrawn="1"/>
        </p:nvSpPr>
        <p:spPr>
          <a:xfrm rot="5400000" flipV="1">
            <a:off x="8634864" y="3426822"/>
            <a:ext cx="6355080" cy="2810"/>
          </a:xfrm>
          <a:custGeom>
            <a:avLst/>
            <a:gdLst>
              <a:gd name="connsiteX0" fmla="*/ 13912003 w 13911910"/>
              <a:gd name="connsiteY0" fmla="*/ 95 h 2810"/>
              <a:gd name="connsiteX1" fmla="*/ 93 w 13911910"/>
              <a:gd name="connsiteY1" fmla="*/ 95 h 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911910" h="2810">
                <a:moveTo>
                  <a:pt x="13912003" y="95"/>
                </a:moveTo>
                <a:lnTo>
                  <a:pt x="93" y="95"/>
                </a:lnTo>
              </a:path>
            </a:pathLst>
          </a:custGeom>
          <a:noFill/>
          <a:ln w="508812" cap="sq">
            <a:solidFill>
              <a:schemeClr val="accent3">
                <a:alpha val="84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9" name="Graphic 12">
            <a:extLst>
              <a:ext uri="{FF2B5EF4-FFF2-40B4-BE49-F238E27FC236}">
                <a16:creationId xmlns:a16="http://schemas.microsoft.com/office/drawing/2014/main" id="{ECA42036-662E-03F7-941F-EDA42BEA5EDE}"/>
              </a:ext>
            </a:extLst>
          </p:cNvPr>
          <p:cNvSpPr/>
          <p:nvPr userDrawn="1"/>
        </p:nvSpPr>
        <p:spPr>
          <a:xfrm rot="5400000" flipV="1">
            <a:off x="7913504" y="3426822"/>
            <a:ext cx="6355080" cy="2810"/>
          </a:xfrm>
          <a:custGeom>
            <a:avLst/>
            <a:gdLst>
              <a:gd name="connsiteX0" fmla="*/ 13912003 w 13911910"/>
              <a:gd name="connsiteY0" fmla="*/ 95 h 2810"/>
              <a:gd name="connsiteX1" fmla="*/ 93 w 13911910"/>
              <a:gd name="connsiteY1" fmla="*/ 95 h 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911910" h="2810">
                <a:moveTo>
                  <a:pt x="13912003" y="95"/>
                </a:moveTo>
                <a:lnTo>
                  <a:pt x="93" y="95"/>
                </a:lnTo>
              </a:path>
            </a:pathLst>
          </a:custGeom>
          <a:noFill/>
          <a:ln w="508812" cap="sq">
            <a:solidFill>
              <a:schemeClr val="accent3">
                <a:alpha val="84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9" name="Freeform 47">
            <a:extLst>
              <a:ext uri="{FF2B5EF4-FFF2-40B4-BE49-F238E27FC236}">
                <a16:creationId xmlns:a16="http://schemas.microsoft.com/office/drawing/2014/main" id="{B90A79D3-C4F3-1056-F590-BFED7F28BC72}"/>
              </a:ext>
            </a:extLst>
          </p:cNvPr>
          <p:cNvSpPr/>
          <p:nvPr/>
        </p:nvSpPr>
        <p:spPr>
          <a:xfrm>
            <a:off x="685799" y="5342013"/>
            <a:ext cx="2157098" cy="1515987"/>
          </a:xfrm>
          <a:custGeom>
            <a:avLst/>
            <a:gdLst>
              <a:gd name="connsiteX0" fmla="*/ 1078549 w 2157098"/>
              <a:gd name="connsiteY0" fmla="*/ 0 h 1515987"/>
              <a:gd name="connsiteX1" fmla="*/ 2157098 w 2157098"/>
              <a:gd name="connsiteY1" fmla="*/ 1078549 h 1515987"/>
              <a:gd name="connsiteX2" fmla="*/ 2072340 w 2157098"/>
              <a:gd name="connsiteY2" fmla="*/ 1498369 h 1515987"/>
              <a:gd name="connsiteX3" fmla="*/ 2062778 w 2157098"/>
              <a:gd name="connsiteY3" fmla="*/ 1515987 h 1515987"/>
              <a:gd name="connsiteX4" fmla="*/ 94321 w 2157098"/>
              <a:gd name="connsiteY4" fmla="*/ 1515987 h 1515987"/>
              <a:gd name="connsiteX5" fmla="*/ 84758 w 2157098"/>
              <a:gd name="connsiteY5" fmla="*/ 1498369 h 1515987"/>
              <a:gd name="connsiteX6" fmla="*/ 0 w 2157098"/>
              <a:gd name="connsiteY6" fmla="*/ 1078549 h 1515987"/>
              <a:gd name="connsiteX7" fmla="*/ 1078549 w 2157098"/>
              <a:gd name="connsiteY7" fmla="*/ 0 h 1515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57098" h="1515987">
                <a:moveTo>
                  <a:pt x="1078549" y="0"/>
                </a:moveTo>
                <a:cubicBezTo>
                  <a:pt x="1674215" y="0"/>
                  <a:pt x="2157098" y="482883"/>
                  <a:pt x="2157098" y="1078549"/>
                </a:cubicBezTo>
                <a:cubicBezTo>
                  <a:pt x="2157098" y="1227466"/>
                  <a:pt x="2126918" y="1369333"/>
                  <a:pt x="2072340" y="1498369"/>
                </a:cubicBezTo>
                <a:lnTo>
                  <a:pt x="2062778" y="1515987"/>
                </a:lnTo>
                <a:lnTo>
                  <a:pt x="94321" y="1515987"/>
                </a:lnTo>
                <a:lnTo>
                  <a:pt x="84758" y="1498369"/>
                </a:lnTo>
                <a:cubicBezTo>
                  <a:pt x="30180" y="1369333"/>
                  <a:pt x="0" y="1227466"/>
                  <a:pt x="0" y="1078549"/>
                </a:cubicBezTo>
                <a:cubicBezTo>
                  <a:pt x="0" y="482883"/>
                  <a:pt x="482883" y="0"/>
                  <a:pt x="1078549" y="0"/>
                </a:cubicBezTo>
                <a:close/>
              </a:path>
            </a:pathLst>
          </a:custGeom>
          <a:solidFill>
            <a:schemeClr val="accent4">
              <a:alpha val="8321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1FFE4B3-23C8-22B1-E231-C5753166B687}"/>
              </a:ext>
            </a:extLst>
          </p:cNvPr>
          <p:cNvSpPr/>
          <p:nvPr/>
        </p:nvSpPr>
        <p:spPr>
          <a:xfrm>
            <a:off x="10905848" y="1063062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6" name="Graphic 25" hidden="1">
            <a:extLst>
              <a:ext uri="{FF2B5EF4-FFF2-40B4-BE49-F238E27FC236}">
                <a16:creationId xmlns:a16="http://schemas.microsoft.com/office/drawing/2014/main" id="{422E8005-83A8-3555-6EFB-842E78C629D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-162"/>
          <a:stretch/>
        </p:blipFill>
        <p:spPr>
          <a:xfrm>
            <a:off x="-6187440" y="1779373"/>
            <a:ext cx="20888725" cy="4583992"/>
          </a:xfrm>
          <a:custGeom>
            <a:avLst/>
            <a:gdLst>
              <a:gd name="connsiteX0" fmla="*/ 6153662 w 20854947"/>
              <a:gd name="connsiteY0" fmla="*/ 0 h 4583992"/>
              <a:gd name="connsiteX1" fmla="*/ 20854947 w 20854947"/>
              <a:gd name="connsiteY1" fmla="*/ 0 h 4583992"/>
              <a:gd name="connsiteX2" fmla="*/ 20854947 w 20854947"/>
              <a:gd name="connsiteY2" fmla="*/ 2190264 h 4583992"/>
              <a:gd name="connsiteX3" fmla="*/ 18345663 w 20854947"/>
              <a:gd name="connsiteY3" fmla="*/ 2190264 h 4583992"/>
              <a:gd name="connsiteX4" fmla="*/ 18345663 w 20854947"/>
              <a:gd name="connsiteY4" fmla="*/ 4583992 h 4583992"/>
              <a:gd name="connsiteX5" fmla="*/ 0 w 20854947"/>
              <a:gd name="connsiteY5" fmla="*/ 4583992 h 4583992"/>
              <a:gd name="connsiteX6" fmla="*/ 0 w 20854947"/>
              <a:gd name="connsiteY6" fmla="*/ 4313374 h 4583992"/>
              <a:gd name="connsiteX7" fmla="*/ 6153662 w 20854947"/>
              <a:gd name="connsiteY7" fmla="*/ 4313374 h 458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54947" h="4583992">
                <a:moveTo>
                  <a:pt x="6153662" y="0"/>
                </a:moveTo>
                <a:lnTo>
                  <a:pt x="20854947" y="0"/>
                </a:lnTo>
                <a:lnTo>
                  <a:pt x="20854947" y="2190264"/>
                </a:lnTo>
                <a:lnTo>
                  <a:pt x="18345663" y="2190264"/>
                </a:lnTo>
                <a:lnTo>
                  <a:pt x="18345663" y="4583992"/>
                </a:lnTo>
                <a:lnTo>
                  <a:pt x="0" y="4583992"/>
                </a:lnTo>
                <a:lnTo>
                  <a:pt x="0" y="4313374"/>
                </a:lnTo>
                <a:lnTo>
                  <a:pt x="6153662" y="4313374"/>
                </a:lnTo>
                <a:close/>
              </a:path>
            </a:pathLst>
          </a:cu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54F95-4CC9-871D-2B3D-873AB0B21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4581144"/>
            <a:ext cx="6510528" cy="36576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76D8E3E3-8A4C-591F-3DAB-1D6E46AA4DB9}"/>
              </a:ext>
            </a:extLst>
          </p:cNvPr>
          <p:cNvSpPr/>
          <p:nvPr userDrawn="1"/>
        </p:nvSpPr>
        <p:spPr>
          <a:xfrm>
            <a:off x="11626517" y="1063062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267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-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4EA91DE6-3A10-8EDA-34AB-D931B1792C5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38116"/>
          <a:stretch>
            <a:fillRect/>
          </a:stretch>
        </p:blipFill>
        <p:spPr>
          <a:xfrm rot="5400000" flipH="1">
            <a:off x="9476084" y="1778851"/>
            <a:ext cx="4393983" cy="773351"/>
          </a:xfrm>
          <a:custGeom>
            <a:avLst/>
            <a:gdLst>
              <a:gd name="connsiteX0" fmla="*/ 4393983 w 4393983"/>
              <a:gd name="connsiteY0" fmla="*/ 773351 h 773351"/>
              <a:gd name="connsiteX1" fmla="*/ 4393983 w 4393983"/>
              <a:gd name="connsiteY1" fmla="*/ 0 h 773351"/>
              <a:gd name="connsiteX2" fmla="*/ 0 w 4393983"/>
              <a:gd name="connsiteY2" fmla="*/ 0 h 773351"/>
              <a:gd name="connsiteX3" fmla="*/ 0 w 4393983"/>
              <a:gd name="connsiteY3" fmla="*/ 773351 h 773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93983" h="773351">
                <a:moveTo>
                  <a:pt x="4393983" y="773351"/>
                </a:moveTo>
                <a:lnTo>
                  <a:pt x="4393983" y="0"/>
                </a:lnTo>
                <a:lnTo>
                  <a:pt x="0" y="0"/>
                </a:lnTo>
                <a:lnTo>
                  <a:pt x="0" y="773351"/>
                </a:lnTo>
                <a:close/>
              </a:path>
            </a:pathLst>
          </a:cu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06608174-ED17-1D4B-48DF-EA532646C797}"/>
              </a:ext>
            </a:extLst>
          </p:cNvPr>
          <p:cNvSpPr/>
          <p:nvPr userDrawn="1"/>
        </p:nvSpPr>
        <p:spPr>
          <a:xfrm>
            <a:off x="732271" y="723899"/>
            <a:ext cx="10727977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Title 74">
            <a:extLst>
              <a:ext uri="{FF2B5EF4-FFF2-40B4-BE49-F238E27FC236}">
                <a16:creationId xmlns:a16="http://schemas.microsoft.com/office/drawing/2014/main" id="{45C7CFA5-6EFF-944C-B5AF-967956876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41AE0A6-2671-E79C-548D-3AA4D5D9CB11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42152D0E-B03D-CC17-D0CC-650AE3953FCF}"/>
              </a:ext>
            </a:extLst>
          </p:cNvPr>
          <p:cNvCxnSpPr>
            <a:cxnSpLocks/>
          </p:cNvCxnSpPr>
          <p:nvPr userDrawn="1"/>
        </p:nvCxnSpPr>
        <p:spPr>
          <a:xfrm>
            <a:off x="1655064" y="722376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Graphic 82">
            <a:extLst>
              <a:ext uri="{FF2B5EF4-FFF2-40B4-BE49-F238E27FC236}">
                <a16:creationId xmlns:a16="http://schemas.microsoft.com/office/drawing/2014/main" id="{65438DF6-6622-6EE4-F01A-D199CAE96D9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3498771">
            <a:off x="868523" y="778989"/>
            <a:ext cx="660389" cy="660389"/>
          </a:xfrm>
          <a:prstGeom prst="rect">
            <a:avLst/>
          </a:prstGeom>
        </p:spPr>
      </p:pic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712EE3B-E131-C405-FCA7-8263094DF01B}"/>
              </a:ext>
            </a:extLst>
          </p:cNvPr>
          <p:cNvCxnSpPr>
            <a:cxnSpLocks/>
          </p:cNvCxnSpPr>
          <p:nvPr userDrawn="1"/>
        </p:nvCxnSpPr>
        <p:spPr>
          <a:xfrm>
            <a:off x="2593735" y="718779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id="{3A3CEC7E-9097-B8E8-85C0-CDDB2AE614D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r="50956"/>
          <a:stretch>
            <a:fillRect/>
          </a:stretch>
        </p:blipFill>
        <p:spPr>
          <a:xfrm>
            <a:off x="6471911" y="2707661"/>
            <a:ext cx="5744279" cy="766881"/>
          </a:xfrm>
          <a:custGeom>
            <a:avLst/>
            <a:gdLst>
              <a:gd name="connsiteX0" fmla="*/ 0 w 5744279"/>
              <a:gd name="connsiteY0" fmla="*/ 0 h 766881"/>
              <a:gd name="connsiteX1" fmla="*/ 5744279 w 5744279"/>
              <a:gd name="connsiteY1" fmla="*/ 0 h 766881"/>
              <a:gd name="connsiteX2" fmla="*/ 5744279 w 5744279"/>
              <a:gd name="connsiteY2" fmla="*/ 766881 h 766881"/>
              <a:gd name="connsiteX3" fmla="*/ 0 w 5744279"/>
              <a:gd name="connsiteY3" fmla="*/ 766881 h 766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44279" h="766881">
                <a:moveTo>
                  <a:pt x="0" y="0"/>
                </a:moveTo>
                <a:lnTo>
                  <a:pt x="5744279" y="0"/>
                </a:lnTo>
                <a:lnTo>
                  <a:pt x="5744279" y="766881"/>
                </a:lnTo>
                <a:lnTo>
                  <a:pt x="0" y="766881"/>
                </a:lnTo>
                <a:close/>
              </a:path>
            </a:pathLst>
          </a:cu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96DCF26E-2BB7-CA60-73C4-CC02E6B54E83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55255"/>
          <a:stretch>
            <a:fillRect/>
          </a:stretch>
        </p:blipFill>
        <p:spPr>
          <a:xfrm>
            <a:off x="-50829" y="2707661"/>
            <a:ext cx="5240777" cy="766881"/>
          </a:xfrm>
          <a:custGeom>
            <a:avLst/>
            <a:gdLst>
              <a:gd name="connsiteX0" fmla="*/ 0 w 5240777"/>
              <a:gd name="connsiteY0" fmla="*/ 0 h 766881"/>
              <a:gd name="connsiteX1" fmla="*/ 5240777 w 5240777"/>
              <a:gd name="connsiteY1" fmla="*/ 0 h 766881"/>
              <a:gd name="connsiteX2" fmla="*/ 5240777 w 5240777"/>
              <a:gd name="connsiteY2" fmla="*/ 766881 h 766881"/>
              <a:gd name="connsiteX3" fmla="*/ 0 w 5240777"/>
              <a:gd name="connsiteY3" fmla="*/ 766881 h 766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40777" h="766881">
                <a:moveTo>
                  <a:pt x="0" y="0"/>
                </a:moveTo>
                <a:lnTo>
                  <a:pt x="5240777" y="0"/>
                </a:lnTo>
                <a:lnTo>
                  <a:pt x="5240777" y="766881"/>
                </a:lnTo>
                <a:lnTo>
                  <a:pt x="0" y="766881"/>
                </a:lnTo>
                <a:close/>
              </a:path>
            </a:pathLst>
          </a:cu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70074BFB-1FF4-E27D-E273-B30A1A926B24}"/>
              </a:ext>
            </a:extLst>
          </p:cNvPr>
          <p:cNvSpPr/>
          <p:nvPr userDrawn="1"/>
        </p:nvSpPr>
        <p:spPr>
          <a:xfrm>
            <a:off x="4032611" y="2039801"/>
            <a:ext cx="1989036" cy="198903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714380A-B062-A581-202E-A9250F901047}"/>
              </a:ext>
            </a:extLst>
          </p:cNvPr>
          <p:cNvSpPr/>
          <p:nvPr userDrawn="1"/>
        </p:nvSpPr>
        <p:spPr>
          <a:xfrm>
            <a:off x="6170354" y="2039801"/>
            <a:ext cx="1989036" cy="198903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72440E0-AFFD-74CD-6BF4-1208AAECF546}"/>
              </a:ext>
            </a:extLst>
          </p:cNvPr>
          <p:cNvSpPr/>
          <p:nvPr userDrawn="1"/>
        </p:nvSpPr>
        <p:spPr>
          <a:xfrm>
            <a:off x="6170354" y="4362518"/>
            <a:ext cx="1989036" cy="198903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DF24E9A-60F5-6DAB-FE7A-37F79F6F9AA9}"/>
              </a:ext>
            </a:extLst>
          </p:cNvPr>
          <p:cNvSpPr/>
          <p:nvPr userDrawn="1"/>
        </p:nvSpPr>
        <p:spPr>
          <a:xfrm>
            <a:off x="4032612" y="4362518"/>
            <a:ext cx="1989036" cy="198903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3" name="Freeform 16">
            <a:extLst>
              <a:ext uri="{FF2B5EF4-FFF2-40B4-BE49-F238E27FC236}">
                <a16:creationId xmlns:a16="http://schemas.microsoft.com/office/drawing/2014/main" id="{E4234E63-55EE-8BC8-D5B8-C9346AA39037}"/>
              </a:ext>
            </a:extLst>
          </p:cNvPr>
          <p:cNvSpPr/>
          <p:nvPr userDrawn="1"/>
        </p:nvSpPr>
        <p:spPr>
          <a:xfrm>
            <a:off x="624057" y="4000974"/>
            <a:ext cx="4046047" cy="1354794"/>
          </a:xfrm>
          <a:custGeom>
            <a:avLst/>
            <a:gdLst>
              <a:gd name="connsiteX0" fmla="*/ 0 w 4046047"/>
              <a:gd name="connsiteY0" fmla="*/ 0 h 1354794"/>
              <a:gd name="connsiteX1" fmla="*/ 4046047 w 4046047"/>
              <a:gd name="connsiteY1" fmla="*/ 530971 h 1354794"/>
              <a:gd name="connsiteX2" fmla="*/ 4046047 w 4046047"/>
              <a:gd name="connsiteY2" fmla="*/ 1354794 h 1354794"/>
              <a:gd name="connsiteX3" fmla="*/ 620191 w 4046047"/>
              <a:gd name="connsiteY3" fmla="*/ 1354794 h 1354794"/>
              <a:gd name="connsiteX4" fmla="*/ 0 w 4046047"/>
              <a:gd name="connsiteY4" fmla="*/ 783283 h 1354794"/>
              <a:gd name="connsiteX0" fmla="*/ 4046047 w 4137487"/>
              <a:gd name="connsiteY0" fmla="*/ 530971 h 1354794"/>
              <a:gd name="connsiteX1" fmla="*/ 4046047 w 4137487"/>
              <a:gd name="connsiteY1" fmla="*/ 1354794 h 1354794"/>
              <a:gd name="connsiteX2" fmla="*/ 620191 w 4137487"/>
              <a:gd name="connsiteY2" fmla="*/ 1354794 h 1354794"/>
              <a:gd name="connsiteX3" fmla="*/ 0 w 4137487"/>
              <a:gd name="connsiteY3" fmla="*/ 783283 h 1354794"/>
              <a:gd name="connsiteX4" fmla="*/ 0 w 4137487"/>
              <a:gd name="connsiteY4" fmla="*/ 0 h 1354794"/>
              <a:gd name="connsiteX5" fmla="*/ 4137487 w 4137487"/>
              <a:gd name="connsiteY5" fmla="*/ 622411 h 1354794"/>
              <a:gd name="connsiteX0" fmla="*/ 4046047 w 4137487"/>
              <a:gd name="connsiteY0" fmla="*/ 1354794 h 1354794"/>
              <a:gd name="connsiteX1" fmla="*/ 620191 w 4137487"/>
              <a:gd name="connsiteY1" fmla="*/ 1354794 h 1354794"/>
              <a:gd name="connsiteX2" fmla="*/ 0 w 4137487"/>
              <a:gd name="connsiteY2" fmla="*/ 783283 h 1354794"/>
              <a:gd name="connsiteX3" fmla="*/ 0 w 4137487"/>
              <a:gd name="connsiteY3" fmla="*/ 0 h 1354794"/>
              <a:gd name="connsiteX4" fmla="*/ 4137487 w 4137487"/>
              <a:gd name="connsiteY4" fmla="*/ 622411 h 1354794"/>
              <a:gd name="connsiteX0" fmla="*/ 4046047 w 4046047"/>
              <a:gd name="connsiteY0" fmla="*/ 1354794 h 1354794"/>
              <a:gd name="connsiteX1" fmla="*/ 620191 w 4046047"/>
              <a:gd name="connsiteY1" fmla="*/ 1354794 h 1354794"/>
              <a:gd name="connsiteX2" fmla="*/ 0 w 4046047"/>
              <a:gd name="connsiteY2" fmla="*/ 783283 h 1354794"/>
              <a:gd name="connsiteX3" fmla="*/ 0 w 4046047"/>
              <a:gd name="connsiteY3" fmla="*/ 0 h 1354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6047" h="1354794">
                <a:moveTo>
                  <a:pt x="4046047" y="1354794"/>
                </a:moveTo>
                <a:lnTo>
                  <a:pt x="620191" y="1354794"/>
                </a:lnTo>
                <a:cubicBezTo>
                  <a:pt x="277669" y="1354794"/>
                  <a:pt x="0" y="1098920"/>
                  <a:pt x="0" y="783283"/>
                </a:cubicBezTo>
                <a:lnTo>
                  <a:pt x="0" y="0"/>
                </a:lnTo>
              </a:path>
            </a:pathLst>
          </a:custGeom>
          <a:noFill/>
          <a:ln w="762000" cap="rnd" cmpd="sng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529188"/>
                      <a:gd name="connsiteY0" fmla="*/ 588210 h 5854720"/>
                      <a:gd name="connsiteX1" fmla="*/ 588210 w 3529188"/>
                      <a:gd name="connsiteY1" fmla="*/ 0 h 5854720"/>
                      <a:gd name="connsiteX2" fmla="*/ 1223457 w 3529188"/>
                      <a:gd name="connsiteY2" fmla="*/ 0 h 5854720"/>
                      <a:gd name="connsiteX3" fmla="*/ 1788122 w 3529188"/>
                      <a:gd name="connsiteY3" fmla="*/ 0 h 5854720"/>
                      <a:gd name="connsiteX4" fmla="*/ 2329258 w 3529188"/>
                      <a:gd name="connsiteY4" fmla="*/ 0 h 5854720"/>
                      <a:gd name="connsiteX5" fmla="*/ 2940978 w 3529188"/>
                      <a:gd name="connsiteY5" fmla="*/ 0 h 5854720"/>
                      <a:gd name="connsiteX6" fmla="*/ 3529188 w 3529188"/>
                      <a:gd name="connsiteY6" fmla="*/ 588210 h 5854720"/>
                      <a:gd name="connsiteX7" fmla="*/ 3529188 w 3529188"/>
                      <a:gd name="connsiteY7" fmla="*/ 1172998 h 5854720"/>
                      <a:gd name="connsiteX8" fmla="*/ 3529188 w 3529188"/>
                      <a:gd name="connsiteY8" fmla="*/ 1851351 h 5854720"/>
                      <a:gd name="connsiteX9" fmla="*/ 3529188 w 3529188"/>
                      <a:gd name="connsiteY9" fmla="*/ 2295790 h 5854720"/>
                      <a:gd name="connsiteX10" fmla="*/ 3529188 w 3529188"/>
                      <a:gd name="connsiteY10" fmla="*/ 2880577 h 5854720"/>
                      <a:gd name="connsiteX11" fmla="*/ 3529188 w 3529188"/>
                      <a:gd name="connsiteY11" fmla="*/ 3465365 h 5854720"/>
                      <a:gd name="connsiteX12" fmla="*/ 3529188 w 3529188"/>
                      <a:gd name="connsiteY12" fmla="*/ 4003369 h 5854720"/>
                      <a:gd name="connsiteX13" fmla="*/ 3529188 w 3529188"/>
                      <a:gd name="connsiteY13" fmla="*/ 4681723 h 5854720"/>
                      <a:gd name="connsiteX14" fmla="*/ 3529188 w 3529188"/>
                      <a:gd name="connsiteY14" fmla="*/ 5266510 h 5854720"/>
                      <a:gd name="connsiteX15" fmla="*/ 2940978 w 3529188"/>
                      <a:gd name="connsiteY15" fmla="*/ 5854720 h 5854720"/>
                      <a:gd name="connsiteX16" fmla="*/ 2329258 w 3529188"/>
                      <a:gd name="connsiteY16" fmla="*/ 5854720 h 5854720"/>
                      <a:gd name="connsiteX17" fmla="*/ 1741066 w 3529188"/>
                      <a:gd name="connsiteY17" fmla="*/ 5854720 h 5854720"/>
                      <a:gd name="connsiteX18" fmla="*/ 1223457 w 3529188"/>
                      <a:gd name="connsiteY18" fmla="*/ 5854720 h 5854720"/>
                      <a:gd name="connsiteX19" fmla="*/ 588210 w 3529188"/>
                      <a:gd name="connsiteY19" fmla="*/ 5854720 h 5854720"/>
                      <a:gd name="connsiteX20" fmla="*/ 0 w 3529188"/>
                      <a:gd name="connsiteY20" fmla="*/ 5266510 h 5854720"/>
                      <a:gd name="connsiteX21" fmla="*/ 0 w 3529188"/>
                      <a:gd name="connsiteY21" fmla="*/ 4728506 h 5854720"/>
                      <a:gd name="connsiteX22" fmla="*/ 0 w 3529188"/>
                      <a:gd name="connsiteY22" fmla="*/ 4143718 h 5854720"/>
                      <a:gd name="connsiteX23" fmla="*/ 0 w 3529188"/>
                      <a:gd name="connsiteY23" fmla="*/ 3699280 h 5854720"/>
                      <a:gd name="connsiteX24" fmla="*/ 0 w 3529188"/>
                      <a:gd name="connsiteY24" fmla="*/ 3254841 h 5854720"/>
                      <a:gd name="connsiteX25" fmla="*/ 0 w 3529188"/>
                      <a:gd name="connsiteY25" fmla="*/ 2670054 h 5854720"/>
                      <a:gd name="connsiteX26" fmla="*/ 0 w 3529188"/>
                      <a:gd name="connsiteY26" fmla="*/ 2178832 h 5854720"/>
                      <a:gd name="connsiteX27" fmla="*/ 0 w 3529188"/>
                      <a:gd name="connsiteY27" fmla="*/ 1547262 h 5854720"/>
                      <a:gd name="connsiteX28" fmla="*/ 0 w 3529188"/>
                      <a:gd name="connsiteY28" fmla="*/ 588210 h 58547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3529188" h="5854720" extrusionOk="0">
                        <a:moveTo>
                          <a:pt x="0" y="588210"/>
                        </a:moveTo>
                        <a:cubicBezTo>
                          <a:pt x="-21018" y="250387"/>
                          <a:pt x="217110" y="17355"/>
                          <a:pt x="588210" y="0"/>
                        </a:cubicBezTo>
                        <a:cubicBezTo>
                          <a:pt x="876112" y="-19041"/>
                          <a:pt x="1081758" y="40565"/>
                          <a:pt x="1223457" y="0"/>
                        </a:cubicBezTo>
                        <a:cubicBezTo>
                          <a:pt x="1365156" y="-40565"/>
                          <a:pt x="1510790" y="32361"/>
                          <a:pt x="1788122" y="0"/>
                        </a:cubicBezTo>
                        <a:cubicBezTo>
                          <a:pt x="2065454" y="-32361"/>
                          <a:pt x="2196286" y="39632"/>
                          <a:pt x="2329258" y="0"/>
                        </a:cubicBezTo>
                        <a:cubicBezTo>
                          <a:pt x="2462230" y="-39632"/>
                          <a:pt x="2683114" y="2257"/>
                          <a:pt x="2940978" y="0"/>
                        </a:cubicBezTo>
                        <a:cubicBezTo>
                          <a:pt x="3297966" y="-66121"/>
                          <a:pt x="3475164" y="255078"/>
                          <a:pt x="3529188" y="588210"/>
                        </a:cubicBezTo>
                        <a:cubicBezTo>
                          <a:pt x="3574272" y="863780"/>
                          <a:pt x="3523626" y="966106"/>
                          <a:pt x="3529188" y="1172998"/>
                        </a:cubicBezTo>
                        <a:cubicBezTo>
                          <a:pt x="3534750" y="1379890"/>
                          <a:pt x="3465933" y="1644977"/>
                          <a:pt x="3529188" y="1851351"/>
                        </a:cubicBezTo>
                        <a:cubicBezTo>
                          <a:pt x="3592443" y="2057725"/>
                          <a:pt x="3511454" y="2169708"/>
                          <a:pt x="3529188" y="2295790"/>
                        </a:cubicBezTo>
                        <a:cubicBezTo>
                          <a:pt x="3546922" y="2421872"/>
                          <a:pt x="3527136" y="2693707"/>
                          <a:pt x="3529188" y="2880577"/>
                        </a:cubicBezTo>
                        <a:cubicBezTo>
                          <a:pt x="3531240" y="3067447"/>
                          <a:pt x="3482987" y="3173559"/>
                          <a:pt x="3529188" y="3465365"/>
                        </a:cubicBezTo>
                        <a:cubicBezTo>
                          <a:pt x="3575389" y="3757171"/>
                          <a:pt x="3528527" y="3785537"/>
                          <a:pt x="3529188" y="4003369"/>
                        </a:cubicBezTo>
                        <a:cubicBezTo>
                          <a:pt x="3529849" y="4221201"/>
                          <a:pt x="3513745" y="4519491"/>
                          <a:pt x="3529188" y="4681723"/>
                        </a:cubicBezTo>
                        <a:cubicBezTo>
                          <a:pt x="3544631" y="4843955"/>
                          <a:pt x="3526290" y="5077457"/>
                          <a:pt x="3529188" y="5266510"/>
                        </a:cubicBezTo>
                        <a:cubicBezTo>
                          <a:pt x="3495511" y="5596899"/>
                          <a:pt x="3239177" y="5836325"/>
                          <a:pt x="2940978" y="5854720"/>
                        </a:cubicBezTo>
                        <a:cubicBezTo>
                          <a:pt x="2728639" y="5898033"/>
                          <a:pt x="2496727" y="5784306"/>
                          <a:pt x="2329258" y="5854720"/>
                        </a:cubicBezTo>
                        <a:cubicBezTo>
                          <a:pt x="2161789" y="5925134"/>
                          <a:pt x="1866325" y="5847030"/>
                          <a:pt x="1741066" y="5854720"/>
                        </a:cubicBezTo>
                        <a:cubicBezTo>
                          <a:pt x="1615807" y="5862410"/>
                          <a:pt x="1395638" y="5831161"/>
                          <a:pt x="1223457" y="5854720"/>
                        </a:cubicBezTo>
                        <a:cubicBezTo>
                          <a:pt x="1051276" y="5878279"/>
                          <a:pt x="874717" y="5821346"/>
                          <a:pt x="588210" y="5854720"/>
                        </a:cubicBezTo>
                        <a:cubicBezTo>
                          <a:pt x="295355" y="5835736"/>
                          <a:pt x="-41219" y="5656806"/>
                          <a:pt x="0" y="5266510"/>
                        </a:cubicBezTo>
                        <a:cubicBezTo>
                          <a:pt x="-62082" y="5061492"/>
                          <a:pt x="63114" y="4919165"/>
                          <a:pt x="0" y="4728506"/>
                        </a:cubicBezTo>
                        <a:cubicBezTo>
                          <a:pt x="-63114" y="4537847"/>
                          <a:pt x="67598" y="4416595"/>
                          <a:pt x="0" y="4143718"/>
                        </a:cubicBezTo>
                        <a:cubicBezTo>
                          <a:pt x="-67598" y="3870841"/>
                          <a:pt x="47971" y="3804176"/>
                          <a:pt x="0" y="3699280"/>
                        </a:cubicBezTo>
                        <a:cubicBezTo>
                          <a:pt x="-47971" y="3594384"/>
                          <a:pt x="18838" y="3384689"/>
                          <a:pt x="0" y="3254841"/>
                        </a:cubicBezTo>
                        <a:cubicBezTo>
                          <a:pt x="-18838" y="3124993"/>
                          <a:pt x="36295" y="2896233"/>
                          <a:pt x="0" y="2670054"/>
                        </a:cubicBezTo>
                        <a:cubicBezTo>
                          <a:pt x="-36295" y="2443875"/>
                          <a:pt x="12293" y="2283397"/>
                          <a:pt x="0" y="2178832"/>
                        </a:cubicBezTo>
                        <a:cubicBezTo>
                          <a:pt x="-12293" y="2074267"/>
                          <a:pt x="42881" y="1673819"/>
                          <a:pt x="0" y="1547262"/>
                        </a:cubicBezTo>
                        <a:cubicBezTo>
                          <a:pt x="-42881" y="1420705"/>
                          <a:pt x="2387" y="914777"/>
                          <a:pt x="0" y="58821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18">
            <a:extLst>
              <a:ext uri="{FF2B5EF4-FFF2-40B4-BE49-F238E27FC236}">
                <a16:creationId xmlns:a16="http://schemas.microsoft.com/office/drawing/2014/main" id="{9F752DEF-757A-19B9-7805-B7A70E94C5F2}"/>
              </a:ext>
            </a:extLst>
          </p:cNvPr>
          <p:cNvSpPr/>
          <p:nvPr userDrawn="1"/>
        </p:nvSpPr>
        <p:spPr>
          <a:xfrm flipH="1">
            <a:off x="544607" y="2735191"/>
            <a:ext cx="80439" cy="1697503"/>
          </a:xfrm>
          <a:custGeom>
            <a:avLst/>
            <a:gdLst>
              <a:gd name="connsiteX0" fmla="*/ 973027 w 5838044"/>
              <a:gd name="connsiteY0" fmla="*/ 0 h 7382204"/>
              <a:gd name="connsiteX1" fmla="*/ 4865018 w 5838044"/>
              <a:gd name="connsiteY1" fmla="*/ 0 h 7382204"/>
              <a:gd name="connsiteX2" fmla="*/ 5838044 w 5838044"/>
              <a:gd name="connsiteY2" fmla="*/ 973027 h 7382204"/>
              <a:gd name="connsiteX3" fmla="*/ 5838044 w 5838044"/>
              <a:gd name="connsiteY3" fmla="*/ 7382204 h 7382204"/>
              <a:gd name="connsiteX4" fmla="*/ 0 w 5838044"/>
              <a:gd name="connsiteY4" fmla="*/ 7382204 h 7382204"/>
              <a:gd name="connsiteX5" fmla="*/ 0 w 5838044"/>
              <a:gd name="connsiteY5" fmla="*/ 973027 h 7382204"/>
              <a:gd name="connsiteX6" fmla="*/ 973027 w 5838044"/>
              <a:gd name="connsiteY6" fmla="*/ 0 h 7382204"/>
              <a:gd name="connsiteX0" fmla="*/ 973027 w 5838044"/>
              <a:gd name="connsiteY0" fmla="*/ 0 h 7382204"/>
              <a:gd name="connsiteX1" fmla="*/ 4865018 w 5838044"/>
              <a:gd name="connsiteY1" fmla="*/ 0 h 7382204"/>
              <a:gd name="connsiteX2" fmla="*/ 5838044 w 5838044"/>
              <a:gd name="connsiteY2" fmla="*/ 973027 h 7382204"/>
              <a:gd name="connsiteX3" fmla="*/ 0 w 5838044"/>
              <a:gd name="connsiteY3" fmla="*/ 7382204 h 7382204"/>
              <a:gd name="connsiteX4" fmla="*/ 0 w 5838044"/>
              <a:gd name="connsiteY4" fmla="*/ 973027 h 7382204"/>
              <a:gd name="connsiteX5" fmla="*/ 973027 w 5838044"/>
              <a:gd name="connsiteY5" fmla="*/ 0 h 7382204"/>
              <a:gd name="connsiteX0" fmla="*/ 5838044 w 5929484"/>
              <a:gd name="connsiteY0" fmla="*/ 973027 h 7382204"/>
              <a:gd name="connsiteX1" fmla="*/ 0 w 5929484"/>
              <a:gd name="connsiteY1" fmla="*/ 7382204 h 7382204"/>
              <a:gd name="connsiteX2" fmla="*/ 0 w 5929484"/>
              <a:gd name="connsiteY2" fmla="*/ 973027 h 7382204"/>
              <a:gd name="connsiteX3" fmla="*/ 973027 w 5929484"/>
              <a:gd name="connsiteY3" fmla="*/ 0 h 7382204"/>
              <a:gd name="connsiteX4" fmla="*/ 4865018 w 5929484"/>
              <a:gd name="connsiteY4" fmla="*/ 0 h 7382204"/>
              <a:gd name="connsiteX5" fmla="*/ 5929484 w 5929484"/>
              <a:gd name="connsiteY5" fmla="*/ 1064467 h 7382204"/>
              <a:gd name="connsiteX0" fmla="*/ 5838044 w 5996391"/>
              <a:gd name="connsiteY0" fmla="*/ 973027 h 7382204"/>
              <a:gd name="connsiteX1" fmla="*/ 0 w 5996391"/>
              <a:gd name="connsiteY1" fmla="*/ 7382204 h 7382204"/>
              <a:gd name="connsiteX2" fmla="*/ 0 w 5996391"/>
              <a:gd name="connsiteY2" fmla="*/ 973027 h 7382204"/>
              <a:gd name="connsiteX3" fmla="*/ 973027 w 5996391"/>
              <a:gd name="connsiteY3" fmla="*/ 0 h 7382204"/>
              <a:gd name="connsiteX4" fmla="*/ 4865018 w 5996391"/>
              <a:gd name="connsiteY4" fmla="*/ 0 h 7382204"/>
              <a:gd name="connsiteX5" fmla="*/ 5996391 w 5996391"/>
              <a:gd name="connsiteY5" fmla="*/ 819140 h 7382204"/>
              <a:gd name="connsiteX0" fmla="*/ 5771136 w 5996391"/>
              <a:gd name="connsiteY0" fmla="*/ 4764441 h 7382204"/>
              <a:gd name="connsiteX1" fmla="*/ 0 w 5996391"/>
              <a:gd name="connsiteY1" fmla="*/ 7382204 h 7382204"/>
              <a:gd name="connsiteX2" fmla="*/ 0 w 5996391"/>
              <a:gd name="connsiteY2" fmla="*/ 973027 h 7382204"/>
              <a:gd name="connsiteX3" fmla="*/ 973027 w 5996391"/>
              <a:gd name="connsiteY3" fmla="*/ 0 h 7382204"/>
              <a:gd name="connsiteX4" fmla="*/ 4865018 w 5996391"/>
              <a:gd name="connsiteY4" fmla="*/ 0 h 7382204"/>
              <a:gd name="connsiteX5" fmla="*/ 5996391 w 5996391"/>
              <a:gd name="connsiteY5" fmla="*/ 819140 h 7382204"/>
              <a:gd name="connsiteX0" fmla="*/ 0 w 5996391"/>
              <a:gd name="connsiteY0" fmla="*/ 7382204 h 7382204"/>
              <a:gd name="connsiteX1" fmla="*/ 0 w 5996391"/>
              <a:gd name="connsiteY1" fmla="*/ 973027 h 7382204"/>
              <a:gd name="connsiteX2" fmla="*/ 973027 w 5996391"/>
              <a:gd name="connsiteY2" fmla="*/ 0 h 7382204"/>
              <a:gd name="connsiteX3" fmla="*/ 4865018 w 5996391"/>
              <a:gd name="connsiteY3" fmla="*/ 0 h 7382204"/>
              <a:gd name="connsiteX4" fmla="*/ 5996391 w 5996391"/>
              <a:gd name="connsiteY4" fmla="*/ 819140 h 7382204"/>
              <a:gd name="connsiteX0" fmla="*/ 0 w 4865018"/>
              <a:gd name="connsiteY0" fmla="*/ 7382204 h 7382204"/>
              <a:gd name="connsiteX1" fmla="*/ 0 w 4865018"/>
              <a:gd name="connsiteY1" fmla="*/ 973027 h 7382204"/>
              <a:gd name="connsiteX2" fmla="*/ 973027 w 4865018"/>
              <a:gd name="connsiteY2" fmla="*/ 0 h 7382204"/>
              <a:gd name="connsiteX3" fmla="*/ 4865018 w 4865018"/>
              <a:gd name="connsiteY3" fmla="*/ 0 h 7382204"/>
              <a:gd name="connsiteX0" fmla="*/ 0 w 973027"/>
              <a:gd name="connsiteY0" fmla="*/ 7382204 h 7382204"/>
              <a:gd name="connsiteX1" fmla="*/ 0 w 973027"/>
              <a:gd name="connsiteY1" fmla="*/ 973027 h 7382204"/>
              <a:gd name="connsiteX2" fmla="*/ 973027 w 973027"/>
              <a:gd name="connsiteY2" fmla="*/ 0 h 7382204"/>
              <a:gd name="connsiteX0" fmla="*/ 0 w 0"/>
              <a:gd name="connsiteY0" fmla="*/ 6409177 h 6409177"/>
              <a:gd name="connsiteX1" fmla="*/ 0 w 0"/>
              <a:gd name="connsiteY1" fmla="*/ 0 h 6409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6409177">
                <a:moveTo>
                  <a:pt x="0" y="6409177"/>
                </a:moveTo>
                <a:lnTo>
                  <a:pt x="0" y="0"/>
                </a:lnTo>
              </a:path>
            </a:pathLst>
          </a:custGeom>
          <a:noFill/>
          <a:ln w="762000" cap="rnd" cmpd="sng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529188"/>
                      <a:gd name="connsiteY0" fmla="*/ 588210 h 5854720"/>
                      <a:gd name="connsiteX1" fmla="*/ 588210 w 3529188"/>
                      <a:gd name="connsiteY1" fmla="*/ 0 h 5854720"/>
                      <a:gd name="connsiteX2" fmla="*/ 1223457 w 3529188"/>
                      <a:gd name="connsiteY2" fmla="*/ 0 h 5854720"/>
                      <a:gd name="connsiteX3" fmla="*/ 1788122 w 3529188"/>
                      <a:gd name="connsiteY3" fmla="*/ 0 h 5854720"/>
                      <a:gd name="connsiteX4" fmla="*/ 2329258 w 3529188"/>
                      <a:gd name="connsiteY4" fmla="*/ 0 h 5854720"/>
                      <a:gd name="connsiteX5" fmla="*/ 2940978 w 3529188"/>
                      <a:gd name="connsiteY5" fmla="*/ 0 h 5854720"/>
                      <a:gd name="connsiteX6" fmla="*/ 3529188 w 3529188"/>
                      <a:gd name="connsiteY6" fmla="*/ 588210 h 5854720"/>
                      <a:gd name="connsiteX7" fmla="*/ 3529188 w 3529188"/>
                      <a:gd name="connsiteY7" fmla="*/ 1172998 h 5854720"/>
                      <a:gd name="connsiteX8" fmla="*/ 3529188 w 3529188"/>
                      <a:gd name="connsiteY8" fmla="*/ 1851351 h 5854720"/>
                      <a:gd name="connsiteX9" fmla="*/ 3529188 w 3529188"/>
                      <a:gd name="connsiteY9" fmla="*/ 2295790 h 5854720"/>
                      <a:gd name="connsiteX10" fmla="*/ 3529188 w 3529188"/>
                      <a:gd name="connsiteY10" fmla="*/ 2880577 h 5854720"/>
                      <a:gd name="connsiteX11" fmla="*/ 3529188 w 3529188"/>
                      <a:gd name="connsiteY11" fmla="*/ 3465365 h 5854720"/>
                      <a:gd name="connsiteX12" fmla="*/ 3529188 w 3529188"/>
                      <a:gd name="connsiteY12" fmla="*/ 4003369 h 5854720"/>
                      <a:gd name="connsiteX13" fmla="*/ 3529188 w 3529188"/>
                      <a:gd name="connsiteY13" fmla="*/ 4681723 h 5854720"/>
                      <a:gd name="connsiteX14" fmla="*/ 3529188 w 3529188"/>
                      <a:gd name="connsiteY14" fmla="*/ 5266510 h 5854720"/>
                      <a:gd name="connsiteX15" fmla="*/ 2940978 w 3529188"/>
                      <a:gd name="connsiteY15" fmla="*/ 5854720 h 5854720"/>
                      <a:gd name="connsiteX16" fmla="*/ 2329258 w 3529188"/>
                      <a:gd name="connsiteY16" fmla="*/ 5854720 h 5854720"/>
                      <a:gd name="connsiteX17" fmla="*/ 1741066 w 3529188"/>
                      <a:gd name="connsiteY17" fmla="*/ 5854720 h 5854720"/>
                      <a:gd name="connsiteX18" fmla="*/ 1223457 w 3529188"/>
                      <a:gd name="connsiteY18" fmla="*/ 5854720 h 5854720"/>
                      <a:gd name="connsiteX19" fmla="*/ 588210 w 3529188"/>
                      <a:gd name="connsiteY19" fmla="*/ 5854720 h 5854720"/>
                      <a:gd name="connsiteX20" fmla="*/ 0 w 3529188"/>
                      <a:gd name="connsiteY20" fmla="*/ 5266510 h 5854720"/>
                      <a:gd name="connsiteX21" fmla="*/ 0 w 3529188"/>
                      <a:gd name="connsiteY21" fmla="*/ 4728506 h 5854720"/>
                      <a:gd name="connsiteX22" fmla="*/ 0 w 3529188"/>
                      <a:gd name="connsiteY22" fmla="*/ 4143718 h 5854720"/>
                      <a:gd name="connsiteX23" fmla="*/ 0 w 3529188"/>
                      <a:gd name="connsiteY23" fmla="*/ 3699280 h 5854720"/>
                      <a:gd name="connsiteX24" fmla="*/ 0 w 3529188"/>
                      <a:gd name="connsiteY24" fmla="*/ 3254841 h 5854720"/>
                      <a:gd name="connsiteX25" fmla="*/ 0 w 3529188"/>
                      <a:gd name="connsiteY25" fmla="*/ 2670054 h 5854720"/>
                      <a:gd name="connsiteX26" fmla="*/ 0 w 3529188"/>
                      <a:gd name="connsiteY26" fmla="*/ 2178832 h 5854720"/>
                      <a:gd name="connsiteX27" fmla="*/ 0 w 3529188"/>
                      <a:gd name="connsiteY27" fmla="*/ 1547262 h 5854720"/>
                      <a:gd name="connsiteX28" fmla="*/ 0 w 3529188"/>
                      <a:gd name="connsiteY28" fmla="*/ 588210 h 58547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3529188" h="5854720" extrusionOk="0">
                        <a:moveTo>
                          <a:pt x="0" y="588210"/>
                        </a:moveTo>
                        <a:cubicBezTo>
                          <a:pt x="-21018" y="250387"/>
                          <a:pt x="217110" y="17355"/>
                          <a:pt x="588210" y="0"/>
                        </a:cubicBezTo>
                        <a:cubicBezTo>
                          <a:pt x="876112" y="-19041"/>
                          <a:pt x="1081758" y="40565"/>
                          <a:pt x="1223457" y="0"/>
                        </a:cubicBezTo>
                        <a:cubicBezTo>
                          <a:pt x="1365156" y="-40565"/>
                          <a:pt x="1510790" y="32361"/>
                          <a:pt x="1788122" y="0"/>
                        </a:cubicBezTo>
                        <a:cubicBezTo>
                          <a:pt x="2065454" y="-32361"/>
                          <a:pt x="2196286" y="39632"/>
                          <a:pt x="2329258" y="0"/>
                        </a:cubicBezTo>
                        <a:cubicBezTo>
                          <a:pt x="2462230" y="-39632"/>
                          <a:pt x="2683114" y="2257"/>
                          <a:pt x="2940978" y="0"/>
                        </a:cubicBezTo>
                        <a:cubicBezTo>
                          <a:pt x="3297966" y="-66121"/>
                          <a:pt x="3475164" y="255078"/>
                          <a:pt x="3529188" y="588210"/>
                        </a:cubicBezTo>
                        <a:cubicBezTo>
                          <a:pt x="3574272" y="863780"/>
                          <a:pt x="3523626" y="966106"/>
                          <a:pt x="3529188" y="1172998"/>
                        </a:cubicBezTo>
                        <a:cubicBezTo>
                          <a:pt x="3534750" y="1379890"/>
                          <a:pt x="3465933" y="1644977"/>
                          <a:pt x="3529188" y="1851351"/>
                        </a:cubicBezTo>
                        <a:cubicBezTo>
                          <a:pt x="3592443" y="2057725"/>
                          <a:pt x="3511454" y="2169708"/>
                          <a:pt x="3529188" y="2295790"/>
                        </a:cubicBezTo>
                        <a:cubicBezTo>
                          <a:pt x="3546922" y="2421872"/>
                          <a:pt x="3527136" y="2693707"/>
                          <a:pt x="3529188" y="2880577"/>
                        </a:cubicBezTo>
                        <a:cubicBezTo>
                          <a:pt x="3531240" y="3067447"/>
                          <a:pt x="3482987" y="3173559"/>
                          <a:pt x="3529188" y="3465365"/>
                        </a:cubicBezTo>
                        <a:cubicBezTo>
                          <a:pt x="3575389" y="3757171"/>
                          <a:pt x="3528527" y="3785537"/>
                          <a:pt x="3529188" y="4003369"/>
                        </a:cubicBezTo>
                        <a:cubicBezTo>
                          <a:pt x="3529849" y="4221201"/>
                          <a:pt x="3513745" y="4519491"/>
                          <a:pt x="3529188" y="4681723"/>
                        </a:cubicBezTo>
                        <a:cubicBezTo>
                          <a:pt x="3544631" y="4843955"/>
                          <a:pt x="3526290" y="5077457"/>
                          <a:pt x="3529188" y="5266510"/>
                        </a:cubicBezTo>
                        <a:cubicBezTo>
                          <a:pt x="3495511" y="5596899"/>
                          <a:pt x="3239177" y="5836325"/>
                          <a:pt x="2940978" y="5854720"/>
                        </a:cubicBezTo>
                        <a:cubicBezTo>
                          <a:pt x="2728639" y="5898033"/>
                          <a:pt x="2496727" y="5784306"/>
                          <a:pt x="2329258" y="5854720"/>
                        </a:cubicBezTo>
                        <a:cubicBezTo>
                          <a:pt x="2161789" y="5925134"/>
                          <a:pt x="1866325" y="5847030"/>
                          <a:pt x="1741066" y="5854720"/>
                        </a:cubicBezTo>
                        <a:cubicBezTo>
                          <a:pt x="1615807" y="5862410"/>
                          <a:pt x="1395638" y="5831161"/>
                          <a:pt x="1223457" y="5854720"/>
                        </a:cubicBezTo>
                        <a:cubicBezTo>
                          <a:pt x="1051276" y="5878279"/>
                          <a:pt x="874717" y="5821346"/>
                          <a:pt x="588210" y="5854720"/>
                        </a:cubicBezTo>
                        <a:cubicBezTo>
                          <a:pt x="295355" y="5835736"/>
                          <a:pt x="-41219" y="5656806"/>
                          <a:pt x="0" y="5266510"/>
                        </a:cubicBezTo>
                        <a:cubicBezTo>
                          <a:pt x="-62082" y="5061492"/>
                          <a:pt x="63114" y="4919165"/>
                          <a:pt x="0" y="4728506"/>
                        </a:cubicBezTo>
                        <a:cubicBezTo>
                          <a:pt x="-63114" y="4537847"/>
                          <a:pt x="67598" y="4416595"/>
                          <a:pt x="0" y="4143718"/>
                        </a:cubicBezTo>
                        <a:cubicBezTo>
                          <a:pt x="-67598" y="3870841"/>
                          <a:pt x="47971" y="3804176"/>
                          <a:pt x="0" y="3699280"/>
                        </a:cubicBezTo>
                        <a:cubicBezTo>
                          <a:pt x="-47971" y="3594384"/>
                          <a:pt x="18838" y="3384689"/>
                          <a:pt x="0" y="3254841"/>
                        </a:cubicBezTo>
                        <a:cubicBezTo>
                          <a:pt x="-18838" y="3124993"/>
                          <a:pt x="36295" y="2896233"/>
                          <a:pt x="0" y="2670054"/>
                        </a:cubicBezTo>
                        <a:cubicBezTo>
                          <a:pt x="-36295" y="2443875"/>
                          <a:pt x="12293" y="2283397"/>
                          <a:pt x="0" y="2178832"/>
                        </a:cubicBezTo>
                        <a:cubicBezTo>
                          <a:pt x="-12293" y="2074267"/>
                          <a:pt x="42881" y="1673819"/>
                          <a:pt x="0" y="1547262"/>
                        </a:cubicBezTo>
                        <a:cubicBezTo>
                          <a:pt x="-42881" y="1420705"/>
                          <a:pt x="2387" y="914777"/>
                          <a:pt x="0" y="58821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0">
            <a:extLst>
              <a:ext uri="{FF2B5EF4-FFF2-40B4-BE49-F238E27FC236}">
                <a16:creationId xmlns:a16="http://schemas.microsoft.com/office/drawing/2014/main" id="{6010C008-0418-12FF-A80A-05ECF85F5EB6}"/>
              </a:ext>
            </a:extLst>
          </p:cNvPr>
          <p:cNvSpPr/>
          <p:nvPr userDrawn="1"/>
        </p:nvSpPr>
        <p:spPr>
          <a:xfrm flipH="1">
            <a:off x="7620566" y="3973595"/>
            <a:ext cx="4046047" cy="1354794"/>
          </a:xfrm>
          <a:custGeom>
            <a:avLst/>
            <a:gdLst>
              <a:gd name="connsiteX0" fmla="*/ 0 w 4046047"/>
              <a:gd name="connsiteY0" fmla="*/ 0 h 1354794"/>
              <a:gd name="connsiteX1" fmla="*/ 4046047 w 4046047"/>
              <a:gd name="connsiteY1" fmla="*/ 530971 h 1354794"/>
              <a:gd name="connsiteX2" fmla="*/ 4046047 w 4046047"/>
              <a:gd name="connsiteY2" fmla="*/ 1354794 h 1354794"/>
              <a:gd name="connsiteX3" fmla="*/ 620191 w 4046047"/>
              <a:gd name="connsiteY3" fmla="*/ 1354794 h 1354794"/>
              <a:gd name="connsiteX4" fmla="*/ 0 w 4046047"/>
              <a:gd name="connsiteY4" fmla="*/ 783283 h 1354794"/>
              <a:gd name="connsiteX0" fmla="*/ 4046047 w 4137487"/>
              <a:gd name="connsiteY0" fmla="*/ 530971 h 1354794"/>
              <a:gd name="connsiteX1" fmla="*/ 4046047 w 4137487"/>
              <a:gd name="connsiteY1" fmla="*/ 1354794 h 1354794"/>
              <a:gd name="connsiteX2" fmla="*/ 620191 w 4137487"/>
              <a:gd name="connsiteY2" fmla="*/ 1354794 h 1354794"/>
              <a:gd name="connsiteX3" fmla="*/ 0 w 4137487"/>
              <a:gd name="connsiteY3" fmla="*/ 783283 h 1354794"/>
              <a:gd name="connsiteX4" fmla="*/ 0 w 4137487"/>
              <a:gd name="connsiteY4" fmla="*/ 0 h 1354794"/>
              <a:gd name="connsiteX5" fmla="*/ 4137487 w 4137487"/>
              <a:gd name="connsiteY5" fmla="*/ 622411 h 1354794"/>
              <a:gd name="connsiteX0" fmla="*/ 4046047 w 4137487"/>
              <a:gd name="connsiteY0" fmla="*/ 1354794 h 1354794"/>
              <a:gd name="connsiteX1" fmla="*/ 620191 w 4137487"/>
              <a:gd name="connsiteY1" fmla="*/ 1354794 h 1354794"/>
              <a:gd name="connsiteX2" fmla="*/ 0 w 4137487"/>
              <a:gd name="connsiteY2" fmla="*/ 783283 h 1354794"/>
              <a:gd name="connsiteX3" fmla="*/ 0 w 4137487"/>
              <a:gd name="connsiteY3" fmla="*/ 0 h 1354794"/>
              <a:gd name="connsiteX4" fmla="*/ 4137487 w 4137487"/>
              <a:gd name="connsiteY4" fmla="*/ 622411 h 1354794"/>
              <a:gd name="connsiteX0" fmla="*/ 4046047 w 4046047"/>
              <a:gd name="connsiteY0" fmla="*/ 1354794 h 1354794"/>
              <a:gd name="connsiteX1" fmla="*/ 620191 w 4046047"/>
              <a:gd name="connsiteY1" fmla="*/ 1354794 h 1354794"/>
              <a:gd name="connsiteX2" fmla="*/ 0 w 4046047"/>
              <a:gd name="connsiteY2" fmla="*/ 783283 h 1354794"/>
              <a:gd name="connsiteX3" fmla="*/ 0 w 4046047"/>
              <a:gd name="connsiteY3" fmla="*/ 0 h 1354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6047" h="1354794">
                <a:moveTo>
                  <a:pt x="4046047" y="1354794"/>
                </a:moveTo>
                <a:lnTo>
                  <a:pt x="620191" y="1354794"/>
                </a:lnTo>
                <a:cubicBezTo>
                  <a:pt x="277669" y="1354794"/>
                  <a:pt x="0" y="1098920"/>
                  <a:pt x="0" y="783283"/>
                </a:cubicBezTo>
                <a:lnTo>
                  <a:pt x="0" y="0"/>
                </a:lnTo>
              </a:path>
            </a:pathLst>
          </a:custGeom>
          <a:noFill/>
          <a:ln w="762000" cap="rnd" cmpd="sng">
            <a:solidFill>
              <a:schemeClr val="accent4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529188"/>
                      <a:gd name="connsiteY0" fmla="*/ 588210 h 5854720"/>
                      <a:gd name="connsiteX1" fmla="*/ 588210 w 3529188"/>
                      <a:gd name="connsiteY1" fmla="*/ 0 h 5854720"/>
                      <a:gd name="connsiteX2" fmla="*/ 1223457 w 3529188"/>
                      <a:gd name="connsiteY2" fmla="*/ 0 h 5854720"/>
                      <a:gd name="connsiteX3" fmla="*/ 1788122 w 3529188"/>
                      <a:gd name="connsiteY3" fmla="*/ 0 h 5854720"/>
                      <a:gd name="connsiteX4" fmla="*/ 2329258 w 3529188"/>
                      <a:gd name="connsiteY4" fmla="*/ 0 h 5854720"/>
                      <a:gd name="connsiteX5" fmla="*/ 2940978 w 3529188"/>
                      <a:gd name="connsiteY5" fmla="*/ 0 h 5854720"/>
                      <a:gd name="connsiteX6" fmla="*/ 3529188 w 3529188"/>
                      <a:gd name="connsiteY6" fmla="*/ 588210 h 5854720"/>
                      <a:gd name="connsiteX7" fmla="*/ 3529188 w 3529188"/>
                      <a:gd name="connsiteY7" fmla="*/ 1172998 h 5854720"/>
                      <a:gd name="connsiteX8" fmla="*/ 3529188 w 3529188"/>
                      <a:gd name="connsiteY8" fmla="*/ 1851351 h 5854720"/>
                      <a:gd name="connsiteX9" fmla="*/ 3529188 w 3529188"/>
                      <a:gd name="connsiteY9" fmla="*/ 2295790 h 5854720"/>
                      <a:gd name="connsiteX10" fmla="*/ 3529188 w 3529188"/>
                      <a:gd name="connsiteY10" fmla="*/ 2880577 h 5854720"/>
                      <a:gd name="connsiteX11" fmla="*/ 3529188 w 3529188"/>
                      <a:gd name="connsiteY11" fmla="*/ 3465365 h 5854720"/>
                      <a:gd name="connsiteX12" fmla="*/ 3529188 w 3529188"/>
                      <a:gd name="connsiteY12" fmla="*/ 4003369 h 5854720"/>
                      <a:gd name="connsiteX13" fmla="*/ 3529188 w 3529188"/>
                      <a:gd name="connsiteY13" fmla="*/ 4681723 h 5854720"/>
                      <a:gd name="connsiteX14" fmla="*/ 3529188 w 3529188"/>
                      <a:gd name="connsiteY14" fmla="*/ 5266510 h 5854720"/>
                      <a:gd name="connsiteX15" fmla="*/ 2940978 w 3529188"/>
                      <a:gd name="connsiteY15" fmla="*/ 5854720 h 5854720"/>
                      <a:gd name="connsiteX16" fmla="*/ 2329258 w 3529188"/>
                      <a:gd name="connsiteY16" fmla="*/ 5854720 h 5854720"/>
                      <a:gd name="connsiteX17" fmla="*/ 1741066 w 3529188"/>
                      <a:gd name="connsiteY17" fmla="*/ 5854720 h 5854720"/>
                      <a:gd name="connsiteX18" fmla="*/ 1223457 w 3529188"/>
                      <a:gd name="connsiteY18" fmla="*/ 5854720 h 5854720"/>
                      <a:gd name="connsiteX19" fmla="*/ 588210 w 3529188"/>
                      <a:gd name="connsiteY19" fmla="*/ 5854720 h 5854720"/>
                      <a:gd name="connsiteX20" fmla="*/ 0 w 3529188"/>
                      <a:gd name="connsiteY20" fmla="*/ 5266510 h 5854720"/>
                      <a:gd name="connsiteX21" fmla="*/ 0 w 3529188"/>
                      <a:gd name="connsiteY21" fmla="*/ 4728506 h 5854720"/>
                      <a:gd name="connsiteX22" fmla="*/ 0 w 3529188"/>
                      <a:gd name="connsiteY22" fmla="*/ 4143718 h 5854720"/>
                      <a:gd name="connsiteX23" fmla="*/ 0 w 3529188"/>
                      <a:gd name="connsiteY23" fmla="*/ 3699280 h 5854720"/>
                      <a:gd name="connsiteX24" fmla="*/ 0 w 3529188"/>
                      <a:gd name="connsiteY24" fmla="*/ 3254841 h 5854720"/>
                      <a:gd name="connsiteX25" fmla="*/ 0 w 3529188"/>
                      <a:gd name="connsiteY25" fmla="*/ 2670054 h 5854720"/>
                      <a:gd name="connsiteX26" fmla="*/ 0 w 3529188"/>
                      <a:gd name="connsiteY26" fmla="*/ 2178832 h 5854720"/>
                      <a:gd name="connsiteX27" fmla="*/ 0 w 3529188"/>
                      <a:gd name="connsiteY27" fmla="*/ 1547262 h 5854720"/>
                      <a:gd name="connsiteX28" fmla="*/ 0 w 3529188"/>
                      <a:gd name="connsiteY28" fmla="*/ 588210 h 58547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3529188" h="5854720" extrusionOk="0">
                        <a:moveTo>
                          <a:pt x="0" y="588210"/>
                        </a:moveTo>
                        <a:cubicBezTo>
                          <a:pt x="-21018" y="250387"/>
                          <a:pt x="217110" y="17355"/>
                          <a:pt x="588210" y="0"/>
                        </a:cubicBezTo>
                        <a:cubicBezTo>
                          <a:pt x="876112" y="-19041"/>
                          <a:pt x="1081758" y="40565"/>
                          <a:pt x="1223457" y="0"/>
                        </a:cubicBezTo>
                        <a:cubicBezTo>
                          <a:pt x="1365156" y="-40565"/>
                          <a:pt x="1510790" y="32361"/>
                          <a:pt x="1788122" y="0"/>
                        </a:cubicBezTo>
                        <a:cubicBezTo>
                          <a:pt x="2065454" y="-32361"/>
                          <a:pt x="2196286" y="39632"/>
                          <a:pt x="2329258" y="0"/>
                        </a:cubicBezTo>
                        <a:cubicBezTo>
                          <a:pt x="2462230" y="-39632"/>
                          <a:pt x="2683114" y="2257"/>
                          <a:pt x="2940978" y="0"/>
                        </a:cubicBezTo>
                        <a:cubicBezTo>
                          <a:pt x="3297966" y="-66121"/>
                          <a:pt x="3475164" y="255078"/>
                          <a:pt x="3529188" y="588210"/>
                        </a:cubicBezTo>
                        <a:cubicBezTo>
                          <a:pt x="3574272" y="863780"/>
                          <a:pt x="3523626" y="966106"/>
                          <a:pt x="3529188" y="1172998"/>
                        </a:cubicBezTo>
                        <a:cubicBezTo>
                          <a:pt x="3534750" y="1379890"/>
                          <a:pt x="3465933" y="1644977"/>
                          <a:pt x="3529188" y="1851351"/>
                        </a:cubicBezTo>
                        <a:cubicBezTo>
                          <a:pt x="3592443" y="2057725"/>
                          <a:pt x="3511454" y="2169708"/>
                          <a:pt x="3529188" y="2295790"/>
                        </a:cubicBezTo>
                        <a:cubicBezTo>
                          <a:pt x="3546922" y="2421872"/>
                          <a:pt x="3527136" y="2693707"/>
                          <a:pt x="3529188" y="2880577"/>
                        </a:cubicBezTo>
                        <a:cubicBezTo>
                          <a:pt x="3531240" y="3067447"/>
                          <a:pt x="3482987" y="3173559"/>
                          <a:pt x="3529188" y="3465365"/>
                        </a:cubicBezTo>
                        <a:cubicBezTo>
                          <a:pt x="3575389" y="3757171"/>
                          <a:pt x="3528527" y="3785537"/>
                          <a:pt x="3529188" y="4003369"/>
                        </a:cubicBezTo>
                        <a:cubicBezTo>
                          <a:pt x="3529849" y="4221201"/>
                          <a:pt x="3513745" y="4519491"/>
                          <a:pt x="3529188" y="4681723"/>
                        </a:cubicBezTo>
                        <a:cubicBezTo>
                          <a:pt x="3544631" y="4843955"/>
                          <a:pt x="3526290" y="5077457"/>
                          <a:pt x="3529188" y="5266510"/>
                        </a:cubicBezTo>
                        <a:cubicBezTo>
                          <a:pt x="3495511" y="5596899"/>
                          <a:pt x="3239177" y="5836325"/>
                          <a:pt x="2940978" y="5854720"/>
                        </a:cubicBezTo>
                        <a:cubicBezTo>
                          <a:pt x="2728639" y="5898033"/>
                          <a:pt x="2496727" y="5784306"/>
                          <a:pt x="2329258" y="5854720"/>
                        </a:cubicBezTo>
                        <a:cubicBezTo>
                          <a:pt x="2161789" y="5925134"/>
                          <a:pt x="1866325" y="5847030"/>
                          <a:pt x="1741066" y="5854720"/>
                        </a:cubicBezTo>
                        <a:cubicBezTo>
                          <a:pt x="1615807" y="5862410"/>
                          <a:pt x="1395638" y="5831161"/>
                          <a:pt x="1223457" y="5854720"/>
                        </a:cubicBezTo>
                        <a:cubicBezTo>
                          <a:pt x="1051276" y="5878279"/>
                          <a:pt x="874717" y="5821346"/>
                          <a:pt x="588210" y="5854720"/>
                        </a:cubicBezTo>
                        <a:cubicBezTo>
                          <a:pt x="295355" y="5835736"/>
                          <a:pt x="-41219" y="5656806"/>
                          <a:pt x="0" y="5266510"/>
                        </a:cubicBezTo>
                        <a:cubicBezTo>
                          <a:pt x="-62082" y="5061492"/>
                          <a:pt x="63114" y="4919165"/>
                          <a:pt x="0" y="4728506"/>
                        </a:cubicBezTo>
                        <a:cubicBezTo>
                          <a:pt x="-63114" y="4537847"/>
                          <a:pt x="67598" y="4416595"/>
                          <a:pt x="0" y="4143718"/>
                        </a:cubicBezTo>
                        <a:cubicBezTo>
                          <a:pt x="-67598" y="3870841"/>
                          <a:pt x="47971" y="3804176"/>
                          <a:pt x="0" y="3699280"/>
                        </a:cubicBezTo>
                        <a:cubicBezTo>
                          <a:pt x="-47971" y="3594384"/>
                          <a:pt x="18838" y="3384689"/>
                          <a:pt x="0" y="3254841"/>
                        </a:cubicBezTo>
                        <a:cubicBezTo>
                          <a:pt x="-18838" y="3124993"/>
                          <a:pt x="36295" y="2896233"/>
                          <a:pt x="0" y="2670054"/>
                        </a:cubicBezTo>
                        <a:cubicBezTo>
                          <a:pt x="-36295" y="2443875"/>
                          <a:pt x="12293" y="2283397"/>
                          <a:pt x="0" y="2178832"/>
                        </a:cubicBezTo>
                        <a:cubicBezTo>
                          <a:pt x="-12293" y="2074267"/>
                          <a:pt x="42881" y="1673819"/>
                          <a:pt x="0" y="1547262"/>
                        </a:cubicBezTo>
                        <a:cubicBezTo>
                          <a:pt x="-42881" y="1420705"/>
                          <a:pt x="2387" y="914777"/>
                          <a:pt x="0" y="58821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59EEBCDC-BA3F-5868-75D6-7EB2B87115CB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59986"/>
          <a:stretch>
            <a:fillRect/>
          </a:stretch>
        </p:blipFill>
        <p:spPr>
          <a:xfrm>
            <a:off x="0" y="1420643"/>
            <a:ext cx="1014082" cy="1648983"/>
          </a:xfrm>
          <a:custGeom>
            <a:avLst/>
            <a:gdLst>
              <a:gd name="connsiteX0" fmla="*/ 0 w 1014082"/>
              <a:gd name="connsiteY0" fmla="*/ 0 h 1648983"/>
              <a:gd name="connsiteX1" fmla="*/ 1014082 w 1014082"/>
              <a:gd name="connsiteY1" fmla="*/ 0 h 1648983"/>
              <a:gd name="connsiteX2" fmla="*/ 1014082 w 1014082"/>
              <a:gd name="connsiteY2" fmla="*/ 1648983 h 1648983"/>
              <a:gd name="connsiteX3" fmla="*/ 0 w 1014082"/>
              <a:gd name="connsiteY3" fmla="*/ 1648983 h 1648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4082" h="1648983">
                <a:moveTo>
                  <a:pt x="0" y="0"/>
                </a:moveTo>
                <a:lnTo>
                  <a:pt x="1014082" y="0"/>
                </a:lnTo>
                <a:lnTo>
                  <a:pt x="1014082" y="1648983"/>
                </a:lnTo>
                <a:lnTo>
                  <a:pt x="0" y="1648983"/>
                </a:lnTo>
                <a:close/>
              </a:path>
            </a:pathLst>
          </a:cu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660BA33-D95F-4C82-419E-ADBE0C89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noFill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45" name="Picture Placeholder 42">
            <a:extLst>
              <a:ext uri="{FF2B5EF4-FFF2-40B4-BE49-F238E27FC236}">
                <a16:creationId xmlns:a16="http://schemas.microsoft.com/office/drawing/2014/main" id="{085DE0BA-CA08-ED26-0A53-02D6FB61978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330203" y="2337393"/>
            <a:ext cx="1389888" cy="138988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46" name="Picture Placeholder 42">
            <a:extLst>
              <a:ext uri="{FF2B5EF4-FFF2-40B4-BE49-F238E27FC236}">
                <a16:creationId xmlns:a16="http://schemas.microsoft.com/office/drawing/2014/main" id="{70F05177-1747-10FB-B022-0A36F8F9193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469928" y="2339375"/>
            <a:ext cx="1389888" cy="138988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50" name="Text Placeholder 47">
            <a:extLst>
              <a:ext uri="{FF2B5EF4-FFF2-40B4-BE49-F238E27FC236}">
                <a16:creationId xmlns:a16="http://schemas.microsoft.com/office/drawing/2014/main" id="{485E5AFC-758F-34A6-2FEC-6042921AB73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126514" y="5064875"/>
            <a:ext cx="2788920" cy="365760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1" name="Text Placeholder 47">
            <a:extLst>
              <a:ext uri="{FF2B5EF4-FFF2-40B4-BE49-F238E27FC236}">
                <a16:creationId xmlns:a16="http://schemas.microsoft.com/office/drawing/2014/main" id="{298713CC-F6D5-ED75-901B-4121FEC8436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271823" y="5032014"/>
            <a:ext cx="2788920" cy="3657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7" name="Text Placeholder 47">
            <a:extLst>
              <a:ext uri="{FF2B5EF4-FFF2-40B4-BE49-F238E27FC236}">
                <a16:creationId xmlns:a16="http://schemas.microsoft.com/office/drawing/2014/main" id="{FD30C172-4265-C1CA-4368-B347D34C9F6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26515" y="2795265"/>
            <a:ext cx="2788920" cy="365760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8" name="Text Placeholder 47">
            <a:extLst>
              <a:ext uri="{FF2B5EF4-FFF2-40B4-BE49-F238E27FC236}">
                <a16:creationId xmlns:a16="http://schemas.microsoft.com/office/drawing/2014/main" id="{E6400DD4-A698-8FC3-4A8E-02EA10BB4BF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71823" y="2794678"/>
            <a:ext cx="2788920" cy="3657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9" name="Text Placeholder 47">
            <a:extLst>
              <a:ext uri="{FF2B5EF4-FFF2-40B4-BE49-F238E27FC236}">
                <a16:creationId xmlns:a16="http://schemas.microsoft.com/office/drawing/2014/main" id="{630E151D-3E22-BE90-7A51-5ED7C9AD7C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98143" y="3085049"/>
            <a:ext cx="2816352" cy="310896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7">
            <a:extLst>
              <a:ext uri="{FF2B5EF4-FFF2-40B4-BE49-F238E27FC236}">
                <a16:creationId xmlns:a16="http://schemas.microsoft.com/office/drawing/2014/main" id="{6A448965-125C-6EED-07B0-E98A656BBF3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280067" y="3086146"/>
            <a:ext cx="2816352" cy="310896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2" name="Picture Placeholder 42">
            <a:extLst>
              <a:ext uri="{FF2B5EF4-FFF2-40B4-BE49-F238E27FC236}">
                <a16:creationId xmlns:a16="http://schemas.microsoft.com/office/drawing/2014/main" id="{9BD10ABF-0CBA-9D6F-30D9-4C5B717D2F6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332186" y="4662092"/>
            <a:ext cx="1389888" cy="138988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73" name="Picture Placeholder 42">
            <a:extLst>
              <a:ext uri="{FF2B5EF4-FFF2-40B4-BE49-F238E27FC236}">
                <a16:creationId xmlns:a16="http://schemas.microsoft.com/office/drawing/2014/main" id="{BA07108E-6273-D8A7-4270-9E51F53721B6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469928" y="4662092"/>
            <a:ext cx="1389888" cy="138988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56" name="Text Placeholder 47">
            <a:extLst>
              <a:ext uri="{FF2B5EF4-FFF2-40B4-BE49-F238E27FC236}">
                <a16:creationId xmlns:a16="http://schemas.microsoft.com/office/drawing/2014/main" id="{6E2529DA-6F13-4B74-5C48-2FDB0911FFF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284732" y="5337865"/>
            <a:ext cx="2816352" cy="310896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4" name="Text Placeholder 47">
            <a:extLst>
              <a:ext uri="{FF2B5EF4-FFF2-40B4-BE49-F238E27FC236}">
                <a16:creationId xmlns:a16="http://schemas.microsoft.com/office/drawing/2014/main" id="{DDB95F67-F2A0-C836-D292-8E7A6E4B1CC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107814" y="5335932"/>
            <a:ext cx="2816352" cy="310896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C414FD-C705-79D9-78A9-63DB36DC2A3B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DD574B-2DC0-07BF-5573-0917979F78EA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780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-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15B61940-E61B-59FA-753F-E3122D288C5B}"/>
              </a:ext>
            </a:extLst>
          </p:cNvPr>
          <p:cNvSpPr/>
          <p:nvPr userDrawn="1"/>
        </p:nvSpPr>
        <p:spPr>
          <a:xfrm>
            <a:off x="1314365" y="1922787"/>
            <a:ext cx="1591489" cy="159148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48AA701-7A67-C49D-4314-407AF753DDE7}"/>
              </a:ext>
            </a:extLst>
          </p:cNvPr>
          <p:cNvSpPr/>
          <p:nvPr userDrawn="1"/>
        </p:nvSpPr>
        <p:spPr>
          <a:xfrm>
            <a:off x="3895640" y="1922787"/>
            <a:ext cx="1591489" cy="159148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CC8E6E4-F551-385C-FB82-E0DC1F41683A}"/>
              </a:ext>
            </a:extLst>
          </p:cNvPr>
          <p:cNvSpPr/>
          <p:nvPr userDrawn="1"/>
        </p:nvSpPr>
        <p:spPr>
          <a:xfrm>
            <a:off x="6476915" y="1922787"/>
            <a:ext cx="1591489" cy="159148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29C42C5-603C-FCCB-D730-0AD61CFA4CC2}"/>
              </a:ext>
            </a:extLst>
          </p:cNvPr>
          <p:cNvSpPr/>
          <p:nvPr userDrawn="1"/>
        </p:nvSpPr>
        <p:spPr>
          <a:xfrm>
            <a:off x="9058190" y="1922787"/>
            <a:ext cx="1591489" cy="159148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6608174-ED17-1D4B-48DF-EA532646C797}"/>
              </a:ext>
            </a:extLst>
          </p:cNvPr>
          <p:cNvSpPr/>
          <p:nvPr userDrawn="1"/>
        </p:nvSpPr>
        <p:spPr>
          <a:xfrm>
            <a:off x="732271" y="723899"/>
            <a:ext cx="10727977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41AE0A6-2671-E79C-548D-3AA4D5D9CB11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42152D0E-B03D-CC17-D0CC-650AE3953FCF}"/>
              </a:ext>
            </a:extLst>
          </p:cNvPr>
          <p:cNvCxnSpPr>
            <a:cxnSpLocks/>
          </p:cNvCxnSpPr>
          <p:nvPr userDrawn="1"/>
        </p:nvCxnSpPr>
        <p:spPr>
          <a:xfrm>
            <a:off x="1655064" y="722376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Graphic 82">
            <a:extLst>
              <a:ext uri="{FF2B5EF4-FFF2-40B4-BE49-F238E27FC236}">
                <a16:creationId xmlns:a16="http://schemas.microsoft.com/office/drawing/2014/main" id="{65438DF6-6622-6EE4-F01A-D199CAE96D9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3498771">
            <a:off x="868523" y="778989"/>
            <a:ext cx="660389" cy="660389"/>
          </a:xfrm>
          <a:prstGeom prst="rect">
            <a:avLst/>
          </a:prstGeom>
        </p:spPr>
      </p:pic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712EE3B-E131-C405-FCA7-8263094DF01B}"/>
              </a:ext>
            </a:extLst>
          </p:cNvPr>
          <p:cNvCxnSpPr>
            <a:cxnSpLocks/>
          </p:cNvCxnSpPr>
          <p:nvPr userDrawn="1"/>
        </p:nvCxnSpPr>
        <p:spPr>
          <a:xfrm>
            <a:off x="2593735" y="718779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660BA33-D95F-4C82-419E-ADBE0C89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noFill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45" name="Picture Placeholder 42">
            <a:extLst>
              <a:ext uri="{FF2B5EF4-FFF2-40B4-BE49-F238E27FC236}">
                <a16:creationId xmlns:a16="http://schemas.microsoft.com/office/drawing/2014/main" id="{085DE0BA-CA08-ED26-0A53-02D6FB619788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1524893" y="2133315"/>
            <a:ext cx="1170432" cy="11704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46" name="Picture Placeholder 42">
            <a:extLst>
              <a:ext uri="{FF2B5EF4-FFF2-40B4-BE49-F238E27FC236}">
                <a16:creationId xmlns:a16="http://schemas.microsoft.com/office/drawing/2014/main" id="{70F05177-1747-10FB-B022-0A36F8F91931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4106168" y="2133315"/>
            <a:ext cx="1170432" cy="117043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50" name="Text Placeholder 47">
            <a:extLst>
              <a:ext uri="{FF2B5EF4-FFF2-40B4-BE49-F238E27FC236}">
                <a16:creationId xmlns:a16="http://schemas.microsoft.com/office/drawing/2014/main" id="{485E5AFC-758F-34A6-2FEC-6042921AB73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053328" y="3575304"/>
            <a:ext cx="2441448" cy="36576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1" name="Text Placeholder 47">
            <a:extLst>
              <a:ext uri="{FF2B5EF4-FFF2-40B4-BE49-F238E27FC236}">
                <a16:creationId xmlns:a16="http://schemas.microsoft.com/office/drawing/2014/main" id="{298713CC-F6D5-ED75-901B-4121FEC8436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631936" y="3575304"/>
            <a:ext cx="2441448" cy="36576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7" name="Text Placeholder 47">
            <a:extLst>
              <a:ext uri="{FF2B5EF4-FFF2-40B4-BE49-F238E27FC236}">
                <a16:creationId xmlns:a16="http://schemas.microsoft.com/office/drawing/2014/main" id="{FD30C172-4265-C1CA-4368-B347D34C9F6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86968" y="3575304"/>
            <a:ext cx="2441448" cy="36576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8" name="Text Placeholder 47">
            <a:extLst>
              <a:ext uri="{FF2B5EF4-FFF2-40B4-BE49-F238E27FC236}">
                <a16:creationId xmlns:a16="http://schemas.microsoft.com/office/drawing/2014/main" id="{E6400DD4-A698-8FC3-4A8E-02EA10BB4BF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474720" y="3575304"/>
            <a:ext cx="2441448" cy="36576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9" name="Text Placeholder 47">
            <a:extLst>
              <a:ext uri="{FF2B5EF4-FFF2-40B4-BE49-F238E27FC236}">
                <a16:creationId xmlns:a16="http://schemas.microsoft.com/office/drawing/2014/main" id="{630E151D-3E22-BE90-7A51-5ED7C9AD7C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86968" y="3867912"/>
            <a:ext cx="2441448" cy="310896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7">
            <a:extLst>
              <a:ext uri="{FF2B5EF4-FFF2-40B4-BE49-F238E27FC236}">
                <a16:creationId xmlns:a16="http://schemas.microsoft.com/office/drawing/2014/main" id="{6A448965-125C-6EED-07B0-E98A656BBF3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474720" y="3867912"/>
            <a:ext cx="2441448" cy="310896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2" name="Picture Placeholder 42">
            <a:extLst>
              <a:ext uri="{FF2B5EF4-FFF2-40B4-BE49-F238E27FC236}">
                <a16:creationId xmlns:a16="http://schemas.microsoft.com/office/drawing/2014/main" id="{9BD10ABF-0CBA-9D6F-30D9-4C5B717D2F65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6687443" y="2133315"/>
            <a:ext cx="1170432" cy="11704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73" name="Picture Placeholder 42">
            <a:extLst>
              <a:ext uri="{FF2B5EF4-FFF2-40B4-BE49-F238E27FC236}">
                <a16:creationId xmlns:a16="http://schemas.microsoft.com/office/drawing/2014/main" id="{BA07108E-6273-D8A7-4270-9E51F53721B6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9268718" y="2133315"/>
            <a:ext cx="1170432" cy="11704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56" name="Text Placeholder 47">
            <a:extLst>
              <a:ext uri="{FF2B5EF4-FFF2-40B4-BE49-F238E27FC236}">
                <a16:creationId xmlns:a16="http://schemas.microsoft.com/office/drawing/2014/main" id="{6E2529DA-6F13-4B74-5C48-2FDB0911FFF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31936" y="3867912"/>
            <a:ext cx="2441448" cy="310896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4" name="Text Placeholder 47">
            <a:extLst>
              <a:ext uri="{FF2B5EF4-FFF2-40B4-BE49-F238E27FC236}">
                <a16:creationId xmlns:a16="http://schemas.microsoft.com/office/drawing/2014/main" id="{DDB95F67-F2A0-C836-D292-8E7A6E4B1CC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053328" y="3867912"/>
            <a:ext cx="2441448" cy="310896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5" name="Title 74">
            <a:extLst>
              <a:ext uri="{FF2B5EF4-FFF2-40B4-BE49-F238E27FC236}">
                <a16:creationId xmlns:a16="http://schemas.microsoft.com/office/drawing/2014/main" id="{45C7CFA5-6EFF-944C-B5AF-967956876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CCCB2D5-E906-485E-2E26-F407AF7990EE}"/>
              </a:ext>
            </a:extLst>
          </p:cNvPr>
          <p:cNvSpPr/>
          <p:nvPr userDrawn="1"/>
        </p:nvSpPr>
        <p:spPr>
          <a:xfrm>
            <a:off x="1314365" y="4348233"/>
            <a:ext cx="1591489" cy="159148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08273C2-3AD4-6120-E47A-26DB07BBD95D}"/>
              </a:ext>
            </a:extLst>
          </p:cNvPr>
          <p:cNvSpPr/>
          <p:nvPr userDrawn="1"/>
        </p:nvSpPr>
        <p:spPr>
          <a:xfrm>
            <a:off x="3895640" y="4348233"/>
            <a:ext cx="1591489" cy="159148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2F43D3C-5856-8C0F-0F96-72BD06ABE36F}"/>
              </a:ext>
            </a:extLst>
          </p:cNvPr>
          <p:cNvSpPr/>
          <p:nvPr userDrawn="1"/>
        </p:nvSpPr>
        <p:spPr>
          <a:xfrm>
            <a:off x="6476915" y="4348233"/>
            <a:ext cx="1591489" cy="159148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185EECC-2E1F-A706-B285-3F50DE4E325D}"/>
              </a:ext>
            </a:extLst>
          </p:cNvPr>
          <p:cNvSpPr/>
          <p:nvPr userDrawn="1"/>
        </p:nvSpPr>
        <p:spPr>
          <a:xfrm>
            <a:off x="9058190" y="4348233"/>
            <a:ext cx="1591489" cy="159148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1" name="Picture Placeholder 42">
            <a:extLst>
              <a:ext uri="{FF2B5EF4-FFF2-40B4-BE49-F238E27FC236}">
                <a16:creationId xmlns:a16="http://schemas.microsoft.com/office/drawing/2014/main" id="{68BB68C2-C6BF-C6F9-8006-0D20E4119CDC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1524893" y="4558761"/>
            <a:ext cx="1170432" cy="11704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32" name="Picture Placeholder 42">
            <a:extLst>
              <a:ext uri="{FF2B5EF4-FFF2-40B4-BE49-F238E27FC236}">
                <a16:creationId xmlns:a16="http://schemas.microsoft.com/office/drawing/2014/main" id="{7ED2CB41-D537-2DB4-7393-38B54A68A24F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4106168" y="4558761"/>
            <a:ext cx="1170432" cy="11704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33" name="Text Placeholder 47">
            <a:extLst>
              <a:ext uri="{FF2B5EF4-FFF2-40B4-BE49-F238E27FC236}">
                <a16:creationId xmlns:a16="http://schemas.microsoft.com/office/drawing/2014/main" id="{BBFB738A-B417-1ECD-CD63-3482F41BC56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053328" y="6000750"/>
            <a:ext cx="2441448" cy="36576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47">
            <a:extLst>
              <a:ext uri="{FF2B5EF4-FFF2-40B4-BE49-F238E27FC236}">
                <a16:creationId xmlns:a16="http://schemas.microsoft.com/office/drawing/2014/main" id="{2D5357B5-C3E2-7F93-1D38-5A371EEEF566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8631936" y="6000750"/>
            <a:ext cx="2441448" cy="36576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5" name="Text Placeholder 47">
            <a:extLst>
              <a:ext uri="{FF2B5EF4-FFF2-40B4-BE49-F238E27FC236}">
                <a16:creationId xmlns:a16="http://schemas.microsoft.com/office/drawing/2014/main" id="{F3A2EC5D-9943-7E84-56FB-B58A67C05507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86968" y="6000750"/>
            <a:ext cx="2441448" cy="36576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Text Placeholder 47">
            <a:extLst>
              <a:ext uri="{FF2B5EF4-FFF2-40B4-BE49-F238E27FC236}">
                <a16:creationId xmlns:a16="http://schemas.microsoft.com/office/drawing/2014/main" id="{DE78D7B0-18B2-66C2-EA4E-90629F60BFA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474720" y="6000750"/>
            <a:ext cx="2441448" cy="36576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7" name="Text Placeholder 47">
            <a:extLst>
              <a:ext uri="{FF2B5EF4-FFF2-40B4-BE49-F238E27FC236}">
                <a16:creationId xmlns:a16="http://schemas.microsoft.com/office/drawing/2014/main" id="{A171817E-40B4-8D03-2F00-07A0200ABC8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86968" y="6293358"/>
            <a:ext cx="2441448" cy="310896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8" name="Text Placeholder 47">
            <a:extLst>
              <a:ext uri="{FF2B5EF4-FFF2-40B4-BE49-F238E27FC236}">
                <a16:creationId xmlns:a16="http://schemas.microsoft.com/office/drawing/2014/main" id="{7CB4D57A-D57F-A9A7-E242-62A0EFB9034B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3474720" y="6293358"/>
            <a:ext cx="2441448" cy="310896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9" name="Picture Placeholder 42">
            <a:extLst>
              <a:ext uri="{FF2B5EF4-FFF2-40B4-BE49-F238E27FC236}">
                <a16:creationId xmlns:a16="http://schemas.microsoft.com/office/drawing/2014/main" id="{CABD2581-C1DD-BCD8-B303-D442E2826A57}"/>
              </a:ext>
            </a:extLst>
          </p:cNvPr>
          <p:cNvSpPr>
            <a:spLocks noGrp="1" noChangeAspect="1"/>
          </p:cNvSpPr>
          <p:nvPr>
            <p:ph type="pic" sz="quarter" idx="34"/>
          </p:nvPr>
        </p:nvSpPr>
        <p:spPr>
          <a:xfrm>
            <a:off x="6687443" y="4558761"/>
            <a:ext cx="1170432" cy="117043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40" name="Picture Placeholder 42">
            <a:extLst>
              <a:ext uri="{FF2B5EF4-FFF2-40B4-BE49-F238E27FC236}">
                <a16:creationId xmlns:a16="http://schemas.microsoft.com/office/drawing/2014/main" id="{69C46305-033A-D1D0-006B-CA534D171213}"/>
              </a:ext>
            </a:extLst>
          </p:cNvPr>
          <p:cNvSpPr>
            <a:spLocks noGrp="1" noChangeAspect="1"/>
          </p:cNvSpPr>
          <p:nvPr>
            <p:ph type="pic" sz="quarter" idx="35"/>
          </p:nvPr>
        </p:nvSpPr>
        <p:spPr>
          <a:xfrm>
            <a:off x="9268718" y="4558761"/>
            <a:ext cx="1170432" cy="11704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41" name="Text Placeholder 47">
            <a:extLst>
              <a:ext uri="{FF2B5EF4-FFF2-40B4-BE49-F238E27FC236}">
                <a16:creationId xmlns:a16="http://schemas.microsoft.com/office/drawing/2014/main" id="{8A2F0738-422D-8670-FFDD-4DD9CC8579DC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8631936" y="6293358"/>
            <a:ext cx="2441448" cy="310896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2" name="Text Placeholder 47">
            <a:extLst>
              <a:ext uri="{FF2B5EF4-FFF2-40B4-BE49-F238E27FC236}">
                <a16:creationId xmlns:a16="http://schemas.microsoft.com/office/drawing/2014/main" id="{83236D35-4927-EB6F-1700-660A0790337E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6053328" y="6293358"/>
            <a:ext cx="2441448" cy="310896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F9D1D0-8763-3145-447C-B59E4A8FC6EC}"/>
              </a:ext>
            </a:extLst>
          </p:cNvPr>
          <p:cNvSpPr>
            <a:spLocks noGrp="1"/>
          </p:cNvSpPr>
          <p:nvPr>
            <p:ph type="sldNum" sz="quarter" idx="39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818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2.sv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1E197C-8454-08AA-A652-357480D98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30FAC-6DFA-F32C-E62D-5C32C06A02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2271" y="623443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B62FF-DCC3-B0E5-E9C3-736A708235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651903" y="809244"/>
            <a:ext cx="941832" cy="621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>
                <a:solidFill>
                  <a:schemeClr val="bg2"/>
                </a:solidFill>
              </a:defRPr>
            </a:lvl1pPr>
          </a:lstStyle>
          <a:p>
            <a:fld id="{CC43B8D3-9A08-F84C-9DD4-44948BA52D4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EEFFBFB-5A27-2D81-3931-C98447651EF4}"/>
              </a:ext>
            </a:extLst>
          </p:cNvPr>
          <p:cNvSpPr/>
          <p:nvPr userDrawn="1"/>
        </p:nvSpPr>
        <p:spPr>
          <a:xfrm>
            <a:off x="732271" y="723899"/>
            <a:ext cx="10727977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495E283-E2C6-EE8C-5FC9-96FD9B2DC537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BEB7FA7-6E9C-81BB-8E55-A22BFF734E24}"/>
              </a:ext>
            </a:extLst>
          </p:cNvPr>
          <p:cNvCxnSpPr>
            <a:cxnSpLocks/>
          </p:cNvCxnSpPr>
          <p:nvPr userDrawn="1"/>
        </p:nvCxnSpPr>
        <p:spPr>
          <a:xfrm>
            <a:off x="1655064" y="722376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Graphic 28">
            <a:extLst>
              <a:ext uri="{FF2B5EF4-FFF2-40B4-BE49-F238E27FC236}">
                <a16:creationId xmlns:a16="http://schemas.microsoft.com/office/drawing/2014/main" id="{77E78B78-C9C0-6811-5C24-BA7F4E612036}"/>
              </a:ext>
            </a:extLst>
          </p:cNvPr>
          <p:cNvPicPr>
            <a:picLocks noChangeAspect="1"/>
          </p:cNvPicPr>
          <p:nvPr userDrawn="1"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 rot="13498771">
            <a:off x="868523" y="778989"/>
            <a:ext cx="660389" cy="660389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F9C8F7F-2A36-A3D8-7C9C-CFDFFF47B82A}"/>
              </a:ext>
            </a:extLst>
          </p:cNvPr>
          <p:cNvCxnSpPr>
            <a:cxnSpLocks/>
          </p:cNvCxnSpPr>
          <p:nvPr userDrawn="1"/>
        </p:nvCxnSpPr>
        <p:spPr>
          <a:xfrm>
            <a:off x="2593735" y="718779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59602F-1B68-185F-6DA7-FDDA1F06A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7480" y="731520"/>
            <a:ext cx="8762246" cy="7772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2648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51" r:id="rId4"/>
    <p:sldLayoutId id="2147483658" r:id="rId5"/>
    <p:sldLayoutId id="2147483663" r:id="rId6"/>
    <p:sldLayoutId id="2147483664" r:id="rId7"/>
    <p:sldLayoutId id="2147483659" r:id="rId8"/>
    <p:sldLayoutId id="2147483660" r:id="rId9"/>
    <p:sldLayoutId id="2147483661" r:id="rId10"/>
    <p:sldLayoutId id="2147483652" r:id="rId11"/>
    <p:sldLayoutId id="2147483667" r:id="rId12"/>
    <p:sldLayoutId id="2147483653" r:id="rId13"/>
    <p:sldLayoutId id="2147483668" r:id="rId14"/>
    <p:sldLayoutId id="2147483665" r:id="rId15"/>
    <p:sldLayoutId id="2147483666" r:id="rId16"/>
    <p:sldLayoutId id="2147483654" r:id="rId17"/>
    <p:sldLayoutId id="2147483655" r:id="rId18"/>
    <p:sldLayoutId id="2147483656" r:id="rId19"/>
    <p:sldLayoutId id="2147483657" r:id="rId20"/>
    <p:sldLayoutId id="2147483669" r:id="rId2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66928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43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43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sv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3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hyperlink" Target="https://community.jmp.com/kvoqx44227/attachments/kvoqx44227/discovery-us-2010-content/1/1/Steve_Figard.pdf" TargetMode="External"/><Relationship Id="rId7" Type="http://schemas.openxmlformats.org/officeDocument/2006/relationships/hyperlink" Target="https://www.researchgate.net/publication/369533034_Assessing_the_Performance_of_Python_Data_Visualization_Libraries_A_Review" TargetMode="External"/><Relationship Id="rId2" Type="http://schemas.openxmlformats.org/officeDocument/2006/relationships/hyperlink" Target="https://doi.org/10.1109/ICIICS59993.2023.10421024" TargetMode="Externa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link.springer.com/article/10.1007/s11116-023-10371-7" TargetMode="External"/><Relationship Id="rId5" Type="http://schemas.openxmlformats.org/officeDocument/2006/relationships/hyperlink" Target="https://www.mdpi.com/2305-6290/8/2/46" TargetMode="External"/><Relationship Id="rId4" Type="http://schemas.openxmlformats.org/officeDocument/2006/relationships/hyperlink" Target="https://www.datavis.ca/papers/golden-STS268.pdf" TargetMode="External"/><Relationship Id="rId9" Type="http://schemas.openxmlformats.org/officeDocument/2006/relationships/image" Target="../media/image43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dpi.com/2071-1050/14/17/11094" TargetMode="External"/><Relationship Id="rId3" Type="http://schemas.openxmlformats.org/officeDocument/2006/relationships/hyperlink" Target="https://www.kaggle.com/datasets/cityofLA/los-angeles-metro-bike-share-trip-data" TargetMode="External"/><Relationship Id="rId7" Type="http://schemas.openxmlformats.org/officeDocument/2006/relationships/hyperlink" Target="https://ops.fhwa.dot.gov/publications/fhwahop16022/fhwahop16022.pdf" TargetMode="External"/><Relationship Id="rId12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www.sciencedirect.com/science/article/abs/pii/S2210539515000140" TargetMode="External"/><Relationship Id="rId11" Type="http://schemas.openxmlformats.org/officeDocument/2006/relationships/image" Target="../media/image43.svg"/><Relationship Id="rId5" Type="http://schemas.openxmlformats.org/officeDocument/2006/relationships/hyperlink" Target="https://www.sciencedirect.com/science/article/abs/pii/S0966692313001178" TargetMode="External"/><Relationship Id="rId10" Type="http://schemas.openxmlformats.org/officeDocument/2006/relationships/image" Target="../media/image42.png"/><Relationship Id="rId4" Type="http://schemas.openxmlformats.org/officeDocument/2006/relationships/hyperlink" Target="https://www.sciencedirect.com/science/article/abs/pii/S2210670722001354" TargetMode="External"/><Relationship Id="rId9" Type="http://schemas.openxmlformats.org/officeDocument/2006/relationships/hyperlink" Target="https://www.sciencedirect.com/science/article/pii/S2666123324000102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rmh208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43.svg"/><Relationship Id="rId5" Type="http://schemas.openxmlformats.org/officeDocument/2006/relationships/image" Target="../media/image42.png"/><Relationship Id="rId4" Type="http://schemas.openxmlformats.org/officeDocument/2006/relationships/hyperlink" Target="https://github.com/romanmhal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sv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sv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4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4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4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4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28762-BFD9-B53C-F438-D440DBFDD2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0783" y="3140607"/>
            <a:ext cx="4770434" cy="1069848"/>
          </a:xfrm>
        </p:spPr>
        <p:txBody>
          <a:bodyPr/>
          <a:lstStyle/>
          <a:p>
            <a:r>
              <a:rPr lang="en-US" sz="1800" b="1" dirty="0"/>
              <a:t>Data 495 Data Science Capstone</a:t>
            </a:r>
            <a:br>
              <a:rPr lang="en-US" sz="1800" dirty="0"/>
            </a:br>
            <a:r>
              <a:rPr lang="sv-SE" sz="1800" b="1" dirty="0"/>
              <a:t>Roman M. Hall</a:t>
            </a:r>
            <a:br>
              <a:rPr lang="sv-SE" sz="1800" b="1" dirty="0"/>
            </a:br>
            <a:r>
              <a:rPr lang="sv-SE" sz="1800" b="1" dirty="0"/>
              <a:t>Professor Paritosh Rai</a:t>
            </a:r>
            <a:endParaRPr lang="en-US" sz="1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7451B7-2A25-8813-BC77-07DE3529FC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43110" y="1903924"/>
            <a:ext cx="6705780" cy="1278546"/>
          </a:xfrm>
        </p:spPr>
        <p:txBody>
          <a:bodyPr>
            <a:noAutofit/>
          </a:bodyPr>
          <a:lstStyle/>
          <a:p>
            <a:r>
              <a:rPr lang="en-US" sz="3600" dirty="0"/>
              <a:t>Optimizing Urban Mobility with Bike Share Data</a:t>
            </a:r>
          </a:p>
        </p:txBody>
      </p:sp>
      <p:pic>
        <p:nvPicPr>
          <p:cNvPr id="5" name="Graphic 4" descr="Cycling">
            <a:extLst>
              <a:ext uri="{FF2B5EF4-FFF2-40B4-BE49-F238E27FC236}">
                <a16:creationId xmlns:a16="http://schemas.microsoft.com/office/drawing/2014/main" id="{A2123E18-1381-BE30-BF04-B53CCB6A43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122894"/>
            <a:ext cx="735106" cy="73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593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3.7037E-6 L 1.00078 -0.0011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39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970F1C-CB3A-8880-FDE3-39BE3334ED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72BA6-1985-A5F4-31D0-FA29F4316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85380-F5FF-AB7D-24A9-FF7E069AE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59215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The Decision Tree classifier improved minority class recall and revealed interpretable decision paths, though slightly lower in precision:</a:t>
            </a:r>
          </a:p>
          <a:p>
            <a:pPr marL="0" indent="0">
              <a:buNone/>
            </a:pPr>
            <a:r>
              <a:rPr lang="en-US" sz="1600" dirty="0"/>
              <a:t>_________________________________________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en-US" sz="1600" dirty="0"/>
              <a:t>Accuracy: 73.9%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en-US" sz="1600" dirty="0"/>
              <a:t>Precision (Walk-up): 59.1%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en-US" sz="1600" dirty="0"/>
              <a:t>Recall (Walk-up): 72.4%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en-US" sz="1600" dirty="0"/>
              <a:t>F1 Score (Walk-up): 65.1%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en-US" sz="1600" dirty="0"/>
              <a:t>ROC AUC Score: 0.814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en-US" sz="1600" dirty="0"/>
              <a:t>Best for: Behavior pattern discovery and user segmentation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07C69F2-C9F9-4121-45C1-23EFBC54C2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7415" y="1698235"/>
            <a:ext cx="5762311" cy="4478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3241AF3E-699F-D4E3-1CD7-7F31FD2D835B}"/>
              </a:ext>
            </a:extLst>
          </p:cNvPr>
          <p:cNvSpPr/>
          <p:nvPr/>
        </p:nvSpPr>
        <p:spPr>
          <a:xfrm>
            <a:off x="1810870" y="812410"/>
            <a:ext cx="600635" cy="584914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D591B5-65D1-34D9-54FD-BC317AFA7FA4}"/>
              </a:ext>
            </a:extLst>
          </p:cNvPr>
          <p:cNvSpPr txBox="1"/>
          <p:nvPr/>
        </p:nvSpPr>
        <p:spPr>
          <a:xfrm>
            <a:off x="1781733" y="858530"/>
            <a:ext cx="6589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10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5" name="Graphic 4" descr="Cycling">
            <a:extLst>
              <a:ext uri="{FF2B5EF4-FFF2-40B4-BE49-F238E27FC236}">
                <a16:creationId xmlns:a16="http://schemas.microsoft.com/office/drawing/2014/main" id="{FB5710A5-1084-503E-2931-55A1EF78E0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122894"/>
            <a:ext cx="735106" cy="73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762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3.7037E-6 L 1.00078 -0.0011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39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C9D33E-43DC-DF69-6E0C-C5D5B14D52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5F70B-D191-D4AF-C32C-6EED8160E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8CA43-3F40-5B68-5EBD-424929A51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5921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SVM delivered the most balanced and robust performance across key metrics, making it the strongest candidate overall:</a:t>
            </a:r>
          </a:p>
          <a:p>
            <a:pPr marL="0" indent="0">
              <a:buNone/>
            </a:pPr>
            <a:r>
              <a:rPr lang="en-US" sz="1600" dirty="0"/>
              <a:t>______________________________________________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en-US" sz="1600" dirty="0"/>
              <a:t>Accuracy: 75.1%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en-US" sz="1600" dirty="0"/>
              <a:t>Precision (Walk-up): 62.2%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en-US" sz="1600" dirty="0"/>
              <a:t>Recall (Walk-up): 66.0%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en-US" sz="1600" dirty="0"/>
              <a:t>F1 Score (Walk-up): 64.1%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en-US" sz="1600" dirty="0"/>
              <a:t>ROC AUC Score: 0.809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en-US" sz="1600" dirty="0"/>
              <a:t>Best for: Reliable classification with nonlinear behavior patterns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7F42BE3-0E9B-B4A4-A807-DCE6A947BB76}"/>
              </a:ext>
            </a:extLst>
          </p:cNvPr>
          <p:cNvSpPr/>
          <p:nvPr/>
        </p:nvSpPr>
        <p:spPr>
          <a:xfrm>
            <a:off x="1810870" y="812410"/>
            <a:ext cx="600635" cy="584914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EC3909-E8AD-52FD-1167-54AFCCBC3995}"/>
              </a:ext>
            </a:extLst>
          </p:cNvPr>
          <p:cNvSpPr txBox="1"/>
          <p:nvPr/>
        </p:nvSpPr>
        <p:spPr>
          <a:xfrm>
            <a:off x="1781733" y="858530"/>
            <a:ext cx="6589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11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5728194-B1B4-E4D7-6AC5-F42BF5B575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235" y="1825626"/>
            <a:ext cx="567749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aphic 3" descr="Cycling">
            <a:extLst>
              <a:ext uri="{FF2B5EF4-FFF2-40B4-BE49-F238E27FC236}">
                <a16:creationId xmlns:a16="http://schemas.microsoft.com/office/drawing/2014/main" id="{5E10E22C-A872-4C87-D30D-4F309435FA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122894"/>
            <a:ext cx="735106" cy="73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782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3.7037E-6 L 1.00078 -0.0011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39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399" y="1775012"/>
            <a:ext cx="9587753" cy="435146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The analysis uncovered key insights into usage trends, user segmentation, and model performance:</a:t>
            </a:r>
          </a:p>
          <a:p>
            <a:pPr marL="0" indent="0">
              <a:buNone/>
            </a:pPr>
            <a:r>
              <a:rPr lang="en-US" dirty="0"/>
              <a:t>__________________________________________________________________________________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en-US" dirty="0"/>
              <a:t>Monthly Pass users dominate weekday rides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en-US" dirty="0"/>
              <a:t>Walk-up users surge on weekends and mid-days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en-US" dirty="0"/>
              <a:t>Trip duration and start hour are the strongest predictors of user type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en-US" dirty="0"/>
              <a:t>SVM outperformed other models in precision and recall balance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en-US" dirty="0"/>
              <a:t>Visual patterns support targeted infrastructure planning</a:t>
            </a:r>
          </a:p>
          <a:p>
            <a:pPr marL="0" indent="0">
              <a:lnSpc>
                <a:spcPct val="170000"/>
              </a:lnSpc>
              <a:buNone/>
            </a:pPr>
            <a:endParaRPr lang="en-US" dirty="0"/>
          </a:p>
          <a:p>
            <a:pPr marL="0" indent="0">
              <a:lnSpc>
                <a:spcPct val="170000"/>
              </a:lnSpc>
              <a:buNone/>
            </a:pPr>
            <a:r>
              <a:rPr lang="en-US" dirty="0"/>
              <a:t>The system serves diverse users with differing needs. Strategic planning should reflect these behavioral differences.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v"/>
            </a:pP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FD61CB5-BFE5-BF3E-BBB8-A31FE6BD8A71}"/>
              </a:ext>
            </a:extLst>
          </p:cNvPr>
          <p:cNvSpPr/>
          <p:nvPr/>
        </p:nvSpPr>
        <p:spPr>
          <a:xfrm>
            <a:off x="1810870" y="812410"/>
            <a:ext cx="600635" cy="58491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BD195B-4AA7-898E-C119-782B02F93A59}"/>
              </a:ext>
            </a:extLst>
          </p:cNvPr>
          <p:cNvSpPr txBox="1"/>
          <p:nvPr/>
        </p:nvSpPr>
        <p:spPr>
          <a:xfrm>
            <a:off x="1781733" y="858530"/>
            <a:ext cx="6589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12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4" name="Graphic 3" descr="Cycling">
            <a:extLst>
              <a:ext uri="{FF2B5EF4-FFF2-40B4-BE49-F238E27FC236}">
                <a16:creationId xmlns:a16="http://schemas.microsoft.com/office/drawing/2014/main" id="{21414562-B994-6192-F55C-A4701C26F9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122894"/>
            <a:ext cx="735106" cy="73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394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3.7037E-6 L 1.00078 -0.0011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39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DB30881-9F95-C587-4783-310FFD11F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701" y="396121"/>
            <a:ext cx="10738597" cy="1118914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E773FA6-37D2-B0B5-0D93-52D3B1AEF517}"/>
              </a:ext>
            </a:extLst>
          </p:cNvPr>
          <p:cNvSpPr txBox="1">
            <a:spLocks/>
          </p:cNvSpPr>
          <p:nvPr/>
        </p:nvSpPr>
        <p:spPr>
          <a:xfrm>
            <a:off x="1676399" y="1782883"/>
            <a:ext cx="8256495" cy="4216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Based on the findings, the following recommendations aim to improve system efficiency and user experience:</a:t>
            </a:r>
          </a:p>
          <a:p>
            <a:r>
              <a:rPr lang="en-US"/>
              <a:t>___________________________________________________________________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en-US"/>
              <a:t>Rebalance bikes before commuting hours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en-US"/>
              <a:t>Provide more bikes near tourist areas and mid-day hotspots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en-US"/>
              <a:t>Target Walk-up users with subscription promotions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en-US"/>
              <a:t>Use behavior-based segmentation for tailored communication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en-US"/>
              <a:t>Expand model inputs with geospatial, weather, or event data</a:t>
            </a:r>
            <a:endParaRPr lang="en-US" dirty="0"/>
          </a:p>
        </p:txBody>
      </p:sp>
      <p:pic>
        <p:nvPicPr>
          <p:cNvPr id="9" name="Graphic 8" descr="Cycling">
            <a:extLst>
              <a:ext uri="{FF2B5EF4-FFF2-40B4-BE49-F238E27FC236}">
                <a16:creationId xmlns:a16="http://schemas.microsoft.com/office/drawing/2014/main" id="{07DD3426-1ABA-0988-5F07-BDD1DF41AE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122894"/>
            <a:ext cx="735106" cy="73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247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3.7037E-6 L 1.00078 -0.0011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39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E729A509-992F-8C10-902D-182448B5A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4FA0F1E-A920-0194-981E-4B573643B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3294" y="1743635"/>
            <a:ext cx="6499412" cy="4074459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6400" dirty="0"/>
              <a:t>Throughout the course of this project, several important takeaways have emerged related to both the data science workflow and the analytical techniques applied:</a:t>
            </a:r>
          </a:p>
          <a:p>
            <a:pPr marL="0" indent="0">
              <a:buNone/>
            </a:pPr>
            <a:r>
              <a:rPr lang="en-US" sz="6400" dirty="0"/>
              <a:t>_____________________________________________________________</a:t>
            </a:r>
          </a:p>
          <a:p>
            <a:pPr marL="285750" indent="-285750"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en-US" sz="6400" dirty="0"/>
              <a:t>Data cleaning and feature engineering are essential to model quality</a:t>
            </a:r>
          </a:p>
          <a:p>
            <a:pPr marL="285750" indent="-285750"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en-US" sz="6400" dirty="0"/>
              <a:t>Visualization clarifies behavioral trends and supports feature selection</a:t>
            </a:r>
          </a:p>
          <a:p>
            <a:pPr marL="285750" indent="-285750"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en-US" sz="6400" dirty="0"/>
              <a:t>Logistic Regression is interpretable but weaker on minority class</a:t>
            </a:r>
          </a:p>
          <a:p>
            <a:pPr marL="285750" indent="-285750"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en-US" sz="6400" dirty="0"/>
              <a:t>Decision Tree improved recall but risked overfitting</a:t>
            </a:r>
          </a:p>
          <a:p>
            <a:pPr marL="285750" indent="-285750"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en-US" sz="6400" dirty="0"/>
              <a:t>SVM delivered best balance between precision, recall, and accuracy</a:t>
            </a:r>
            <a:r>
              <a:rPr lang="en-US" sz="6400" b="0" i="0" dirty="0">
                <a:solidFill>
                  <a:srgbClr val="000000"/>
                </a:solidFill>
                <a:effectLst/>
              </a:rPr>
              <a:t>​</a:t>
            </a:r>
          </a:p>
          <a:p>
            <a:endParaRPr lang="en-US" b="1" dirty="0"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pic>
        <p:nvPicPr>
          <p:cNvPr id="3" name="Graphic 2" descr="Cycling">
            <a:extLst>
              <a:ext uri="{FF2B5EF4-FFF2-40B4-BE49-F238E27FC236}">
                <a16:creationId xmlns:a16="http://schemas.microsoft.com/office/drawing/2014/main" id="{9314048E-24C6-AF0A-B28F-4103171CF8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122894"/>
            <a:ext cx="735106" cy="735106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1A17BDBB-5750-35CF-C2CB-E81980F54CFE}"/>
              </a:ext>
            </a:extLst>
          </p:cNvPr>
          <p:cNvSpPr/>
          <p:nvPr/>
        </p:nvSpPr>
        <p:spPr>
          <a:xfrm>
            <a:off x="1810870" y="812410"/>
            <a:ext cx="600635" cy="584914"/>
          </a:xfrm>
          <a:prstGeom prst="ellipse">
            <a:avLst/>
          </a:prstGeom>
          <a:solidFill>
            <a:srgbClr val="BE78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9BD0CE-7045-2430-60B3-7A8C63A0B9A0}"/>
              </a:ext>
            </a:extLst>
          </p:cNvPr>
          <p:cNvSpPr txBox="1"/>
          <p:nvPr/>
        </p:nvSpPr>
        <p:spPr>
          <a:xfrm>
            <a:off x="1781733" y="858530"/>
            <a:ext cx="6589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14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3108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3.7037E-6 L 1.00078 -0.0011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39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B8D1C32-CEDB-F6E2-A01E-72AE1A1D0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24" name="Title 11">
            <a:extLst>
              <a:ext uri="{FF2B5EF4-FFF2-40B4-BE49-F238E27FC236}">
                <a16:creationId xmlns:a16="http://schemas.microsoft.com/office/drawing/2014/main" id="{47D369EC-0EA1-EE5C-69E5-9457482DE7DC}"/>
              </a:ext>
            </a:extLst>
          </p:cNvPr>
          <p:cNvSpPr txBox="1">
            <a:spLocks/>
          </p:cNvSpPr>
          <p:nvPr/>
        </p:nvSpPr>
        <p:spPr>
          <a:xfrm>
            <a:off x="1655786" y="1730501"/>
            <a:ext cx="8951976" cy="40892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marR="0" indent="-457200">
              <a:spcAft>
                <a:spcPts val="1200"/>
              </a:spcAft>
              <a:buNone/>
            </a:pPr>
            <a:r>
              <a:rPr lang="en-US" sz="11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Archie, C. N., &amp; Velu, S. R. (2023). </a:t>
            </a:r>
            <a:r>
              <a:rPr lang="en-US" sz="1100" i="1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Data exploratory on taxi data in New York City</a:t>
            </a:r>
            <a:r>
              <a:rPr lang="en-US" sz="11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. In 2023 International Conference on Integrated Intelligence and Communication Systems (ICIICS) (pp. 1–5). IEEE. </a:t>
            </a:r>
            <a:r>
              <a:rPr lang="en-US" sz="11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https://doi.org/10.1109/ICIICS59993.2023.10421024</a:t>
            </a:r>
            <a:r>
              <a:rPr lang="en-US" sz="11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marR="0" indent="-457200">
              <a:spcAft>
                <a:spcPts val="1200"/>
              </a:spcAft>
              <a:buNone/>
            </a:pPr>
            <a:r>
              <a:rPr lang="en-US" sz="11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Cleveland, W. S. (1994). </a:t>
            </a:r>
            <a:r>
              <a:rPr lang="en-US" sz="1100" i="1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The elements of graphing data</a:t>
            </a:r>
            <a:r>
              <a:rPr lang="en-US" sz="11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. Hobart Press. </a:t>
            </a:r>
            <a:r>
              <a:rPr lang="en-US" sz="1100" u="sng" dirty="0">
                <a:solidFill>
                  <a:srgbClr val="0000FF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https://community.jmp.com/kvoqx44227/attachments/kvoqx44227/discovery-us-2010-content/1/1/Steve_Figard.pdf</a:t>
            </a:r>
            <a:endParaRPr lang="en-US" sz="1100" dirty="0">
              <a:effectLst/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indent="-457200">
              <a:spcAft>
                <a:spcPts val="1200"/>
              </a:spcAft>
              <a:buNone/>
            </a:pPr>
            <a:r>
              <a:rPr lang="en-US" sz="11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Fisherman, E. (2025, April 24). </a:t>
            </a:r>
            <a:r>
              <a:rPr lang="en-US" sz="1100" i="1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Bikeshare: A Review of Recent Literature</a:t>
            </a:r>
            <a:r>
              <a:rPr lang="en-US" sz="11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. Taylor and Francis Online. https://www.tandfonline.com/doi/abs/10.1080/01441647.2015.1033036 </a:t>
            </a:r>
          </a:p>
          <a:p>
            <a:pPr marL="457200" marR="0" indent="-457200">
              <a:spcAft>
                <a:spcPts val="1200"/>
              </a:spcAft>
              <a:buNone/>
            </a:pPr>
            <a:r>
              <a:rPr lang="en-US" sz="11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Friendly, M. (2008). </a:t>
            </a:r>
            <a:r>
              <a:rPr lang="en-US" sz="1100" i="1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The golden age of statistical graphics</a:t>
            </a:r>
            <a:r>
              <a:rPr lang="en-US" sz="11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. Statistical Science, 23(4), 502–535. </a:t>
            </a:r>
            <a:r>
              <a:rPr lang="en-US" sz="1100" u="sng" dirty="0">
                <a:solidFill>
                  <a:srgbClr val="0000FF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https://www.datavis.ca/papers/golden-STS268.pdf</a:t>
            </a:r>
            <a:endParaRPr lang="en-US" sz="1100" dirty="0">
              <a:effectLst/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indent="-457200">
              <a:spcAft>
                <a:spcPts val="1200"/>
              </a:spcAft>
              <a:buNone/>
            </a:pPr>
            <a:r>
              <a:rPr lang="en-US" sz="11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Grzelak, M., Owczarek, P., Stoica, R.-M., Voicu, D., &amp; </a:t>
            </a:r>
            <a:r>
              <a:rPr lang="en-US" sz="1100" dirty="0" err="1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Vilău</a:t>
            </a:r>
            <a:r>
              <a:rPr lang="en-US" sz="11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, R. (2024, May 1). </a:t>
            </a:r>
            <a:r>
              <a:rPr lang="en-US" sz="1100" i="1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Application of logistic regression to analyze the economic efficiency of vehicle operation in terms of the financial security of enterprises</a:t>
            </a:r>
            <a:r>
              <a:rPr lang="en-US" sz="11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. MDPI. </a:t>
            </a:r>
            <a:r>
              <a:rPr lang="en-US" sz="11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https://www.mdpi.com/2305-6290/8/2/46</a:t>
            </a:r>
            <a:r>
              <a:rPr lang="en-US" sz="11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457200" marR="0" indent="-457200">
              <a:spcAft>
                <a:spcPts val="1200"/>
              </a:spcAft>
              <a:buNone/>
            </a:pPr>
            <a:r>
              <a:rPr lang="en-US" sz="11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Kim, K. (2023, February 21). </a:t>
            </a:r>
            <a:r>
              <a:rPr lang="en-US" sz="1100" i="1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Discovering spatiotemporal usage patterns of a bike-sharing system by type of pass: A case study from Seoul – Transportation</a:t>
            </a:r>
            <a:r>
              <a:rPr lang="en-US" sz="11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. SpringerLink. </a:t>
            </a:r>
            <a:r>
              <a:rPr lang="en-US" sz="11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https://link.springer.com/article/10.1007/s11116-023-10371-7</a:t>
            </a:r>
            <a:r>
              <a:rPr lang="en-US" sz="11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marR="0" indent="-457200">
              <a:spcAft>
                <a:spcPts val="1200"/>
              </a:spcAft>
              <a:buNone/>
            </a:pPr>
            <a:r>
              <a:rPr lang="en-US" sz="11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Lavanya, A., Gaurav, L., </a:t>
            </a:r>
            <a:r>
              <a:rPr lang="en-US" sz="1100" dirty="0" err="1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Sakinam</a:t>
            </a:r>
            <a:r>
              <a:rPr lang="en-US" sz="11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, S., Hussain, S., Joydeep, M., Vamsi, U., Ali, W., &amp; Sagar, V. S. D. (2023, January 25). </a:t>
            </a:r>
            <a:r>
              <a:rPr lang="en-US" sz="1100" i="1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Assessing the performance of Python data visualization libraries: A review. </a:t>
            </a:r>
            <a:r>
              <a:rPr lang="en-US" sz="11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https://www.researchgate.net/publication/369533034_Assessing_the_Performance_of_Python_Data_Visualization_Libraries_A_Review</a:t>
            </a:r>
            <a:r>
              <a:rPr lang="en-US" sz="11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1100" dirty="0">
                <a:latin typeface="+mn-lt"/>
              </a:rPr>
              <a:t>Continued…</a:t>
            </a:r>
          </a:p>
        </p:txBody>
      </p:sp>
      <p:pic>
        <p:nvPicPr>
          <p:cNvPr id="2" name="Graphic 1" descr="Cycling">
            <a:extLst>
              <a:ext uri="{FF2B5EF4-FFF2-40B4-BE49-F238E27FC236}">
                <a16:creationId xmlns:a16="http://schemas.microsoft.com/office/drawing/2014/main" id="{F9DF11DC-691D-89A9-3EFA-CFB2FD8F159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0" y="6122894"/>
            <a:ext cx="735106" cy="735106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D42EA1DA-9DD3-45CE-40D3-A606B336D056}"/>
              </a:ext>
            </a:extLst>
          </p:cNvPr>
          <p:cNvSpPr/>
          <p:nvPr/>
        </p:nvSpPr>
        <p:spPr>
          <a:xfrm>
            <a:off x="1810870" y="812410"/>
            <a:ext cx="600635" cy="584914"/>
          </a:xfrm>
          <a:prstGeom prst="ellipse">
            <a:avLst/>
          </a:prstGeom>
          <a:solidFill>
            <a:srgbClr val="231F2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9A8AE5-EE32-E269-4192-3648C0AB3715}"/>
              </a:ext>
            </a:extLst>
          </p:cNvPr>
          <p:cNvSpPr txBox="1"/>
          <p:nvPr/>
        </p:nvSpPr>
        <p:spPr>
          <a:xfrm>
            <a:off x="1781733" y="858530"/>
            <a:ext cx="6589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15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7031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3.7037E-6 L 1.00078 -0.0011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39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447411-1D41-0F24-FB59-AD190AA285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7DE478B-6703-8ABD-0F7A-1212E2366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2004172" y="3825162"/>
            <a:ext cx="5048250" cy="1323975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D9EAD8E-2BCC-3B05-14EC-0DDAAACA1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24" name="Title 11">
            <a:extLst>
              <a:ext uri="{FF2B5EF4-FFF2-40B4-BE49-F238E27FC236}">
                <a16:creationId xmlns:a16="http://schemas.microsoft.com/office/drawing/2014/main" id="{89361B99-1596-FBA4-6868-4C74E0569AA9}"/>
              </a:ext>
            </a:extLst>
          </p:cNvPr>
          <p:cNvSpPr txBox="1">
            <a:spLocks/>
          </p:cNvSpPr>
          <p:nvPr/>
        </p:nvSpPr>
        <p:spPr>
          <a:xfrm>
            <a:off x="1655786" y="1730501"/>
            <a:ext cx="8951976" cy="40892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marR="0" indent="-457200">
              <a:spcAft>
                <a:spcPts val="1200"/>
              </a:spcAft>
              <a:buNone/>
            </a:pPr>
            <a:r>
              <a:rPr lang="en-US" sz="11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Los Angeles Open Data. (2020). </a:t>
            </a:r>
            <a:r>
              <a:rPr lang="en-US" sz="1100" i="1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Los Angeles Metro Bike Share Trip Data</a:t>
            </a:r>
            <a:r>
              <a:rPr lang="en-US" sz="11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. Kaggle. </a:t>
            </a:r>
            <a:r>
              <a:rPr lang="en-US" sz="1100" u="sng" dirty="0">
                <a:solidFill>
                  <a:srgbClr val="0000FF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https://www.kaggle.com/datasets/cityofLA/los-angeles-metro-bike-share-trip-data</a:t>
            </a:r>
            <a:endParaRPr lang="en-US" sz="1100" dirty="0">
              <a:effectLst/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indent="-457200">
              <a:spcAft>
                <a:spcPts val="1200"/>
              </a:spcAft>
              <a:buNone/>
            </a:pPr>
            <a:r>
              <a:rPr lang="en-US" sz="11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Melkonyan, A., </a:t>
            </a:r>
            <a:r>
              <a:rPr lang="en-US" sz="1100" dirty="0" err="1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Gruchmann</a:t>
            </a:r>
            <a:r>
              <a:rPr lang="en-US" sz="11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, T., Lohmar, F., &amp; </a:t>
            </a:r>
            <a:r>
              <a:rPr lang="en-US" sz="1100" dirty="0" err="1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Bleischwitz</a:t>
            </a:r>
            <a:r>
              <a:rPr lang="en-US" sz="11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, R. (2022, May). </a:t>
            </a:r>
            <a:r>
              <a:rPr lang="en-US" sz="1100" i="1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Decision support for sustainable urban mobility: A case study of the </a:t>
            </a:r>
            <a:r>
              <a:rPr lang="en-US" sz="1100" i="1" dirty="0" err="1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rhine-ruhr</a:t>
            </a:r>
            <a:r>
              <a:rPr lang="en-US" sz="1100" i="1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area</a:t>
            </a:r>
            <a:r>
              <a:rPr lang="en-US" sz="11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. Sustainable Cities and Society. </a:t>
            </a:r>
            <a:r>
              <a:rPr lang="en-US" sz="11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https://www.sciencedirect.com/science/article/abs/pii/S2210670722001354</a:t>
            </a:r>
            <a:r>
              <a:rPr lang="en-US" sz="11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457200" marR="0" indent="-457200">
              <a:spcAft>
                <a:spcPts val="1200"/>
              </a:spcAft>
              <a:buNone/>
            </a:pPr>
            <a:r>
              <a:rPr lang="en-US" sz="11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O’Brien, O., Cheshire, J., &amp; Batty, M. (2014, January). </a:t>
            </a:r>
            <a:r>
              <a:rPr lang="en-US" sz="1100" i="1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Mining bicycle sharing data for generating insights into sustainable transport systems</a:t>
            </a:r>
            <a:r>
              <a:rPr lang="en-US" sz="11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. Journal of Transport Geography. </a:t>
            </a:r>
            <a:r>
              <a:rPr lang="en-US" sz="11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https://www.sciencedirect.com/science/article/abs/pii/S0966692313001178</a:t>
            </a:r>
            <a:r>
              <a:rPr lang="en-US" sz="11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457200" marR="0" indent="-457200">
              <a:spcAft>
                <a:spcPts val="1200"/>
              </a:spcAft>
              <a:buNone/>
            </a:pPr>
            <a:r>
              <a:rPr lang="en-US" sz="11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Ricci, M. (2015, June). </a:t>
            </a:r>
            <a:r>
              <a:rPr lang="en-US" sz="1100" i="1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Bike sharing: A review of evidence on impacts and processes of implementation and operation</a:t>
            </a:r>
            <a:r>
              <a:rPr lang="en-US" sz="11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. Research in Transportation Business &amp; Management. </a:t>
            </a:r>
            <a:r>
              <a:rPr lang="en-US" sz="11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https://www.sciencedirect.com/science/article/abs/pii/S2210539515000140</a:t>
            </a:r>
            <a:r>
              <a:rPr lang="en-US" sz="11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marR="0" indent="-457200">
              <a:spcAft>
                <a:spcPts val="1200"/>
              </a:spcAft>
              <a:buNone/>
            </a:pPr>
            <a:r>
              <a:rPr lang="en-US" sz="11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Shaheen, S., Cohen, A., &amp; </a:t>
            </a:r>
            <a:r>
              <a:rPr lang="en-US" sz="1100" dirty="0" err="1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Zohdy</a:t>
            </a:r>
            <a:r>
              <a:rPr lang="en-US" sz="11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, I. (2016, April). </a:t>
            </a:r>
            <a:r>
              <a:rPr lang="en-US" sz="1100" i="1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Shared mobility: Current practices and guiding principles</a:t>
            </a:r>
            <a:r>
              <a:rPr lang="en-US" sz="11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100" u="sng" dirty="0">
                <a:solidFill>
                  <a:srgbClr val="0000FF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https://ops.fhwa.dot.gov/publications/fhwahop16022/fhwahop16022.pdf</a:t>
            </a:r>
            <a:endParaRPr lang="en-US" sz="1100" dirty="0">
              <a:effectLst/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indent="-457200">
              <a:spcAft>
                <a:spcPts val="1200"/>
              </a:spcAft>
              <a:buNone/>
            </a:pPr>
            <a:r>
              <a:rPr lang="en-US" sz="11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Xu, Z., </a:t>
            </a:r>
            <a:r>
              <a:rPr lang="en-US" sz="1100" dirty="0" err="1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Aghaabbasi</a:t>
            </a:r>
            <a:r>
              <a:rPr lang="en-US" sz="11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, M., Ali, M., &amp; </a:t>
            </a:r>
            <a:r>
              <a:rPr lang="en-US" sz="1100" dirty="0" err="1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Macioszek</a:t>
            </a:r>
            <a:r>
              <a:rPr lang="en-US" sz="11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, E. (2022, September 5). </a:t>
            </a:r>
            <a:r>
              <a:rPr lang="en-US" sz="1100" i="1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Targeting sustainable transportation development: The Support Vector Machine and the Bayesian optimization algorithm for classifying household vehicle ownership</a:t>
            </a:r>
            <a:r>
              <a:rPr lang="en-US" sz="11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. MDPI. </a:t>
            </a:r>
            <a:r>
              <a:rPr lang="en-US" sz="11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https://www.mdpi.com/2071-1050/14/17/11094</a:t>
            </a:r>
            <a:r>
              <a:rPr lang="en-US" sz="11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457200" marR="0" indent="-457200">
              <a:spcAft>
                <a:spcPts val="1200"/>
              </a:spcAft>
              <a:buNone/>
            </a:pPr>
            <a:r>
              <a:rPr lang="en-US" sz="1100" dirty="0" err="1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Zagow</a:t>
            </a:r>
            <a:r>
              <a:rPr lang="en-US" sz="11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, M., El-Bany, M. E.-S., &amp; Darwish, A. M. (2024, January). </a:t>
            </a:r>
            <a:r>
              <a:rPr lang="en-US" sz="1100" i="1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Identifying urban, transportation, and socioeconomic characteristics across US zip codes affecting CO2 Emissions: A decision tree analysis</a:t>
            </a:r>
            <a:r>
              <a:rPr lang="en-US" sz="11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. Energy and Built Environment. </a:t>
            </a:r>
            <a:r>
              <a:rPr lang="en-US" sz="11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  <a:hlinkClick r:id="rId9"/>
              </a:rPr>
              <a:t>https://www.sciencedirect.com/science/article/pii</a:t>
            </a:r>
            <a:r>
              <a:rPr lang="en-US" sz="110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  <a:hlinkClick r:id="rId9"/>
              </a:rPr>
              <a:t>/S2666123324000102</a:t>
            </a:r>
            <a:r>
              <a:rPr lang="en-US" sz="110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sz="1100" dirty="0">
              <a:effectLst/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Graphic 1" descr="Cycling">
            <a:extLst>
              <a:ext uri="{FF2B5EF4-FFF2-40B4-BE49-F238E27FC236}">
                <a16:creationId xmlns:a16="http://schemas.microsoft.com/office/drawing/2014/main" id="{7792B7AF-F9FD-B04C-93A1-D6CF5B057D5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0" y="6122894"/>
            <a:ext cx="735106" cy="7351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F9CB6A0-845D-ED66-9C8D-FE315AA773B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724650" y="5676900"/>
            <a:ext cx="5467350" cy="11811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E9F91E09-3FFF-F289-8016-D032F0B95641}"/>
              </a:ext>
            </a:extLst>
          </p:cNvPr>
          <p:cNvSpPr/>
          <p:nvPr/>
        </p:nvSpPr>
        <p:spPr>
          <a:xfrm>
            <a:off x="1810870" y="812410"/>
            <a:ext cx="600635" cy="584914"/>
          </a:xfrm>
          <a:prstGeom prst="ellipse">
            <a:avLst/>
          </a:prstGeom>
          <a:solidFill>
            <a:srgbClr val="231F2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F68CE2-330D-C8C0-15BC-B96E167289D4}"/>
              </a:ext>
            </a:extLst>
          </p:cNvPr>
          <p:cNvSpPr txBox="1"/>
          <p:nvPr/>
        </p:nvSpPr>
        <p:spPr>
          <a:xfrm>
            <a:off x="1781733" y="858530"/>
            <a:ext cx="6589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16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345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3.7037E-6 L 1.00078 -0.0011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39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945C2F8-2E24-F46B-AC7B-3070B3814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81175"/>
            <a:ext cx="3769859" cy="164782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DA212DC-D3DD-DD6B-D644-0F7B9BA98E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0" y="3562350"/>
            <a:ext cx="5467350" cy="1170432"/>
          </a:xfrm>
        </p:spPr>
        <p:txBody>
          <a:bodyPr>
            <a:normAutofit/>
          </a:bodyPr>
          <a:lstStyle/>
          <a:p>
            <a:r>
              <a:rPr lang="en-US" sz="1400" dirty="0"/>
              <a:t>Roman M. Hall</a:t>
            </a:r>
          </a:p>
          <a:p>
            <a:r>
              <a:rPr lang="en-US" sz="1400" dirty="0"/>
              <a:t>LinkedIn: </a:t>
            </a:r>
            <a:r>
              <a:rPr lang="en-US" sz="1400" dirty="0">
                <a:hlinkClick r:id="rId3"/>
              </a:rPr>
              <a:t>https://www.linkedin.com/in/rmh2080/</a:t>
            </a:r>
            <a:endParaRPr lang="en-US" sz="1400" dirty="0"/>
          </a:p>
          <a:p>
            <a:r>
              <a:rPr lang="en-US" sz="1400" dirty="0"/>
              <a:t>GitHub: </a:t>
            </a:r>
            <a:r>
              <a:rPr lang="en-US" sz="1400" dirty="0">
                <a:hlinkClick r:id="rId4"/>
              </a:rPr>
              <a:t>https://github.com/romanmhall</a:t>
            </a:r>
            <a:r>
              <a:rPr lang="en-US" sz="1400" dirty="0"/>
              <a:t> </a:t>
            </a:r>
          </a:p>
        </p:txBody>
      </p:sp>
      <p:pic>
        <p:nvPicPr>
          <p:cNvPr id="2" name="Graphic 1" descr="Cycling">
            <a:extLst>
              <a:ext uri="{FF2B5EF4-FFF2-40B4-BE49-F238E27FC236}">
                <a16:creationId xmlns:a16="http://schemas.microsoft.com/office/drawing/2014/main" id="{8DDE747C-E801-8F96-14F6-9224627148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0" y="6122894"/>
            <a:ext cx="735106" cy="73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219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3.7037E-6 L 1.00078 -0.0011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39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D6DF6-5B25-79AF-09F2-0008B7DD2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49DED-F98B-AA29-6402-0A09C4EFE0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1690206"/>
            <a:ext cx="5280212" cy="805345"/>
          </a:xfrm>
        </p:spPr>
        <p:txBody>
          <a:bodyPr/>
          <a:lstStyle/>
          <a:p>
            <a:r>
              <a:rPr lang="en-US" sz="2800" dirty="0"/>
              <a:t>Project Description</a:t>
            </a:r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B79EAB77-EA1B-845C-B39D-F4147B3C0E4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18709" y="1594803"/>
            <a:ext cx="960120" cy="960120"/>
          </a:xfrm>
        </p:spPr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BAF7CB-A8CE-582C-C1DB-E6D72AC69A4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" y="2689188"/>
            <a:ext cx="5280212" cy="805345"/>
          </a:xfrm>
          <a:solidFill>
            <a:srgbClr val="2E829A"/>
          </a:solidFill>
        </p:spPr>
        <p:txBody>
          <a:bodyPr/>
          <a:lstStyle/>
          <a:p>
            <a:r>
              <a:rPr lang="en-US" sz="2800" dirty="0"/>
              <a:t>Data Set Description</a:t>
            </a:r>
          </a:p>
        </p:txBody>
      </p:sp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9AD6ED5E-6255-A10D-1B61-1C38A65A017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918709" y="2599790"/>
            <a:ext cx="960120" cy="960120"/>
          </a:xfrm>
        </p:spPr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C403DC-3521-3A53-9255-0D192EBD4F2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0" y="3688170"/>
            <a:ext cx="5280212" cy="805345"/>
          </a:xfrm>
          <a:solidFill>
            <a:srgbClr val="BE7800"/>
          </a:solidFill>
        </p:spPr>
        <p:txBody>
          <a:bodyPr/>
          <a:lstStyle/>
          <a:p>
            <a:r>
              <a:rPr lang="en-US" sz="2800" dirty="0"/>
              <a:t>Describe the Data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1F6EA68-2AA8-DF86-685C-EC384312776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4687152"/>
            <a:ext cx="5280212" cy="805345"/>
          </a:xfrm>
        </p:spPr>
        <p:txBody>
          <a:bodyPr/>
          <a:lstStyle/>
          <a:p>
            <a:r>
              <a:rPr lang="en-US" sz="2800" dirty="0"/>
              <a:t>Visualizations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2545FBC-2F5C-8772-F385-63E10355830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0" y="5686134"/>
            <a:ext cx="5280212" cy="805345"/>
          </a:xfrm>
        </p:spPr>
        <p:txBody>
          <a:bodyPr/>
          <a:lstStyle/>
          <a:p>
            <a:r>
              <a:rPr lang="en-US" sz="2800" dirty="0"/>
              <a:t>Models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B834A08F-B9C1-B3EF-25F5-A69D401C8BC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918709" y="5608746"/>
            <a:ext cx="960120" cy="960120"/>
          </a:xfrm>
        </p:spPr>
        <p:txBody>
          <a:bodyPr/>
          <a:lstStyle/>
          <a:p>
            <a:r>
              <a:rPr lang="en-US" dirty="0"/>
              <a:t>9</a:t>
            </a:r>
          </a:p>
        </p:txBody>
      </p:sp>
      <p:pic>
        <p:nvPicPr>
          <p:cNvPr id="9" name="Graphic 8" descr="Cycling">
            <a:extLst>
              <a:ext uri="{FF2B5EF4-FFF2-40B4-BE49-F238E27FC236}">
                <a16:creationId xmlns:a16="http://schemas.microsoft.com/office/drawing/2014/main" id="{5632132D-AF27-EEB8-1FF4-85798B1702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122894"/>
            <a:ext cx="735106" cy="735106"/>
          </a:xfrm>
          <a:prstGeom prst="rect">
            <a:avLst/>
          </a:prstGeom>
        </p:spPr>
      </p:pic>
      <p:sp>
        <p:nvSpPr>
          <p:cNvPr id="14" name="Text Placeholder 49">
            <a:extLst>
              <a:ext uri="{FF2B5EF4-FFF2-40B4-BE49-F238E27FC236}">
                <a16:creationId xmlns:a16="http://schemas.microsoft.com/office/drawing/2014/main" id="{BF1DD4DA-9609-B4F0-D92D-9DF03B637FC1}"/>
              </a:ext>
            </a:extLst>
          </p:cNvPr>
          <p:cNvSpPr txBox="1">
            <a:spLocks/>
          </p:cNvSpPr>
          <p:nvPr/>
        </p:nvSpPr>
        <p:spPr>
          <a:xfrm>
            <a:off x="4918709" y="3604777"/>
            <a:ext cx="960120" cy="96012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63500">
            <a:solidFill>
              <a:schemeClr val="bg2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4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566928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5</a:t>
            </a:r>
          </a:p>
        </p:txBody>
      </p:sp>
      <p:sp>
        <p:nvSpPr>
          <p:cNvPr id="16" name="Text Placeholder 50">
            <a:extLst>
              <a:ext uri="{FF2B5EF4-FFF2-40B4-BE49-F238E27FC236}">
                <a16:creationId xmlns:a16="http://schemas.microsoft.com/office/drawing/2014/main" id="{7041A6F6-8C3B-431C-C6B5-92C0BFA4028D}"/>
              </a:ext>
            </a:extLst>
          </p:cNvPr>
          <p:cNvSpPr txBox="1">
            <a:spLocks/>
          </p:cNvSpPr>
          <p:nvPr/>
        </p:nvSpPr>
        <p:spPr>
          <a:xfrm>
            <a:off x="4918709" y="4609764"/>
            <a:ext cx="960120" cy="960120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4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566928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6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8342666-558B-5AAA-B22C-D8F6AE3F7488}"/>
              </a:ext>
            </a:extLst>
          </p:cNvPr>
          <p:cNvSpPr txBox="1">
            <a:spLocks/>
          </p:cNvSpPr>
          <p:nvPr/>
        </p:nvSpPr>
        <p:spPr>
          <a:xfrm>
            <a:off x="6823709" y="2170265"/>
            <a:ext cx="5280212" cy="80534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713232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4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566928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Findings</a:t>
            </a:r>
          </a:p>
        </p:txBody>
      </p:sp>
      <p:sp>
        <p:nvSpPr>
          <p:cNvPr id="24" name="Text Placeholder 47">
            <a:extLst>
              <a:ext uri="{FF2B5EF4-FFF2-40B4-BE49-F238E27FC236}">
                <a16:creationId xmlns:a16="http://schemas.microsoft.com/office/drawing/2014/main" id="{52CD29F6-6F9D-5CE0-6E3A-37209184757D}"/>
              </a:ext>
            </a:extLst>
          </p:cNvPr>
          <p:cNvSpPr txBox="1">
            <a:spLocks/>
          </p:cNvSpPr>
          <p:nvPr/>
        </p:nvSpPr>
        <p:spPr>
          <a:xfrm>
            <a:off x="6207162" y="2072061"/>
            <a:ext cx="960120" cy="9601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63500">
            <a:solidFill>
              <a:schemeClr val="bg2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4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566928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12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ED25F837-02C7-2549-477C-69CE80A79458}"/>
              </a:ext>
            </a:extLst>
          </p:cNvPr>
          <p:cNvSpPr txBox="1">
            <a:spLocks/>
          </p:cNvSpPr>
          <p:nvPr/>
        </p:nvSpPr>
        <p:spPr>
          <a:xfrm>
            <a:off x="6823712" y="3169247"/>
            <a:ext cx="5280212" cy="80534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vert="horz" lIns="713232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4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566928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Recommendations</a:t>
            </a:r>
          </a:p>
        </p:txBody>
      </p:sp>
      <p:sp>
        <p:nvSpPr>
          <p:cNvPr id="26" name="Text Placeholder 48">
            <a:extLst>
              <a:ext uri="{FF2B5EF4-FFF2-40B4-BE49-F238E27FC236}">
                <a16:creationId xmlns:a16="http://schemas.microsoft.com/office/drawing/2014/main" id="{5F64687F-C994-8B78-6092-892D34E185BB}"/>
              </a:ext>
            </a:extLst>
          </p:cNvPr>
          <p:cNvSpPr txBox="1">
            <a:spLocks/>
          </p:cNvSpPr>
          <p:nvPr/>
        </p:nvSpPr>
        <p:spPr>
          <a:xfrm>
            <a:off x="6207162" y="3077048"/>
            <a:ext cx="960120" cy="96012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63500">
            <a:solidFill>
              <a:schemeClr val="bg2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4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566928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13</a:t>
            </a:r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7BBB42D8-6A65-1042-E93F-A88829B3ACAC}"/>
              </a:ext>
            </a:extLst>
          </p:cNvPr>
          <p:cNvSpPr txBox="1">
            <a:spLocks/>
          </p:cNvSpPr>
          <p:nvPr/>
        </p:nvSpPr>
        <p:spPr>
          <a:xfrm>
            <a:off x="6823709" y="4168229"/>
            <a:ext cx="5280212" cy="80534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vert="horz" lIns="713232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4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566928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Lessons Learned</a:t>
            </a:r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6F3C5037-E2D3-F6AF-C966-7058D0888701}"/>
              </a:ext>
            </a:extLst>
          </p:cNvPr>
          <p:cNvSpPr txBox="1">
            <a:spLocks/>
          </p:cNvSpPr>
          <p:nvPr/>
        </p:nvSpPr>
        <p:spPr>
          <a:xfrm>
            <a:off x="6823709" y="5167211"/>
            <a:ext cx="5280212" cy="805345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</p:spPr>
        <p:txBody>
          <a:bodyPr vert="horz" lIns="713232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4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566928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References</a:t>
            </a:r>
          </a:p>
        </p:txBody>
      </p:sp>
      <p:sp>
        <p:nvSpPr>
          <p:cNvPr id="29" name="Text Placeholder 49">
            <a:extLst>
              <a:ext uri="{FF2B5EF4-FFF2-40B4-BE49-F238E27FC236}">
                <a16:creationId xmlns:a16="http://schemas.microsoft.com/office/drawing/2014/main" id="{6259E269-6B75-EA2C-C26C-8636404B511E}"/>
              </a:ext>
            </a:extLst>
          </p:cNvPr>
          <p:cNvSpPr txBox="1">
            <a:spLocks/>
          </p:cNvSpPr>
          <p:nvPr/>
        </p:nvSpPr>
        <p:spPr>
          <a:xfrm>
            <a:off x="6207162" y="4082035"/>
            <a:ext cx="960120" cy="96012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63500">
            <a:solidFill>
              <a:schemeClr val="bg2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4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566928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14</a:t>
            </a:r>
          </a:p>
        </p:txBody>
      </p:sp>
      <p:sp>
        <p:nvSpPr>
          <p:cNvPr id="30" name="Text Placeholder 50">
            <a:extLst>
              <a:ext uri="{FF2B5EF4-FFF2-40B4-BE49-F238E27FC236}">
                <a16:creationId xmlns:a16="http://schemas.microsoft.com/office/drawing/2014/main" id="{7DE99B02-B58C-8EAF-8DA8-A0B9116D920D}"/>
              </a:ext>
            </a:extLst>
          </p:cNvPr>
          <p:cNvSpPr txBox="1">
            <a:spLocks/>
          </p:cNvSpPr>
          <p:nvPr/>
        </p:nvSpPr>
        <p:spPr>
          <a:xfrm>
            <a:off x="6207162" y="5087022"/>
            <a:ext cx="960120" cy="960120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4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566928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452850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3.7037E-6 L 1.00078 -0.0011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39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576B3-83E4-57ED-CA5C-8A61A0F98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1903" y="1871003"/>
            <a:ext cx="7520232" cy="4337773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sz="1600" dirty="0"/>
              <a:t>This project analyzes the Los Angeles Metro Bike Share Trip Data to</a:t>
            </a:r>
          </a:p>
          <a:p>
            <a:pPr>
              <a:buNone/>
            </a:pPr>
            <a:r>
              <a:rPr lang="en-US" sz="1600" dirty="0"/>
              <a:t>identify patterns in ridership and improve operational efficiency.  </a:t>
            </a:r>
          </a:p>
          <a:p>
            <a:pPr>
              <a:buNone/>
            </a:pPr>
            <a:r>
              <a:rPr lang="en-US" sz="1600" dirty="0"/>
              <a:t>Using Python-based tools, we explored 1.9 million trip records: </a:t>
            </a:r>
          </a:p>
          <a:p>
            <a:pPr>
              <a:buNone/>
            </a:pPr>
            <a:r>
              <a:rPr lang="en-US" sz="1600" dirty="0"/>
              <a:t>___________________________________________________________________________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en-US" sz="1600" b="1" dirty="0"/>
              <a:t>Predict user type (Monthly Pass vs. Walk-up) from trip characteristics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en-US" sz="1600" b="1" dirty="0"/>
              <a:t>Identify peak usage times and behavior segments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en-US" sz="1600" dirty="0"/>
              <a:t>Support resource planning and user engagement with data-driven insights</a:t>
            </a:r>
          </a:p>
          <a:p>
            <a:pPr marL="0" indent="0">
              <a:lnSpc>
                <a:spcPct val="170000"/>
              </a:lnSpc>
              <a:buNone/>
            </a:pPr>
            <a:endParaRPr lang="en-US" sz="1600" dirty="0"/>
          </a:p>
          <a:p>
            <a:pPr>
              <a:buNone/>
            </a:pPr>
            <a:r>
              <a:rPr lang="en-US" sz="1600" dirty="0"/>
              <a:t>Applied </a:t>
            </a:r>
            <a:r>
              <a:rPr lang="en-US" sz="1600" b="1" dirty="0"/>
              <a:t>data visualization</a:t>
            </a:r>
            <a:r>
              <a:rPr lang="en-US" sz="1600" dirty="0"/>
              <a:t>, </a:t>
            </a:r>
            <a:r>
              <a:rPr lang="en-US" sz="1600" b="1" dirty="0"/>
              <a:t>logistic regression</a:t>
            </a:r>
            <a:r>
              <a:rPr lang="en-US" sz="1600" dirty="0"/>
              <a:t>, </a:t>
            </a:r>
            <a:r>
              <a:rPr lang="en-US" sz="1600" b="1" dirty="0"/>
              <a:t>decision trees, and support </a:t>
            </a:r>
          </a:p>
          <a:p>
            <a:pPr>
              <a:buNone/>
            </a:pPr>
            <a:r>
              <a:rPr lang="en-US" sz="1600" b="1" dirty="0"/>
              <a:t>vector machines (SVM) </a:t>
            </a:r>
            <a:r>
              <a:rPr lang="en-US" sz="1600" dirty="0"/>
              <a:t>to identify peak usage trends, user behavior </a:t>
            </a:r>
          </a:p>
          <a:p>
            <a:pPr>
              <a:buNone/>
            </a:pPr>
            <a:r>
              <a:rPr lang="en-US" sz="1600" dirty="0"/>
              <a:t>segments, and operational gaps.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Findings support smarter </a:t>
            </a:r>
            <a:r>
              <a:rPr lang="en-US" sz="1600" b="1" dirty="0"/>
              <a:t>bike distribution</a:t>
            </a:r>
            <a:r>
              <a:rPr lang="en-US" sz="1600" dirty="0"/>
              <a:t>, </a:t>
            </a:r>
            <a:r>
              <a:rPr lang="en-US" sz="1600" b="1" dirty="0"/>
              <a:t>station planning</a:t>
            </a:r>
            <a:r>
              <a:rPr lang="en-US" sz="1600" dirty="0"/>
              <a:t>, and </a:t>
            </a:r>
            <a:r>
              <a:rPr lang="en-US" sz="1600" b="1" dirty="0"/>
              <a:t>user engagement</a:t>
            </a:r>
            <a:r>
              <a:rPr lang="en-US" sz="1600" dirty="0"/>
              <a:t>, helping optimize urban mobility through data-driven decisions.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1D625AD-D853-E707-6C7F-E31923C41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Project Description</a:t>
            </a:r>
          </a:p>
        </p:txBody>
      </p:sp>
      <p:pic>
        <p:nvPicPr>
          <p:cNvPr id="2" name="Graphic 1" descr="Cycling">
            <a:extLst>
              <a:ext uri="{FF2B5EF4-FFF2-40B4-BE49-F238E27FC236}">
                <a16:creationId xmlns:a16="http://schemas.microsoft.com/office/drawing/2014/main" id="{ABFB4B17-EEA0-D2DD-DEA6-305D50DA3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122894"/>
            <a:ext cx="735106" cy="735106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0220B3F5-5B04-0AC5-5DD1-2DC4D597150A}"/>
              </a:ext>
            </a:extLst>
          </p:cNvPr>
          <p:cNvSpPr/>
          <p:nvPr/>
        </p:nvSpPr>
        <p:spPr>
          <a:xfrm>
            <a:off x="1810870" y="812410"/>
            <a:ext cx="600635" cy="58491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C1D3E2-464E-6788-3494-FE8F54B54A99}"/>
              </a:ext>
            </a:extLst>
          </p:cNvPr>
          <p:cNvSpPr txBox="1"/>
          <p:nvPr/>
        </p:nvSpPr>
        <p:spPr>
          <a:xfrm>
            <a:off x="1900515" y="849334"/>
            <a:ext cx="421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3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1847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3.7037E-6 L 1.00078 -0.0011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39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0BA60034-9E02-4BFF-D46B-98C157D63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 Description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BA91497-60EB-6CC6-BE1A-11323E8A9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1903" y="1843681"/>
            <a:ext cx="6783886" cy="31706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Arial Black" panose="020B0A04020102020204" pitchFamily="34" charset="0"/>
              </a:rPr>
              <a:t>The dataset used in this project comes from a public source and contains detailed records related to urban transportation behavior:</a:t>
            </a:r>
          </a:p>
          <a:p>
            <a:pPr marL="0" indent="0">
              <a:buNone/>
            </a:pPr>
            <a:r>
              <a:rPr lang="en-US" sz="1400" dirty="0">
                <a:latin typeface="Arial Black" panose="020B0A04020102020204" pitchFamily="34" charset="0"/>
              </a:rPr>
              <a:t>__________________________________________________________________________</a:t>
            </a:r>
          </a:p>
          <a:p>
            <a:pPr marL="285750" indent="-285750"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latin typeface="Arial Black" panose="020B0A04020102020204" pitchFamily="34" charset="0"/>
              </a:rPr>
              <a:t>Source: Kaggle (City of Los Angeles)</a:t>
            </a:r>
          </a:p>
          <a:p>
            <a:pPr marL="285750" indent="-285750"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latin typeface="Arial Black" panose="020B0A04020102020204" pitchFamily="34" charset="0"/>
              </a:rPr>
              <a:t>Time Span: 2016–2017</a:t>
            </a:r>
          </a:p>
          <a:p>
            <a:pPr marL="285750" indent="-285750"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latin typeface="Arial Black" panose="020B0A04020102020204" pitchFamily="34" charset="0"/>
              </a:rPr>
              <a:t>Size: ~1.9 million records</a:t>
            </a:r>
          </a:p>
          <a:p>
            <a:pPr marL="285750" indent="-285750"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latin typeface="Arial Black" panose="020B0A04020102020204" pitchFamily="34" charset="0"/>
              </a:rPr>
              <a:t>Features: Trip duration, timestamps, route type, start/end stations, passholder type</a:t>
            </a:r>
          </a:p>
          <a:p>
            <a:pPr marL="285750" indent="-285750"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latin typeface="Arial Black" panose="020B0A04020102020204" pitchFamily="34" charset="0"/>
              </a:rPr>
              <a:t>Format: Clean, tabular, anonymized</a:t>
            </a:r>
          </a:p>
          <a:p>
            <a:pPr marL="285750" indent="-285750"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latin typeface="Arial Black" panose="020B0A04020102020204" pitchFamily="34" charset="0"/>
              </a:rPr>
              <a:t>Purpose: Used for profiling, visualization, and machine learning</a:t>
            </a:r>
          </a:p>
        </p:txBody>
      </p:sp>
      <p:pic>
        <p:nvPicPr>
          <p:cNvPr id="4" name="Graphic 3" descr="Cycling">
            <a:extLst>
              <a:ext uri="{FF2B5EF4-FFF2-40B4-BE49-F238E27FC236}">
                <a16:creationId xmlns:a16="http://schemas.microsoft.com/office/drawing/2014/main" id="{AA9B1224-7CAF-4167-267C-6C0F645687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122894"/>
            <a:ext cx="735106" cy="735106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02FEB9-B65D-FC44-EEC3-3D6A2724E17C}"/>
              </a:ext>
            </a:extLst>
          </p:cNvPr>
          <p:cNvSpPr/>
          <p:nvPr/>
        </p:nvSpPr>
        <p:spPr>
          <a:xfrm>
            <a:off x="1810870" y="812410"/>
            <a:ext cx="600635" cy="584914"/>
          </a:xfrm>
          <a:prstGeom prst="ellipse">
            <a:avLst/>
          </a:prstGeom>
          <a:solidFill>
            <a:srgbClr val="2E829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8D5B0D-3240-B1A5-3939-BADBDC917D21}"/>
              </a:ext>
            </a:extLst>
          </p:cNvPr>
          <p:cNvSpPr txBox="1"/>
          <p:nvPr/>
        </p:nvSpPr>
        <p:spPr>
          <a:xfrm>
            <a:off x="1900515" y="849334"/>
            <a:ext cx="421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4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3223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3.7037E-6 L 1.00078 -0.0011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39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B8D1C32-CEDB-F6E2-A01E-72AE1A1D0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Describe the Data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19E3B76-8ECB-55B1-220A-C239EEC5A8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82496" y="2551479"/>
            <a:ext cx="3566160" cy="649224"/>
          </a:xfrm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Key Variables: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48B9B-6F61-26FD-880B-5CFAA0499A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12394" y="3200703"/>
            <a:ext cx="4352544" cy="2002536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v"/>
            </a:pPr>
            <a:r>
              <a:rPr lang="en-US" sz="1400" dirty="0">
                <a:latin typeface="Arial Black" panose="020B0A04020102020204" pitchFamily="34" charset="0"/>
              </a:rPr>
              <a:t>Numerical: Trip Duration, Start Hour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400" dirty="0">
                <a:latin typeface="Arial Black" panose="020B0A04020102020204" pitchFamily="34" charset="0"/>
              </a:rPr>
              <a:t>Categorical: Passholder Type, Trip Route Category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05B717-5038-0070-60FC-634FA9998F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653860" y="2551479"/>
            <a:ext cx="3566160" cy="649224"/>
          </a:xfrm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Relationships Observed: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09DD5B6E-5EB4-E24C-F029-D11B31418E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450541" y="3200703"/>
            <a:ext cx="4206240" cy="2002536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v"/>
            </a:pPr>
            <a:r>
              <a:rPr lang="en-US" sz="1400" dirty="0">
                <a:latin typeface="Arial Black" panose="020B0A04020102020204" pitchFamily="34" charset="0"/>
              </a:rPr>
              <a:t>Peak usage during 7–9 AM and 4–6 PM (commutes)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400" dirty="0">
                <a:latin typeface="Arial Black" panose="020B0A04020102020204" pitchFamily="34" charset="0"/>
              </a:rPr>
              <a:t>Walk-up users more frequent during weekends and midday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400" dirty="0">
                <a:latin typeface="Arial Black" panose="020B0A04020102020204" pitchFamily="34" charset="0"/>
              </a:rPr>
              <a:t>Duration and time of day are strong predictors of user type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238F3A-AE51-8A1D-D479-CB731929B0E5}"/>
              </a:ext>
            </a:extLst>
          </p:cNvPr>
          <p:cNvSpPr txBox="1"/>
          <p:nvPr/>
        </p:nvSpPr>
        <p:spPr>
          <a:xfrm>
            <a:off x="1682496" y="1800942"/>
            <a:ext cx="79427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An initial exploration of the dataset revealed several key variables and usage patterns worth further analysis:</a:t>
            </a:r>
          </a:p>
          <a:p>
            <a:r>
              <a:rPr lang="en-US" dirty="0">
                <a:latin typeface="Arial Black" panose="020B0A04020102020204" pitchFamily="34" charset="0"/>
              </a:rPr>
              <a:t>______________________________________________________________</a:t>
            </a:r>
          </a:p>
        </p:txBody>
      </p:sp>
      <p:pic>
        <p:nvPicPr>
          <p:cNvPr id="7" name="Graphic 6" descr="Cycling">
            <a:extLst>
              <a:ext uri="{FF2B5EF4-FFF2-40B4-BE49-F238E27FC236}">
                <a16:creationId xmlns:a16="http://schemas.microsoft.com/office/drawing/2014/main" id="{EED3157F-64DC-635D-0CD7-56C9CA218C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122894"/>
            <a:ext cx="735106" cy="735106"/>
          </a:xfrm>
          <a:prstGeom prst="rect">
            <a:avLst/>
          </a:prstGeom>
        </p:spPr>
      </p:pic>
      <p:sp>
        <p:nvSpPr>
          <p:cNvPr id="28" name="Oval 27">
            <a:extLst>
              <a:ext uri="{FF2B5EF4-FFF2-40B4-BE49-F238E27FC236}">
                <a16:creationId xmlns:a16="http://schemas.microsoft.com/office/drawing/2014/main" id="{7B73D5F5-F28C-74E1-3AA6-1233E789E6E8}"/>
              </a:ext>
            </a:extLst>
          </p:cNvPr>
          <p:cNvSpPr/>
          <p:nvPr/>
        </p:nvSpPr>
        <p:spPr>
          <a:xfrm>
            <a:off x="1810870" y="812410"/>
            <a:ext cx="600635" cy="584914"/>
          </a:xfrm>
          <a:prstGeom prst="ellipse">
            <a:avLst/>
          </a:prstGeom>
          <a:solidFill>
            <a:srgbClr val="BE78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7F124E2-7E34-0298-2F1D-35E4E4830F60}"/>
              </a:ext>
            </a:extLst>
          </p:cNvPr>
          <p:cNvSpPr txBox="1"/>
          <p:nvPr/>
        </p:nvSpPr>
        <p:spPr>
          <a:xfrm>
            <a:off x="1900515" y="849334"/>
            <a:ext cx="421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5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709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3.7037E-6 L 1.00078 -0.0011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39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423118" cy="40406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/>
              <a:t>This histogram illustrates how bike usage varies by hour, revealing key temporal patterns in rider behavior:</a:t>
            </a:r>
          </a:p>
          <a:p>
            <a:pPr marL="0" indent="0">
              <a:buNone/>
            </a:pPr>
            <a:r>
              <a:rPr lang="en-US" sz="1600" b="1" dirty="0"/>
              <a:t>_______________________________________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en-US" sz="1600" b="1" dirty="0"/>
              <a:t>Morning (7–9 AM) and evening (4–6 PM) peaks reflect commuter traffic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en-US" sz="1600" b="1" dirty="0"/>
              <a:t>Midday spike (12–2 PM) suggests leisure or errand-based use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en-US" sz="1600" b="1" dirty="0"/>
              <a:t>Usage drops off significantly during overnight hours</a:t>
            </a:r>
            <a:endParaRPr lang="en-US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5ED00B-2723-C47D-02E5-65E5779424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1318" y="1825626"/>
            <a:ext cx="6198408" cy="4040602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1225A09E-4409-60E5-EEC4-42730120AC74}"/>
              </a:ext>
            </a:extLst>
          </p:cNvPr>
          <p:cNvSpPr/>
          <p:nvPr/>
        </p:nvSpPr>
        <p:spPr>
          <a:xfrm>
            <a:off x="1810870" y="812410"/>
            <a:ext cx="600635" cy="5849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297CA7-8FD9-C6CF-0329-B7F40DC44E5D}"/>
              </a:ext>
            </a:extLst>
          </p:cNvPr>
          <p:cNvSpPr txBox="1"/>
          <p:nvPr/>
        </p:nvSpPr>
        <p:spPr>
          <a:xfrm>
            <a:off x="1900515" y="849334"/>
            <a:ext cx="421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6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4" name="Graphic 3" descr="Cycling">
            <a:extLst>
              <a:ext uri="{FF2B5EF4-FFF2-40B4-BE49-F238E27FC236}">
                <a16:creationId xmlns:a16="http://schemas.microsoft.com/office/drawing/2014/main" id="{A73544A3-B23C-7820-5B53-71342CAA21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122894"/>
            <a:ext cx="735106" cy="73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853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3.7037E-6 L 1.00078 -0.0011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39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EC5D27-52DA-F9EF-0BE2-EB3C62F08E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ED7AF-C92F-BA16-4D5D-089385A53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50836-A211-8221-762B-071BD28E0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23118" cy="404060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dirty="0"/>
              <a:t>This bar chart shows the number </a:t>
            </a:r>
          </a:p>
          <a:p>
            <a:pPr>
              <a:buNone/>
            </a:pPr>
            <a:r>
              <a:rPr lang="en-US" sz="1600" dirty="0"/>
              <a:t>of trips taken by each passholder </a:t>
            </a:r>
          </a:p>
          <a:p>
            <a:pPr>
              <a:buNone/>
            </a:pPr>
            <a:r>
              <a:rPr lang="en-US" sz="1600" dirty="0"/>
              <a:t>type, providing insight into rider </a:t>
            </a:r>
          </a:p>
          <a:p>
            <a:pPr>
              <a:buNone/>
            </a:pPr>
            <a:r>
              <a:rPr lang="en-US" sz="1600" dirty="0"/>
              <a:t>segments:</a:t>
            </a:r>
          </a:p>
          <a:p>
            <a:pPr>
              <a:buNone/>
            </a:pPr>
            <a:r>
              <a:rPr lang="en-US" sz="1600" b="1" dirty="0"/>
              <a:t>_____________________________________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en-US" sz="1600" b="1" dirty="0"/>
              <a:t>Monthly Pass users account for the largest share of rides (~81K)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en-US" sz="1600" b="1" dirty="0"/>
              <a:t>Walk-up users make up a significant portion (~41K), likely casual or tourist riders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en-US" sz="1600" b="1" dirty="0"/>
              <a:t>Flex Pass and Staff Annual users show consistent, low-volume activity</a:t>
            </a:r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F80311-E1CA-633B-0E6A-15A6FC2B41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1318" y="1825623"/>
            <a:ext cx="6198408" cy="404060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44047118-4EEB-42DA-48DF-2BFD6D78DC2F}"/>
              </a:ext>
            </a:extLst>
          </p:cNvPr>
          <p:cNvSpPr/>
          <p:nvPr/>
        </p:nvSpPr>
        <p:spPr>
          <a:xfrm>
            <a:off x="1810870" y="812410"/>
            <a:ext cx="600635" cy="5849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C2F748-2AF9-44ED-5F44-17A718245E29}"/>
              </a:ext>
            </a:extLst>
          </p:cNvPr>
          <p:cNvSpPr txBox="1"/>
          <p:nvPr/>
        </p:nvSpPr>
        <p:spPr>
          <a:xfrm>
            <a:off x="1900515" y="849334"/>
            <a:ext cx="421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7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5" name="Graphic 4" descr="Cycling">
            <a:extLst>
              <a:ext uri="{FF2B5EF4-FFF2-40B4-BE49-F238E27FC236}">
                <a16:creationId xmlns:a16="http://schemas.microsoft.com/office/drawing/2014/main" id="{CAB4C3E6-2B05-504A-99B3-F82B5107F1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122894"/>
            <a:ext cx="735106" cy="73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707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3.7037E-6 L 1.00078 -0.0011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39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22D661-D0D6-D63F-DFF6-D7761DEB00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EB4B8-E40B-6CA8-E152-C675ED6F7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812CBF-4283-C352-3934-84A6DD9639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3647" y="1825625"/>
            <a:ext cx="6036080" cy="404060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0E47557-D95D-F35E-AB22-194ACDD22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22775" cy="404018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dirty="0"/>
              <a:t>This stacked bar chart displays trip </a:t>
            </a:r>
          </a:p>
          <a:p>
            <a:pPr>
              <a:buNone/>
            </a:pPr>
            <a:r>
              <a:rPr lang="en-US" sz="1600" dirty="0"/>
              <a:t>volume by day of the week, </a:t>
            </a:r>
          </a:p>
          <a:p>
            <a:pPr>
              <a:buNone/>
            </a:pPr>
            <a:r>
              <a:rPr lang="en-US" sz="1600" dirty="0"/>
              <a:t>segmented by user type, highlighting</a:t>
            </a:r>
          </a:p>
          <a:p>
            <a:pPr>
              <a:buNone/>
            </a:pPr>
            <a:r>
              <a:rPr lang="en-US" sz="1600" dirty="0"/>
              <a:t>weekly behavioral shifts:</a:t>
            </a:r>
          </a:p>
          <a:p>
            <a:pPr>
              <a:buNone/>
            </a:pPr>
            <a:r>
              <a:rPr lang="en-US" sz="1600" b="1" dirty="0"/>
              <a:t>_________________________________________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en-US" sz="1600" b="1" dirty="0"/>
              <a:t>Weekday rides are dominated by Monthly Pass holders (commuters)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en-US" sz="1600" b="1" dirty="0"/>
              <a:t>Walk-up usage increases sharply on weekends, indicating leisure or tourism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en-US" sz="1600" b="1" dirty="0"/>
              <a:t>Flex and Staff Annual usage stays relatively stable across the week</a:t>
            </a:r>
            <a:endParaRPr lang="en-US" sz="16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6CC16D5-5907-C9ED-F0B1-C4D429FC83CB}"/>
              </a:ext>
            </a:extLst>
          </p:cNvPr>
          <p:cNvSpPr/>
          <p:nvPr/>
        </p:nvSpPr>
        <p:spPr>
          <a:xfrm>
            <a:off x="1810870" y="812410"/>
            <a:ext cx="600635" cy="5849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025ADE-2F6C-D5A5-E471-84B55CE57238}"/>
              </a:ext>
            </a:extLst>
          </p:cNvPr>
          <p:cNvSpPr txBox="1"/>
          <p:nvPr/>
        </p:nvSpPr>
        <p:spPr>
          <a:xfrm>
            <a:off x="1900515" y="849334"/>
            <a:ext cx="421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8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3" name="Graphic 2" descr="Cycling">
            <a:extLst>
              <a:ext uri="{FF2B5EF4-FFF2-40B4-BE49-F238E27FC236}">
                <a16:creationId xmlns:a16="http://schemas.microsoft.com/office/drawing/2014/main" id="{702ADB7B-8D9B-8D16-5C9D-EE2E9B3F66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122894"/>
            <a:ext cx="735106" cy="73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70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3.7037E-6 L 1.00078 -0.0011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39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859215" cy="394764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Logistic Regression provided a strong baseline with high interpretability and efficient computation, but struggled to recall minority-class Walk-up users:</a:t>
            </a:r>
          </a:p>
          <a:p>
            <a:pPr marL="0" indent="0">
              <a:buNone/>
            </a:pPr>
            <a:r>
              <a:rPr lang="en-US" sz="1600" dirty="0"/>
              <a:t>___________________________________________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en-US" sz="1600" dirty="0"/>
              <a:t>Accuracy: 74.9%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en-US" sz="1600" dirty="0"/>
              <a:t>Precision (Walk-up): 70.3%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en-US" sz="1600" dirty="0"/>
              <a:t>Recall (Walk-up): 44.0%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en-US" sz="1600" dirty="0"/>
              <a:t>F1 Score (Walk-up): 54.2%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en-US" sz="1600" dirty="0"/>
              <a:t>ROC AUC Score: 0.760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en-US" sz="1600" dirty="0"/>
              <a:t>Best for: Clear, explainable insights in policy settings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4BF6F04-ABB0-17A8-5C5F-82D0E3D44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4646" y="1699014"/>
            <a:ext cx="5645080" cy="4526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58D3C319-F55E-D1BB-1708-1EC5C9C216CC}"/>
              </a:ext>
            </a:extLst>
          </p:cNvPr>
          <p:cNvSpPr/>
          <p:nvPr/>
        </p:nvSpPr>
        <p:spPr>
          <a:xfrm>
            <a:off x="1810870" y="812410"/>
            <a:ext cx="600635" cy="584914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14236E-304F-A8C7-F923-80C5CEEF85D2}"/>
              </a:ext>
            </a:extLst>
          </p:cNvPr>
          <p:cNvSpPr txBox="1"/>
          <p:nvPr/>
        </p:nvSpPr>
        <p:spPr>
          <a:xfrm>
            <a:off x="1900515" y="849334"/>
            <a:ext cx="421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9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4" name="Graphic 3" descr="Cycling">
            <a:extLst>
              <a:ext uri="{FF2B5EF4-FFF2-40B4-BE49-F238E27FC236}">
                <a16:creationId xmlns:a16="http://schemas.microsoft.com/office/drawing/2014/main" id="{AF42DEBC-36EA-7EBD-BE83-04D763E13E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122894"/>
            <a:ext cx="735106" cy="73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910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3.7037E-6 L 1.00078 -0.0011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39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9">
      <a:dk1>
        <a:srgbClr val="231F20"/>
      </a:dk1>
      <a:lt1>
        <a:srgbClr val="FFFFFF"/>
      </a:lt1>
      <a:dk2>
        <a:srgbClr val="231F20"/>
      </a:dk2>
      <a:lt2>
        <a:srgbClr val="FDF9E2"/>
      </a:lt2>
      <a:accent1>
        <a:srgbClr val="FC2834"/>
      </a:accent1>
      <a:accent2>
        <a:srgbClr val="43AAC7"/>
      </a:accent2>
      <a:accent3>
        <a:srgbClr val="00AA59"/>
      </a:accent3>
      <a:accent4>
        <a:srgbClr val="FEA000"/>
      </a:accent4>
      <a:accent5>
        <a:srgbClr val="FDEE6B"/>
      </a:accent5>
      <a:accent6>
        <a:srgbClr val="3266A6"/>
      </a:accent6>
      <a:hlink>
        <a:srgbClr val="FC2734"/>
      </a:hlink>
      <a:folHlink>
        <a:srgbClr val="42AAC7"/>
      </a:folHlink>
    </a:clrScheme>
    <a:fontScheme name="Custom 26">
      <a:majorFont>
        <a:latin typeface="Arial Black"/>
        <a:ea typeface=""/>
        <a:cs typeface=""/>
      </a:majorFont>
      <a:minorFont>
        <a:latin typeface="Arial Blac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_Design_Win32_SW_v11" id="{D7435ACC-9DD3-4D5B-A984-7326EB7AF7CB}" vid="{7C01AFE1-C5EE-47B6-A71D-62A9F78E44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E8C75813-FBB5-478B-828B-AC67018E27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E30B917-A3AD-46B5-A6A4-F876E3BAC36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431C809-C6F0-48D7-BF3E-4570CDAF51AF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1841</TotalTime>
  <Words>1637</Words>
  <Application>Microsoft Office PowerPoint</Application>
  <PresentationFormat>Widescreen</PresentationFormat>
  <Paragraphs>169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Arial Black</vt:lpstr>
      <vt:lpstr>Calibri</vt:lpstr>
      <vt:lpstr>Wingdings</vt:lpstr>
      <vt:lpstr>Office Theme</vt:lpstr>
      <vt:lpstr>Data 495 Data Science Capstone Roman M. Hall Professor Paritosh Rai</vt:lpstr>
      <vt:lpstr>Agenda</vt:lpstr>
      <vt:lpstr>Project Description</vt:lpstr>
      <vt:lpstr>Data Set Description</vt:lpstr>
      <vt:lpstr>Describe the Data</vt:lpstr>
      <vt:lpstr>Visualization 1</vt:lpstr>
      <vt:lpstr>Visualization 2</vt:lpstr>
      <vt:lpstr>Visualization 3</vt:lpstr>
      <vt:lpstr>Model 1</vt:lpstr>
      <vt:lpstr>Model 2</vt:lpstr>
      <vt:lpstr>Model 3</vt:lpstr>
      <vt:lpstr>Findings</vt:lpstr>
      <vt:lpstr>PowerPoint Presentation</vt:lpstr>
      <vt:lpstr>Lessons Learned</vt:lpstr>
      <vt:lpstr>References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roman hall</dc:creator>
  <cp:lastModifiedBy>Roman Hall</cp:lastModifiedBy>
  <cp:revision>28</cp:revision>
  <dcterms:created xsi:type="dcterms:W3CDTF">2025-04-03T11:57:02Z</dcterms:created>
  <dcterms:modified xsi:type="dcterms:W3CDTF">2025-04-26T21:46:03Z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