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4.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5.xml" ContentType="application/vnd.openxmlformats-officedocument.theme+xml"/>
  <Override PartName="/ppt/slideLayouts/slideLayout69.xml" ContentType="application/vnd.openxmlformats-officedocument.presentationml.slideLayout+xml"/>
  <Override PartName="/ppt/theme/theme6.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7.xml" ContentType="application/vnd.openxmlformats-officedocument.theme+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theme/theme8.xml" ContentType="application/vnd.openxmlformats-officedocument.theme+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theme/theme9.xml" ContentType="application/vnd.openxmlformats-officedocument.theme+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theme/theme11.xml" ContentType="application/vnd.openxmlformats-officedocument.theme+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theme/theme12.xml" ContentType="application/vnd.openxmlformats-officedocument.theme+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13.xml" ContentType="application/vnd.openxmlformats-officedocument.theme+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theme/theme14.xml" ContentType="application/vnd.openxmlformats-officedocument.theme+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theme/theme15.xml" ContentType="application/vnd.openxmlformats-officedocument.theme+xml"/>
  <Override PartName="/ppt/theme/theme1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5" r:id="rId2"/>
    <p:sldMasterId id="2147483686" r:id="rId3"/>
    <p:sldMasterId id="2147483697" r:id="rId4"/>
    <p:sldMasterId id="2147483708" r:id="rId5"/>
    <p:sldMasterId id="2147483734" r:id="rId6"/>
    <p:sldMasterId id="2147483736" r:id="rId7"/>
    <p:sldMasterId id="2147483759" r:id="rId8"/>
    <p:sldMasterId id="2147483775" r:id="rId9"/>
    <p:sldMasterId id="2147483779" r:id="rId10"/>
    <p:sldMasterId id="2147483791" r:id="rId11"/>
    <p:sldMasterId id="2147483820" r:id="rId12"/>
    <p:sldMasterId id="2147483838" r:id="rId13"/>
    <p:sldMasterId id="2147483854" r:id="rId14"/>
    <p:sldMasterId id="2147483872" r:id="rId15"/>
  </p:sldMasterIdLst>
  <p:notesMasterIdLst>
    <p:notesMasterId r:id="rId33"/>
  </p:notesMasterIdLst>
  <p:sldIdLst>
    <p:sldId id="256" r:id="rId16"/>
    <p:sldId id="281" r:id="rId17"/>
    <p:sldId id="259" r:id="rId18"/>
    <p:sldId id="4245" r:id="rId19"/>
    <p:sldId id="4246" r:id="rId20"/>
    <p:sldId id="4250" r:id="rId21"/>
    <p:sldId id="4252" r:id="rId22"/>
    <p:sldId id="4247" r:id="rId23"/>
    <p:sldId id="4256" r:id="rId24"/>
    <p:sldId id="4248" r:id="rId25"/>
    <p:sldId id="4255" r:id="rId26"/>
    <p:sldId id="4257" r:id="rId27"/>
    <p:sldId id="4249" r:id="rId28"/>
    <p:sldId id="4253" r:id="rId29"/>
    <p:sldId id="4254" r:id="rId30"/>
    <p:sldId id="4244" r:id="rId31"/>
    <p:sldId id="1263" r:id="rId32"/>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5pPr>
    <a:lvl6pPr marL="2286000" algn="l" defTabSz="914400" rtl="0" eaLnBrk="1" latinLnBrk="0" hangingPunct="1">
      <a:defRPr kern="1200">
        <a:solidFill>
          <a:schemeClr val="tx1"/>
        </a:solidFill>
        <a:latin typeface="Open Sans" panose="020B0606030504020204" pitchFamily="34" charset="0"/>
        <a:ea typeface="+mn-ea"/>
        <a:cs typeface="+mn-cs"/>
      </a:defRPr>
    </a:lvl6pPr>
    <a:lvl7pPr marL="2743200" algn="l" defTabSz="914400" rtl="0" eaLnBrk="1" latinLnBrk="0" hangingPunct="1">
      <a:defRPr kern="1200">
        <a:solidFill>
          <a:schemeClr val="tx1"/>
        </a:solidFill>
        <a:latin typeface="Open Sans" panose="020B0606030504020204" pitchFamily="34" charset="0"/>
        <a:ea typeface="+mn-ea"/>
        <a:cs typeface="+mn-cs"/>
      </a:defRPr>
    </a:lvl7pPr>
    <a:lvl8pPr marL="3200400" algn="l" defTabSz="914400" rtl="0" eaLnBrk="1" latinLnBrk="0" hangingPunct="1">
      <a:defRPr kern="1200">
        <a:solidFill>
          <a:schemeClr val="tx1"/>
        </a:solidFill>
        <a:latin typeface="Open Sans" panose="020B0606030504020204" pitchFamily="34" charset="0"/>
        <a:ea typeface="+mn-ea"/>
        <a:cs typeface="+mn-cs"/>
      </a:defRPr>
    </a:lvl8pPr>
    <a:lvl9pPr marL="3657600" algn="l" defTabSz="914400" rtl="0" eaLnBrk="1" latinLnBrk="0" hangingPunct="1">
      <a:defRPr kern="1200">
        <a:solidFill>
          <a:schemeClr val="tx1"/>
        </a:solidFill>
        <a:latin typeface="Open Sans" panose="020B0606030504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E1F0"/>
    <a:srgbClr val="562E80"/>
    <a:srgbClr val="562D7F"/>
    <a:srgbClr val="FFFFFF"/>
    <a:srgbClr val="4F3886"/>
    <a:srgbClr val="444B93"/>
    <a:srgbClr val="3A5C9E"/>
    <a:srgbClr val="306CA9"/>
    <a:srgbClr val="139CC9"/>
    <a:srgbClr val="00BC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D4C782-C308-4758-93DD-74E84AFC0D75}" v="3" dt="2024-10-31T14:44:30.4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16" autoAdjust="0"/>
    <p:restoredTop sz="95040" autoAdjust="0"/>
  </p:normalViewPr>
  <p:slideViewPr>
    <p:cSldViewPr snapToGrid="0">
      <p:cViewPr varScale="1">
        <p:scale>
          <a:sx n="106" d="100"/>
          <a:sy n="106" d="100"/>
        </p:scale>
        <p:origin x="1170" y="108"/>
      </p:cViewPr>
      <p:guideLst/>
    </p:cSldViewPr>
  </p:slideViewPr>
  <p:outlineViewPr>
    <p:cViewPr>
      <p:scale>
        <a:sx n="33" d="100"/>
        <a:sy n="33" d="100"/>
      </p:scale>
      <p:origin x="0" y="-1945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3.xml"/><Relationship Id="rId26" Type="http://schemas.openxmlformats.org/officeDocument/2006/relationships/slide" Target="slides/slide11.xml"/><Relationship Id="rId39" Type="http://schemas.microsoft.com/office/2015/10/relationships/revisionInfo" Target="revisionInfo.xml"/><Relationship Id="rId21" Type="http://schemas.openxmlformats.org/officeDocument/2006/relationships/slide" Target="slides/slide6.xml"/><Relationship Id="rId34"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2.xml"/><Relationship Id="rId25" Type="http://schemas.openxmlformats.org/officeDocument/2006/relationships/slide" Target="slides/slide10.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xml"/><Relationship Id="rId20" Type="http://schemas.openxmlformats.org/officeDocument/2006/relationships/slide" Target="slides/slide5.xml"/><Relationship Id="rId29" Type="http://schemas.openxmlformats.org/officeDocument/2006/relationships/slide" Target="slides/slide14.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9.xml"/><Relationship Id="rId32" Type="http://schemas.openxmlformats.org/officeDocument/2006/relationships/slide" Target="slides/slide17.xml"/><Relationship Id="rId37"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8.xml"/><Relationship Id="rId28" Type="http://schemas.openxmlformats.org/officeDocument/2006/relationships/slide" Target="slides/slide13.xml"/><Relationship Id="rId36" Type="http://schemas.openxmlformats.org/officeDocument/2006/relationships/theme" Target="theme/theme1.xml"/><Relationship Id="rId10" Type="http://schemas.openxmlformats.org/officeDocument/2006/relationships/slideMaster" Target="slideMasters/slideMaster10.xml"/><Relationship Id="rId19" Type="http://schemas.openxmlformats.org/officeDocument/2006/relationships/slide" Target="slides/slide4.xml"/><Relationship Id="rId31" Type="http://schemas.openxmlformats.org/officeDocument/2006/relationships/slide" Target="slides/slide16.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7.xml"/><Relationship Id="rId27" Type="http://schemas.openxmlformats.org/officeDocument/2006/relationships/slide" Target="slides/slide12.xml"/><Relationship Id="rId30" Type="http://schemas.openxmlformats.org/officeDocument/2006/relationships/slide" Target="slides/slide15.xml"/><Relationship Id="rId35" Type="http://schemas.openxmlformats.org/officeDocument/2006/relationships/viewProps" Target="viewProps.xml"/><Relationship Id="rId8" Type="http://schemas.openxmlformats.org/officeDocument/2006/relationships/slideMaster" Target="slideMasters/slideMaster8.xml"/><Relationship Id="rId3"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man Murzac" userId="046067e2-d8e8-49a6-ab66-728f6d08db30" providerId="ADAL" clId="{B7D4C782-C308-4758-93DD-74E84AFC0D75}"/>
    <pc:docChg chg="undo custSel addSld modSld sldOrd">
      <pc:chgData name="Roman Murzac" userId="046067e2-d8e8-49a6-ab66-728f6d08db30" providerId="ADAL" clId="{B7D4C782-C308-4758-93DD-74E84AFC0D75}" dt="2024-10-31T14:52:08.617" v="164" actId="20577"/>
      <pc:docMkLst>
        <pc:docMk/>
      </pc:docMkLst>
      <pc:sldChg chg="delSp modSp mod ord">
        <pc:chgData name="Roman Murzac" userId="046067e2-d8e8-49a6-ab66-728f6d08db30" providerId="ADAL" clId="{B7D4C782-C308-4758-93DD-74E84AFC0D75}" dt="2024-10-12T08:56:34.689" v="21" actId="478"/>
        <pc:sldMkLst>
          <pc:docMk/>
          <pc:sldMk cId="681520451" sldId="259"/>
        </pc:sldMkLst>
        <pc:spChg chg="mod">
          <ac:chgData name="Roman Murzac" userId="046067e2-d8e8-49a6-ab66-728f6d08db30" providerId="ADAL" clId="{B7D4C782-C308-4758-93DD-74E84AFC0D75}" dt="2024-10-12T08:56:17.430" v="13" actId="20577"/>
          <ac:spMkLst>
            <pc:docMk/>
            <pc:sldMk cId="681520451" sldId="259"/>
            <ac:spMk id="2" creationId="{74F18864-49DF-728D-3F08-6143A158FB89}"/>
          </ac:spMkLst>
        </pc:spChg>
        <pc:spChg chg="del">
          <ac:chgData name="Roman Murzac" userId="046067e2-d8e8-49a6-ab66-728f6d08db30" providerId="ADAL" clId="{B7D4C782-C308-4758-93DD-74E84AFC0D75}" dt="2024-10-12T08:56:34.689" v="21" actId="478"/>
          <ac:spMkLst>
            <pc:docMk/>
            <pc:sldMk cId="681520451" sldId="259"/>
            <ac:spMk id="5" creationId="{51CC550B-FA03-53DD-7B72-1A3B5B77C1CF}"/>
          </ac:spMkLst>
        </pc:spChg>
        <pc:spChg chg="del">
          <ac:chgData name="Roman Murzac" userId="046067e2-d8e8-49a6-ab66-728f6d08db30" providerId="ADAL" clId="{B7D4C782-C308-4758-93DD-74E84AFC0D75}" dt="2024-10-12T08:56:34.087" v="20" actId="478"/>
          <ac:spMkLst>
            <pc:docMk/>
            <pc:sldMk cId="681520451" sldId="259"/>
            <ac:spMk id="6" creationId="{6F3BDC86-EC8B-DE97-6880-B198B98B4238}"/>
          </ac:spMkLst>
        </pc:spChg>
        <pc:spChg chg="del">
          <ac:chgData name="Roman Murzac" userId="046067e2-d8e8-49a6-ab66-728f6d08db30" providerId="ADAL" clId="{B7D4C782-C308-4758-93DD-74E84AFC0D75}" dt="2024-10-12T08:56:30.680" v="17" actId="478"/>
          <ac:spMkLst>
            <pc:docMk/>
            <pc:sldMk cId="681520451" sldId="259"/>
            <ac:spMk id="7" creationId="{A9AC1F72-001C-EEB1-6E70-A3E750A0C6E9}"/>
          </ac:spMkLst>
        </pc:spChg>
        <pc:spChg chg="del mod">
          <ac:chgData name="Roman Murzac" userId="046067e2-d8e8-49a6-ab66-728f6d08db30" providerId="ADAL" clId="{B7D4C782-C308-4758-93DD-74E84AFC0D75}" dt="2024-10-12T08:56:29.461" v="16" actId="478"/>
          <ac:spMkLst>
            <pc:docMk/>
            <pc:sldMk cId="681520451" sldId="259"/>
            <ac:spMk id="8" creationId="{EB1FAAE9-EE7E-0A29-EDFC-9825DAD764E9}"/>
          </ac:spMkLst>
        </pc:spChg>
        <pc:spChg chg="del">
          <ac:chgData name="Roman Murzac" userId="046067e2-d8e8-49a6-ab66-728f6d08db30" providerId="ADAL" clId="{B7D4C782-C308-4758-93DD-74E84AFC0D75}" dt="2024-10-12T08:56:32.954" v="19" actId="478"/>
          <ac:spMkLst>
            <pc:docMk/>
            <pc:sldMk cId="681520451" sldId="259"/>
            <ac:spMk id="9" creationId="{5959D846-AD25-88F5-75E4-13EB6AE0EF5F}"/>
          </ac:spMkLst>
        </pc:spChg>
        <pc:spChg chg="del">
          <ac:chgData name="Roman Murzac" userId="046067e2-d8e8-49a6-ab66-728f6d08db30" providerId="ADAL" clId="{B7D4C782-C308-4758-93DD-74E84AFC0D75}" dt="2024-10-12T08:56:31.466" v="18" actId="478"/>
          <ac:spMkLst>
            <pc:docMk/>
            <pc:sldMk cId="681520451" sldId="259"/>
            <ac:spMk id="10" creationId="{5B4029D3-5C9B-7131-87B2-BCEA827986F2}"/>
          </ac:spMkLst>
        </pc:spChg>
        <pc:picChg chg="del">
          <ac:chgData name="Roman Murzac" userId="046067e2-d8e8-49a6-ab66-728f6d08db30" providerId="ADAL" clId="{B7D4C782-C308-4758-93DD-74E84AFC0D75}" dt="2024-10-12T08:56:25.266" v="14" actId="478"/>
          <ac:picMkLst>
            <pc:docMk/>
            <pc:sldMk cId="681520451" sldId="259"/>
            <ac:picMk id="4" creationId="{2C2F8185-799D-3A0D-4D8C-82F58F230497}"/>
          </ac:picMkLst>
        </pc:picChg>
      </pc:sldChg>
      <pc:sldChg chg="modSp mod">
        <pc:chgData name="Roman Murzac" userId="046067e2-d8e8-49a6-ab66-728f6d08db30" providerId="ADAL" clId="{B7D4C782-C308-4758-93DD-74E84AFC0D75}" dt="2024-10-31T14:37:09.196" v="71" actId="20577"/>
        <pc:sldMkLst>
          <pc:docMk/>
          <pc:sldMk cId="1276608608" sldId="4244"/>
        </pc:sldMkLst>
        <pc:spChg chg="mod">
          <ac:chgData name="Roman Murzac" userId="046067e2-d8e8-49a6-ab66-728f6d08db30" providerId="ADAL" clId="{B7D4C782-C308-4758-93DD-74E84AFC0D75}" dt="2024-10-31T14:37:09.196" v="71" actId="20577"/>
          <ac:spMkLst>
            <pc:docMk/>
            <pc:sldMk cId="1276608608" sldId="4244"/>
            <ac:spMk id="25" creationId="{799EA9E2-AF41-0E1C-5CFE-85B454FEF3FA}"/>
          </ac:spMkLst>
        </pc:spChg>
      </pc:sldChg>
      <pc:sldChg chg="modSp add mod ord">
        <pc:chgData name="Roman Murzac" userId="046067e2-d8e8-49a6-ab66-728f6d08db30" providerId="ADAL" clId="{B7D4C782-C308-4758-93DD-74E84AFC0D75}" dt="2024-10-31T14:40:27.855" v="101" actId="20577"/>
        <pc:sldMkLst>
          <pc:docMk/>
          <pc:sldMk cId="416300216" sldId="4246"/>
        </pc:sldMkLst>
        <pc:spChg chg="mod">
          <ac:chgData name="Roman Murzac" userId="046067e2-d8e8-49a6-ab66-728f6d08db30" providerId="ADAL" clId="{B7D4C782-C308-4758-93DD-74E84AFC0D75}" dt="2024-10-31T14:40:27.855" v="101" actId="20577"/>
          <ac:spMkLst>
            <pc:docMk/>
            <pc:sldMk cId="416300216" sldId="4246"/>
            <ac:spMk id="3" creationId="{DF001D66-4AB1-066E-C9CC-6C6DAB078038}"/>
          </ac:spMkLst>
        </pc:spChg>
      </pc:sldChg>
      <pc:sldChg chg="modSp add mod ord">
        <pc:chgData name="Roman Murzac" userId="046067e2-d8e8-49a6-ab66-728f6d08db30" providerId="ADAL" clId="{B7D4C782-C308-4758-93DD-74E84AFC0D75}" dt="2024-10-12T08:57:20.789" v="50" actId="404"/>
        <pc:sldMkLst>
          <pc:docMk/>
          <pc:sldMk cId="1456785049" sldId="4247"/>
        </pc:sldMkLst>
        <pc:spChg chg="mod">
          <ac:chgData name="Roman Murzac" userId="046067e2-d8e8-49a6-ab66-728f6d08db30" providerId="ADAL" clId="{B7D4C782-C308-4758-93DD-74E84AFC0D75}" dt="2024-10-12T08:57:20.789" v="50" actId="404"/>
          <ac:spMkLst>
            <pc:docMk/>
            <pc:sldMk cId="1456785049" sldId="4247"/>
            <ac:spMk id="6" creationId="{F66CFAE9-5649-6575-D7C1-7C58DB3FF480}"/>
          </ac:spMkLst>
        </pc:spChg>
      </pc:sldChg>
      <pc:sldChg chg="addSp modSp add mod ord">
        <pc:chgData name="Roman Murzac" userId="046067e2-d8e8-49a6-ab66-728f6d08db30" providerId="ADAL" clId="{B7D4C782-C308-4758-93DD-74E84AFC0D75}" dt="2024-10-31T14:46:02.543" v="132" actId="1076"/>
        <pc:sldMkLst>
          <pc:docMk/>
          <pc:sldMk cId="2144095041" sldId="4248"/>
        </pc:sldMkLst>
        <pc:spChg chg="mod">
          <ac:chgData name="Roman Murzac" userId="046067e2-d8e8-49a6-ab66-728f6d08db30" providerId="ADAL" clId="{B7D4C782-C308-4758-93DD-74E84AFC0D75}" dt="2024-10-31T14:45:31.150" v="127" actId="1076"/>
          <ac:spMkLst>
            <pc:docMk/>
            <pc:sldMk cId="2144095041" sldId="4248"/>
            <ac:spMk id="3" creationId="{DF001D66-4AB1-066E-C9CC-6C6DAB078038}"/>
          </ac:spMkLst>
        </pc:spChg>
        <pc:spChg chg="add mod">
          <ac:chgData name="Roman Murzac" userId="046067e2-d8e8-49a6-ab66-728f6d08db30" providerId="ADAL" clId="{B7D4C782-C308-4758-93DD-74E84AFC0D75}" dt="2024-10-31T14:46:02.543" v="132" actId="1076"/>
          <ac:spMkLst>
            <pc:docMk/>
            <pc:sldMk cId="2144095041" sldId="4248"/>
            <ac:spMk id="5" creationId="{078E020C-5E07-54DD-3AA3-4A058A3B58B9}"/>
          </ac:spMkLst>
        </pc:spChg>
        <pc:spChg chg="add mod">
          <ac:chgData name="Roman Murzac" userId="046067e2-d8e8-49a6-ab66-728f6d08db30" providerId="ADAL" clId="{B7D4C782-C308-4758-93DD-74E84AFC0D75}" dt="2024-10-31T14:45:59.756" v="131" actId="1076"/>
          <ac:spMkLst>
            <pc:docMk/>
            <pc:sldMk cId="2144095041" sldId="4248"/>
            <ac:spMk id="6" creationId="{FD52C3DD-3314-D6C5-F6B9-8CBF8BB6943D}"/>
          </ac:spMkLst>
        </pc:spChg>
      </pc:sldChg>
      <pc:sldChg chg="add ord">
        <pc:chgData name="Roman Murzac" userId="046067e2-d8e8-49a6-ab66-728f6d08db30" providerId="ADAL" clId="{B7D4C782-C308-4758-93DD-74E84AFC0D75}" dt="2024-10-12T08:57:47.105" v="56"/>
        <pc:sldMkLst>
          <pc:docMk/>
          <pc:sldMk cId="2616645166" sldId="4249"/>
        </pc:sldMkLst>
      </pc:sldChg>
      <pc:sldChg chg="modSp mod">
        <pc:chgData name="Roman Murzac" userId="046067e2-d8e8-49a6-ab66-728f6d08db30" providerId="ADAL" clId="{B7D4C782-C308-4758-93DD-74E84AFC0D75}" dt="2024-10-31T14:50:09.453" v="150" actId="20577"/>
        <pc:sldMkLst>
          <pc:docMk/>
          <pc:sldMk cId="3338965066" sldId="4252"/>
        </pc:sldMkLst>
        <pc:spChg chg="mod">
          <ac:chgData name="Roman Murzac" userId="046067e2-d8e8-49a6-ab66-728f6d08db30" providerId="ADAL" clId="{B7D4C782-C308-4758-93DD-74E84AFC0D75}" dt="2024-10-31T14:50:09.453" v="150" actId="20577"/>
          <ac:spMkLst>
            <pc:docMk/>
            <pc:sldMk cId="3338965066" sldId="4252"/>
            <ac:spMk id="6" creationId="{CB65C284-E6CA-0E3F-1B97-986A7655529C}"/>
          </ac:spMkLst>
        </pc:spChg>
      </pc:sldChg>
      <pc:sldChg chg="modSp mod">
        <pc:chgData name="Roman Murzac" userId="046067e2-d8e8-49a6-ab66-728f6d08db30" providerId="ADAL" clId="{B7D4C782-C308-4758-93DD-74E84AFC0D75}" dt="2024-10-31T14:52:08.617" v="164" actId="20577"/>
        <pc:sldMkLst>
          <pc:docMk/>
          <pc:sldMk cId="3168267298" sldId="4253"/>
        </pc:sldMkLst>
        <pc:spChg chg="mod">
          <ac:chgData name="Roman Murzac" userId="046067e2-d8e8-49a6-ab66-728f6d08db30" providerId="ADAL" clId="{B7D4C782-C308-4758-93DD-74E84AFC0D75}" dt="2024-10-31T14:52:08.617" v="164" actId="20577"/>
          <ac:spMkLst>
            <pc:docMk/>
            <pc:sldMk cId="3168267298" sldId="4253"/>
            <ac:spMk id="3" creationId="{DF001D66-4AB1-066E-C9CC-6C6DAB078038}"/>
          </ac:spMkLst>
        </pc:spChg>
      </pc:sldChg>
      <pc:sldChg chg="modSp mod">
        <pc:chgData name="Roman Murzac" userId="046067e2-d8e8-49a6-ab66-728f6d08db30" providerId="ADAL" clId="{B7D4C782-C308-4758-93DD-74E84AFC0D75}" dt="2024-10-31T14:51:44.490" v="163" actId="20577"/>
        <pc:sldMkLst>
          <pc:docMk/>
          <pc:sldMk cId="1493307661" sldId="4255"/>
        </pc:sldMkLst>
        <pc:spChg chg="mod">
          <ac:chgData name="Roman Murzac" userId="046067e2-d8e8-49a6-ab66-728f6d08db30" providerId="ADAL" clId="{B7D4C782-C308-4758-93DD-74E84AFC0D75}" dt="2024-10-31T14:51:44.490" v="163" actId="20577"/>
          <ac:spMkLst>
            <pc:docMk/>
            <pc:sldMk cId="1493307661" sldId="4255"/>
            <ac:spMk id="8" creationId="{31926A2A-69C0-4880-26F2-96071BBCD3B6}"/>
          </ac:spMkLst>
        </pc:spChg>
      </pc:sldChg>
      <pc:sldChg chg="delSp modSp mod">
        <pc:chgData name="Roman Murzac" userId="046067e2-d8e8-49a6-ab66-728f6d08db30" providerId="ADAL" clId="{B7D4C782-C308-4758-93DD-74E84AFC0D75}" dt="2024-10-31T14:38:58.232" v="81" actId="1076"/>
        <pc:sldMkLst>
          <pc:docMk/>
          <pc:sldMk cId="1957150383" sldId="4257"/>
        </pc:sldMkLst>
        <pc:picChg chg="del">
          <ac:chgData name="Roman Murzac" userId="046067e2-d8e8-49a6-ab66-728f6d08db30" providerId="ADAL" clId="{B7D4C782-C308-4758-93DD-74E84AFC0D75}" dt="2024-10-31T14:38:19.767" v="73" actId="478"/>
          <ac:picMkLst>
            <pc:docMk/>
            <pc:sldMk cId="1957150383" sldId="4257"/>
            <ac:picMk id="10" creationId="{13149070-07C0-A0F6-100C-8FA6A19252C4}"/>
          </ac:picMkLst>
        </pc:picChg>
        <pc:picChg chg="mod">
          <ac:chgData name="Roman Murzac" userId="046067e2-d8e8-49a6-ab66-728f6d08db30" providerId="ADAL" clId="{B7D4C782-C308-4758-93DD-74E84AFC0D75}" dt="2024-10-31T14:38:54.604" v="80" actId="1076"/>
          <ac:picMkLst>
            <pc:docMk/>
            <pc:sldMk cId="1957150383" sldId="4257"/>
            <ac:picMk id="12" creationId="{D632AE59-421D-F4DF-44FA-83BC4175E518}"/>
          </ac:picMkLst>
        </pc:picChg>
        <pc:picChg chg="mod">
          <ac:chgData name="Roman Murzac" userId="046067e2-d8e8-49a6-ab66-728f6d08db30" providerId="ADAL" clId="{B7D4C782-C308-4758-93DD-74E84AFC0D75}" dt="2024-10-31T14:38:58.232" v="81" actId="1076"/>
          <ac:picMkLst>
            <pc:docMk/>
            <pc:sldMk cId="1957150383" sldId="4257"/>
            <ac:picMk id="14" creationId="{024C9C8C-89E1-371B-89C2-1FB3197D7E07}"/>
          </ac:picMkLst>
        </pc:picChg>
        <pc:picChg chg="del">
          <ac:chgData name="Roman Murzac" userId="046067e2-d8e8-49a6-ab66-728f6d08db30" providerId="ADAL" clId="{B7D4C782-C308-4758-93DD-74E84AFC0D75}" dt="2024-10-31T14:38:17.919" v="72" actId="478"/>
          <ac:picMkLst>
            <pc:docMk/>
            <pc:sldMk cId="1957150383" sldId="4257"/>
            <ac:picMk id="16" creationId="{BA9D9882-A883-8407-9798-32318B5A3571}"/>
          </ac:picMkLst>
        </pc:picChg>
        <pc:picChg chg="del">
          <ac:chgData name="Roman Murzac" userId="046067e2-d8e8-49a6-ab66-728f6d08db30" providerId="ADAL" clId="{B7D4C782-C308-4758-93DD-74E84AFC0D75}" dt="2024-10-31T14:38:21.174" v="74" actId="478"/>
          <ac:picMkLst>
            <pc:docMk/>
            <pc:sldMk cId="1957150383" sldId="4257"/>
            <ac:picMk id="18" creationId="{D6C39F3C-D3FE-B54F-F59F-417399CF698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1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R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417393-80D6-1249-B860-84CE78F5938D}" type="datetimeFigureOut">
              <a:rPr lang="en-RO" smtClean="0"/>
              <a:t>10/31/2024</a:t>
            </a:fld>
            <a:endParaRPr lang="en-R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RO"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RO"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R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88F291-A34E-934D-857B-8D997D79FF05}" type="slidenum">
              <a:rPr lang="en-RO" smtClean="0"/>
              <a:t>‹#›</a:t>
            </a:fld>
            <a:endParaRPr lang="en-RO"/>
          </a:p>
        </p:txBody>
      </p:sp>
    </p:spTree>
    <p:extLst>
      <p:ext uri="{BB962C8B-B14F-4D97-AF65-F5344CB8AC3E}">
        <p14:creationId xmlns:p14="http://schemas.microsoft.com/office/powerpoint/2010/main" val="1138782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Open Sans" panose="020B0606030504020204" pitchFamily="34" charset="0"/>
        <a:ea typeface="+mn-ea"/>
        <a:cs typeface="+mn-cs"/>
      </a:defRPr>
    </a:lvl1pPr>
    <a:lvl2pPr marL="457200" algn="l" defTabSz="914400" rtl="0" eaLnBrk="1" latinLnBrk="0" hangingPunct="1">
      <a:defRPr sz="1200" kern="1200">
        <a:solidFill>
          <a:schemeClr val="tx1"/>
        </a:solidFill>
        <a:latin typeface="Open Sans" panose="020B0606030504020204" pitchFamily="34" charset="0"/>
        <a:ea typeface="+mn-ea"/>
        <a:cs typeface="+mn-cs"/>
      </a:defRPr>
    </a:lvl2pPr>
    <a:lvl3pPr marL="914400" algn="l" defTabSz="914400" rtl="0" eaLnBrk="1" latinLnBrk="0" hangingPunct="1">
      <a:defRPr sz="1200" kern="1200">
        <a:solidFill>
          <a:schemeClr val="tx1"/>
        </a:solidFill>
        <a:latin typeface="Open Sans" panose="020B0606030504020204" pitchFamily="34" charset="0"/>
        <a:ea typeface="+mn-ea"/>
        <a:cs typeface="+mn-cs"/>
      </a:defRPr>
    </a:lvl3pPr>
    <a:lvl4pPr marL="1371600" algn="l" defTabSz="914400" rtl="0" eaLnBrk="1" latinLnBrk="0" hangingPunct="1">
      <a:defRPr sz="1200" kern="1200">
        <a:solidFill>
          <a:schemeClr val="tx1"/>
        </a:solidFill>
        <a:latin typeface="Open Sans" panose="020B0606030504020204" pitchFamily="34" charset="0"/>
        <a:ea typeface="+mn-ea"/>
        <a:cs typeface="+mn-cs"/>
      </a:defRPr>
    </a:lvl4pPr>
    <a:lvl5pPr marL="1828800" algn="l" defTabSz="914400" rtl="0" eaLnBrk="1" latinLnBrk="0" hangingPunct="1">
      <a:defRPr sz="1200" kern="1200">
        <a:solidFill>
          <a:schemeClr val="tx1"/>
        </a:solidFill>
        <a:latin typeface="Open Sans" panose="020B0606030504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88F291-A34E-934D-857B-8D997D79FF05}" type="slidenum">
              <a:rPr lang="en-RO" smtClean="0"/>
              <a:t>10</a:t>
            </a:fld>
            <a:endParaRPr lang="en-RO"/>
          </a:p>
        </p:txBody>
      </p:sp>
    </p:spTree>
    <p:extLst>
      <p:ext uri="{BB962C8B-B14F-4D97-AF65-F5344CB8AC3E}">
        <p14:creationId xmlns:p14="http://schemas.microsoft.com/office/powerpoint/2010/main" val="747210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88F291-A34E-934D-857B-8D997D79FF05}" type="slidenum">
              <a:rPr lang="en-RO" smtClean="0"/>
              <a:t>14</a:t>
            </a:fld>
            <a:endParaRPr lang="en-RO"/>
          </a:p>
        </p:txBody>
      </p:sp>
    </p:spTree>
    <p:extLst>
      <p:ext uri="{BB962C8B-B14F-4D97-AF65-F5344CB8AC3E}">
        <p14:creationId xmlns:p14="http://schemas.microsoft.com/office/powerpoint/2010/main" val="4085838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dirty="0"/>
          </a:p>
        </p:txBody>
      </p:sp>
      <p:sp>
        <p:nvSpPr>
          <p:cNvPr id="4" name="Slide Number Placeholder 3"/>
          <p:cNvSpPr>
            <a:spLocks noGrp="1"/>
          </p:cNvSpPr>
          <p:nvPr>
            <p:ph type="sldNum" sz="quarter" idx="5"/>
          </p:nvPr>
        </p:nvSpPr>
        <p:spPr/>
        <p:txBody>
          <a:bodyPr/>
          <a:lstStyle/>
          <a:p>
            <a:fld id="{E588F291-A34E-934D-857B-8D997D79FF05}" type="slidenum">
              <a:rPr lang="en-RO" smtClean="0"/>
              <a:t>16</a:t>
            </a:fld>
            <a:endParaRPr lang="en-RO"/>
          </a:p>
        </p:txBody>
      </p:sp>
    </p:spTree>
    <p:extLst>
      <p:ext uri="{BB962C8B-B14F-4D97-AF65-F5344CB8AC3E}">
        <p14:creationId xmlns:p14="http://schemas.microsoft.com/office/powerpoint/2010/main" val="3408136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dirty="0"/>
          </a:p>
        </p:txBody>
      </p:sp>
      <p:sp>
        <p:nvSpPr>
          <p:cNvPr id="4" name="Slide Number Placeholder 3"/>
          <p:cNvSpPr>
            <a:spLocks noGrp="1"/>
          </p:cNvSpPr>
          <p:nvPr>
            <p:ph type="sldNum" sz="quarter" idx="5"/>
          </p:nvPr>
        </p:nvSpPr>
        <p:spPr/>
        <p:txBody>
          <a:bodyPr/>
          <a:lstStyle/>
          <a:p>
            <a:fld id="{E588F291-A34E-934D-857B-8D997D79FF05}" type="slidenum">
              <a:rPr lang="en-RO" smtClean="0"/>
              <a:t>17</a:t>
            </a:fld>
            <a:endParaRPr lang="en-RO"/>
          </a:p>
        </p:txBody>
      </p:sp>
    </p:spTree>
    <p:extLst>
      <p:ext uri="{BB962C8B-B14F-4D97-AF65-F5344CB8AC3E}">
        <p14:creationId xmlns:p14="http://schemas.microsoft.com/office/powerpoint/2010/main" val="38472687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8.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8.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jpeg"/><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jpg"/><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1.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1.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1.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1.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1.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1.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1.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1.xml"/></Relationships>
</file>

<file path=ppt/slideLayouts/_rels/slideLayout1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1.xml"/></Relationships>
</file>

<file path=ppt/slideLayouts/_rels/slideLayout1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1.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6.png"/><Relationship Id="rId1" Type="http://schemas.openxmlformats.org/officeDocument/2006/relationships/slideMaster" Target="../slideMasters/slideMaster12.xml"/></Relationships>
</file>

<file path=ppt/slideLayouts/_rels/slideLayout16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3.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8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4.xml"/></Relationships>
</file>

<file path=ppt/slideLayouts/_rels/slideLayout18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14.xml"/></Relationships>
</file>

<file path=ppt/slideLayouts/_rels/slideLayout18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14.xml"/></Relationships>
</file>

<file path=ppt/slideLayouts/_rels/slideLayout18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14.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Master" Target="../slideMasters/slideMaster15.xml"/><Relationship Id="rId4" Type="http://schemas.openxmlformats.org/officeDocument/2006/relationships/image" Target="../media/image5.png"/></Relationships>
</file>

<file path=ppt/slideLayouts/_rels/slideLayout20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5.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5.xml"/></Relationships>
</file>

<file path=ppt/slideLayouts/_rels/slideLayout2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5.xml"/></Relationships>
</file>

<file path=ppt/slideLayouts/_rels/slideLayout2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5.xml"/></Relationships>
</file>

<file path=ppt/slideLayouts/_rels/slideLayout2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5.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5.png"/><Relationship Id="rId1" Type="http://schemas.openxmlformats.org/officeDocument/2006/relationships/slideMaster" Target="../slideMasters/slideMaster15.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5.png"/><Relationship Id="rId1" Type="http://schemas.openxmlformats.org/officeDocument/2006/relationships/slideMaster" Target="../slideMasters/slideMaster15.xml"/></Relationships>
</file>

<file path=ppt/slideLayouts/_rels/slideLayout2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5.png"/><Relationship Id="rId1" Type="http://schemas.openxmlformats.org/officeDocument/2006/relationships/slideMaster" Target="../slideMasters/slideMaster15.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4.svg"/></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4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5.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3.xml"/><Relationship Id="rId4" Type="http://schemas.openxmlformats.org/officeDocument/2006/relationships/image" Target="../media/image4.svg"/></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4.xml"/><Relationship Id="rId4" Type="http://schemas.openxmlformats.org/officeDocument/2006/relationships/image" Target="../media/image4.svg"/></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TITLE-SLIDE-DARK-1">
    <p:bg>
      <p:bgPr>
        <a:gradFill flip="none" rotWithShape="1">
          <a:gsLst>
            <a:gs pos="98000">
              <a:srgbClr val="00BCDE"/>
            </a:gs>
            <a:gs pos="1000">
              <a:srgbClr val="562D7F"/>
            </a:gs>
          </a:gsLst>
          <a:lin ang="72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dirty="0"/>
              <a:t>TITLE</a:t>
            </a:r>
            <a:br>
              <a:rPr lang="uk-UA" dirty="0"/>
            </a:br>
            <a:r>
              <a:rPr lang="en-US" dirty="0"/>
              <a:t>TO</a:t>
            </a:r>
            <a:r>
              <a:rPr lang="uk-UA" dirty="0"/>
              <a:t> </a:t>
            </a:r>
            <a:r>
              <a:rPr lang="en-US" dirty="0"/>
              <a:t>BE</a:t>
            </a:r>
            <a:r>
              <a:rPr lang="uk-UA" dirty="0"/>
              <a:t> </a:t>
            </a:r>
            <a:r>
              <a:rPr lang="en-US" dirty="0"/>
              <a:t>CAPI</a:t>
            </a:r>
            <a:br>
              <a:rPr lang="uk-UA" dirty="0"/>
            </a:br>
            <a:r>
              <a:rPr lang="en-US" dirty="0"/>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419629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TIMELINE-DARK">
    <p:bg>
      <p:bgPr>
        <a:solidFill>
          <a:schemeClr val="tx1"/>
        </a:soli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gradFill>
                  <a:gsLst>
                    <a:gs pos="98000">
                      <a:srgbClr val="00BCDE"/>
                    </a:gs>
                    <a:gs pos="1000">
                      <a:srgbClr val="562D7F"/>
                    </a:gs>
                  </a:gsLst>
                  <a:lin ang="108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98000">
                      <a:srgbClr val="00BCDE"/>
                    </a:gs>
                    <a:gs pos="1000">
                      <a:srgbClr val="562D7F"/>
                    </a:gs>
                  </a:gsLst>
                  <a:lin ang="10800000" scaled="0"/>
                </a:gradFill>
                <a:latin typeface="Proxima Nova Black" panose="02000506030000020004" pitchFamily="50" charset="0"/>
              </a:defRPr>
            </a:lvl1pPr>
          </a:lstStyle>
          <a:p>
            <a:r>
              <a:rPr lang="en-US" dirty="0"/>
              <a:t>TITLE TO BE CAPITALIZED</a:t>
            </a:r>
          </a:p>
        </p:txBody>
      </p:sp>
      <p:cxnSp>
        <p:nvCxnSpPr>
          <p:cNvPr id="6" name="Straight Connector 5"/>
          <p:cNvCxnSpPr>
            <a:cxnSpLocks/>
          </p:cNvCxnSpPr>
          <p:nvPr/>
        </p:nvCxnSpPr>
        <p:spPr>
          <a:xfrm>
            <a:off x="0" y="2743200"/>
            <a:ext cx="12224385"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617220" y="2674620"/>
            <a:ext cx="137160" cy="137160"/>
          </a:xfrm>
          <a:prstGeom prst="ellipse">
            <a:avLst/>
          </a:prstGeom>
          <a:gradFill>
            <a:gsLst>
              <a:gs pos="98000">
                <a:srgbClr val="00BCDE"/>
              </a:gs>
              <a:gs pos="1000">
                <a:srgbClr val="562D7F"/>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p:nvSpPr>
        <p:spPr>
          <a:xfrm>
            <a:off x="2827020" y="2674620"/>
            <a:ext cx="137160" cy="137160"/>
          </a:xfrm>
          <a:prstGeom prst="ellipse">
            <a:avLst/>
          </a:prstGeom>
          <a:gradFill>
            <a:gsLst>
              <a:gs pos="98000">
                <a:srgbClr val="00BCDE"/>
              </a:gs>
              <a:gs pos="1000">
                <a:srgbClr val="562D7F"/>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p:nvSpPr>
        <p:spPr>
          <a:xfrm>
            <a:off x="5036820" y="2674620"/>
            <a:ext cx="137160" cy="137160"/>
          </a:xfrm>
          <a:prstGeom prst="ellipse">
            <a:avLst/>
          </a:prstGeom>
          <a:gradFill>
            <a:gsLst>
              <a:gs pos="98000">
                <a:srgbClr val="00BCDE"/>
              </a:gs>
              <a:gs pos="1000">
                <a:srgbClr val="562D7F"/>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p:nvSpPr>
        <p:spPr>
          <a:xfrm>
            <a:off x="7246620" y="2674620"/>
            <a:ext cx="137160" cy="137160"/>
          </a:xfrm>
          <a:prstGeom prst="ellipse">
            <a:avLst/>
          </a:prstGeom>
          <a:gradFill>
            <a:gsLst>
              <a:gs pos="98000">
                <a:srgbClr val="00BCDE"/>
              </a:gs>
              <a:gs pos="1000">
                <a:srgbClr val="562D7F"/>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p:nvSpPr>
        <p:spPr>
          <a:xfrm>
            <a:off x="9456420" y="2674620"/>
            <a:ext cx="137160" cy="137160"/>
          </a:xfrm>
          <a:prstGeom prst="ellipse">
            <a:avLst/>
          </a:prstGeom>
          <a:gradFill>
            <a:gsLst>
              <a:gs pos="98000">
                <a:srgbClr val="00BCDE"/>
              </a:gs>
              <a:gs pos="1000">
                <a:srgbClr val="562D7F"/>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gradFill>
                  <a:gsLst>
                    <a:gs pos="98000">
                      <a:srgbClr val="00BCDE"/>
                    </a:gs>
                    <a:gs pos="1000">
                      <a:srgbClr val="562D7F"/>
                    </a:gs>
                  </a:gsLst>
                  <a:lin ang="108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gradFill>
                  <a:gsLst>
                    <a:gs pos="98000">
                      <a:srgbClr val="00BCDE"/>
                    </a:gs>
                    <a:gs pos="1000">
                      <a:srgbClr val="562D7F"/>
                    </a:gs>
                  </a:gsLst>
                  <a:lin ang="108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gradFill>
                  <a:gsLst>
                    <a:gs pos="98000">
                      <a:srgbClr val="00BCDE"/>
                    </a:gs>
                    <a:gs pos="1000">
                      <a:srgbClr val="562D7F"/>
                    </a:gs>
                  </a:gsLst>
                  <a:lin ang="108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gradFill>
                  <a:gsLst>
                    <a:gs pos="98000">
                      <a:srgbClr val="00BCDE"/>
                    </a:gs>
                    <a:gs pos="1000">
                      <a:srgbClr val="562D7F"/>
                    </a:gs>
                  </a:gsLst>
                  <a:lin ang="108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pic>
        <p:nvPicPr>
          <p:cNvPr id="22" name="Picture 21">
            <a:extLst>
              <a:ext uri="{FF2B5EF4-FFF2-40B4-BE49-F238E27FC236}">
                <a16:creationId xmlns:a16="http://schemas.microsoft.com/office/drawing/2014/main" id="{D2C70A87-6824-3248-B448-307E7C5BC0C9}"/>
              </a:ext>
            </a:extLst>
          </p:cNvPr>
          <p:cNvPicPr>
            <a:picLocks noChangeAspect="1"/>
          </p:cNvPicPr>
          <p:nvPr/>
        </p:nvPicPr>
        <p:blipFill>
          <a:blip r:embed="rId2"/>
          <a:stretch>
            <a:fillRect/>
          </a:stretch>
        </p:blipFill>
        <p:spPr>
          <a:xfrm>
            <a:off x="9959145" y="5906728"/>
            <a:ext cx="1547055" cy="265471"/>
          </a:xfrm>
          <a:prstGeom prst="rect">
            <a:avLst/>
          </a:prstGeom>
        </p:spPr>
      </p:pic>
      <p:pic>
        <p:nvPicPr>
          <p:cNvPr id="23" name="Graphic 22">
            <a:extLst>
              <a:ext uri="{FF2B5EF4-FFF2-40B4-BE49-F238E27FC236}">
                <a16:creationId xmlns:a16="http://schemas.microsoft.com/office/drawing/2014/main" id="{D5B02EC9-C139-9745-BD0E-310722DD062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959145" y="5906728"/>
            <a:ext cx="1547056" cy="267051"/>
          </a:xfrm>
          <a:prstGeom prst="rect">
            <a:avLst/>
          </a:prstGeom>
        </p:spPr>
      </p:pic>
    </p:spTree>
    <p:extLst>
      <p:ext uri="{BB962C8B-B14F-4D97-AF65-F5344CB8AC3E}">
        <p14:creationId xmlns:p14="http://schemas.microsoft.com/office/powerpoint/2010/main" val="48493053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92259183"/>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265137032"/>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GB"/>
              <a:t>Click icon to add picture</a:t>
            </a:r>
            <a:endParaRPr lang="en-US"/>
          </a:p>
        </p:txBody>
      </p:sp>
    </p:spTree>
    <p:extLst>
      <p:ext uri="{BB962C8B-B14F-4D97-AF65-F5344CB8AC3E}">
        <p14:creationId xmlns:p14="http://schemas.microsoft.com/office/powerpoint/2010/main" val="2783909357"/>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86919362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matchingName="TITLE-SLIDE-DARK-1" preserve="1">
  <p:cSld name="TITLE-SLIDE-DARK-1">
    <p:bg>
      <p:bgPr>
        <a:solidFill>
          <a:schemeClr val="dk1"/>
        </a:solidFill>
        <a:effectLst/>
      </p:bgPr>
    </p:bg>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208308" y="174928"/>
            <a:ext cx="12390783" cy="6683071"/>
          </a:xfrm>
          <a:prstGeom prst="rect">
            <a:avLst/>
          </a:prstGeom>
          <a:noFill/>
          <a:ln>
            <a:noFill/>
          </a:ln>
        </p:spPr>
        <p:txBody>
          <a:bodyPr spcFirstLastPara="1" wrap="square" lIns="91425" tIns="45700" rIns="91425" bIns="45700" anchor="t" anchorCtr="0">
            <a:noAutofit/>
          </a:bodyPr>
          <a:lstStyle>
            <a:lvl1pPr marR="0" lvl="0" algn="l" rtl="0">
              <a:lnSpc>
                <a:spcPct val="73333"/>
              </a:lnSpc>
              <a:spcBef>
                <a:spcPts val="0"/>
              </a:spcBef>
              <a:spcAft>
                <a:spcPts val="0"/>
              </a:spcAft>
              <a:buClr>
                <a:schemeClr val="lt1"/>
              </a:buClr>
              <a:buSzPts val="15000"/>
              <a:buFont typeface="Proxima Nova Extrabold"/>
              <a:buNone/>
              <a:defRPr sz="15000" b="0" i="0" u="none" strike="noStrike" cap="none">
                <a:solidFill>
                  <a:schemeClr val="lt1"/>
                </a:solidFill>
                <a:latin typeface="Proxima Nova Black" panose="02000506030000020004" pitchFamily="2" charset="0"/>
                <a:ea typeface="Proxima Nova Black" panose="02000506030000020004" pitchFamily="2" charset="0"/>
                <a:cs typeface="Proxima Nova Black" panose="02000506030000020004" pitchFamily="2" charset="0"/>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GB" dirty="0"/>
              <a:t>Click to edit Master title style</a:t>
            </a:r>
            <a:endParaRPr dirty="0"/>
          </a:p>
        </p:txBody>
      </p:sp>
      <p:sp>
        <p:nvSpPr>
          <p:cNvPr id="13" name="Google Shape;13;p2"/>
          <p:cNvSpPr txBox="1">
            <a:spLocks noGrp="1"/>
          </p:cNvSpPr>
          <p:nvPr>
            <p:ph type="body" idx="1"/>
          </p:nvPr>
        </p:nvSpPr>
        <p:spPr>
          <a:xfrm>
            <a:off x="685800" y="5915025"/>
            <a:ext cx="3467100" cy="295275"/>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000"/>
              </a:spcBef>
              <a:spcAft>
                <a:spcPts val="0"/>
              </a:spcAft>
              <a:buClr>
                <a:schemeClr val="lt1"/>
              </a:buClr>
              <a:buSzPts val="2000"/>
              <a:buFont typeface="Arial"/>
              <a:buNone/>
              <a:defRPr sz="2000" b="0" i="0" u="none" strike="noStrike" cap="none">
                <a:solidFill>
                  <a:schemeClr val="lt1"/>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Open Sans"/>
                <a:ea typeface="Open Sans"/>
                <a:cs typeface="Open Sans"/>
                <a:sym typeface="Open Sans"/>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Open Sans"/>
                <a:ea typeface="Open Sans"/>
                <a:cs typeface="Open Sans"/>
                <a:sym typeface="Open Sans"/>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pPr lvl="0"/>
            <a:r>
              <a:rPr lang="en-GB"/>
              <a:t>Click to edit Master text styles</a:t>
            </a:r>
          </a:p>
        </p:txBody>
      </p:sp>
    </p:spTree>
    <p:extLst>
      <p:ext uri="{BB962C8B-B14F-4D97-AF65-F5344CB8AC3E}">
        <p14:creationId xmlns:p14="http://schemas.microsoft.com/office/powerpoint/2010/main" val="2282566243"/>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EXT-SLIDE-SIX-BLOCKS">
    <p:bg>
      <p:bgPr>
        <a:gradFill flip="none" rotWithShape="1">
          <a:gsLst>
            <a:gs pos="0">
              <a:schemeClr val="accent6"/>
            </a:gs>
            <a:gs pos="30000">
              <a:schemeClr val="accent6"/>
            </a:gs>
            <a:gs pos="100000">
              <a:srgbClr val="7030A0"/>
            </a:gs>
          </a:gsLst>
          <a:lin ang="10800000" scaled="0"/>
          <a:tileRect/>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15" name="Text Placeholder 14">
            <a:extLst>
              <a:ext uri="{FF2B5EF4-FFF2-40B4-BE49-F238E27FC236}">
                <a16:creationId xmlns:a16="http://schemas.microsoft.com/office/drawing/2014/main" id="{26A81FEC-0400-4316-82D7-98C2C17AF99F}"/>
              </a:ext>
            </a:extLst>
          </p:cNvPr>
          <p:cNvSpPr>
            <a:spLocks noGrp="1"/>
          </p:cNvSpPr>
          <p:nvPr>
            <p:ph type="body" sz="quarter" idx="10" hasCustomPrompt="1"/>
          </p:nvPr>
        </p:nvSpPr>
        <p:spPr>
          <a:xfrm>
            <a:off x="705884" y="2291000"/>
            <a:ext cx="3302000" cy="450767"/>
          </a:xfrm>
          <a:prstGeom prst="rect">
            <a:avLst/>
          </a:prstGeom>
        </p:spPr>
        <p:txBody>
          <a:bodyPr lIns="0">
            <a:noAutofit/>
          </a:bodyPr>
          <a:lstStyle>
            <a:lvl1pPr marL="0" indent="0">
              <a:lnSpc>
                <a:spcPts val="3400"/>
              </a:lnSpc>
              <a:spcBef>
                <a:spcPts val="0"/>
              </a:spcBef>
              <a:buNone/>
              <a:defRPr sz="4000">
                <a:solidFill>
                  <a:schemeClr val="bg1"/>
                </a:solidFill>
                <a:latin typeface="+mj-lt"/>
              </a:defRPr>
            </a:lvl1pPr>
            <a:lvl2pPr marL="457200" indent="0">
              <a:buNone/>
              <a:defRPr sz="1600">
                <a:solidFill>
                  <a:schemeClr val="bg1"/>
                </a:solidFill>
                <a:latin typeface="+mj-lt"/>
              </a:defRPr>
            </a:lvl2pPr>
            <a:lvl3pPr marL="914400" indent="0">
              <a:buNone/>
              <a:defRPr sz="1600">
                <a:solidFill>
                  <a:schemeClr val="bg1"/>
                </a:solidFill>
                <a:latin typeface="+mj-lt"/>
              </a:defRPr>
            </a:lvl3pPr>
            <a:lvl4pPr marL="1371600" indent="0">
              <a:buNone/>
              <a:defRPr sz="1600">
                <a:solidFill>
                  <a:schemeClr val="bg1"/>
                </a:solidFill>
                <a:latin typeface="+mj-lt"/>
              </a:defRPr>
            </a:lvl4pPr>
            <a:lvl5pPr marL="1828800" indent="0">
              <a:buNone/>
              <a:defRPr sz="1600">
                <a:solidFill>
                  <a:schemeClr val="bg1"/>
                </a:solidFill>
                <a:latin typeface="+mj-lt"/>
              </a:defRPr>
            </a:lvl5pPr>
          </a:lstStyle>
          <a:p>
            <a:pPr fontAlgn="auto">
              <a:spcAft>
                <a:spcPts val="0"/>
              </a:spcAft>
            </a:pPr>
            <a:r>
              <a:rPr lang="en-US" sz="3600" i="0">
                <a:solidFill>
                  <a:schemeClr val="bg1"/>
                </a:solidFill>
                <a:latin typeface="+mj-lt"/>
              </a:rPr>
              <a:t>CLICK to EDIT</a:t>
            </a:r>
          </a:p>
        </p:txBody>
      </p:sp>
      <p:sp>
        <p:nvSpPr>
          <p:cNvPr id="19" name="Text Placeholder 18">
            <a:extLst>
              <a:ext uri="{FF2B5EF4-FFF2-40B4-BE49-F238E27FC236}">
                <a16:creationId xmlns:a16="http://schemas.microsoft.com/office/drawing/2014/main" id="{B9A0CC64-1995-41C8-8F75-EF41D0839448}"/>
              </a:ext>
            </a:extLst>
          </p:cNvPr>
          <p:cNvSpPr>
            <a:spLocks noGrp="1"/>
          </p:cNvSpPr>
          <p:nvPr>
            <p:ph type="body" sz="quarter" idx="11" hasCustomPrompt="1"/>
          </p:nvPr>
        </p:nvSpPr>
        <p:spPr>
          <a:xfrm>
            <a:off x="706438" y="2806762"/>
            <a:ext cx="3302000" cy="864823"/>
          </a:xfrm>
          <a:prstGeom prst="rect">
            <a:avLst/>
          </a:prstGeom>
        </p:spPr>
        <p:txBody>
          <a:bodyPr wrap="square" lIns="0">
            <a:noAutofit/>
          </a:bodyPr>
          <a:lstStyle>
            <a:lvl1pPr marL="0" indent="0">
              <a:buNone/>
              <a:defRPr lang="en-US" sz="1400" b="1" i="0" dirty="0">
                <a:solidFill>
                  <a:schemeClr val="bg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stStyle>
          <a:p>
            <a:pPr fontAlgn="auto">
              <a:spcAft>
                <a:spcPts val="0"/>
              </a:spcAft>
            </a:pPr>
            <a:r>
              <a:rPr lang="en-US" sz="1600" i="0">
                <a:solidFill>
                  <a:schemeClr val="bg1"/>
                </a:solidFill>
                <a:latin typeface="+mj-lt"/>
              </a:rPr>
              <a:t>Click to edit the text</a:t>
            </a:r>
          </a:p>
        </p:txBody>
      </p:sp>
      <p:sp>
        <p:nvSpPr>
          <p:cNvPr id="26" name="Text Placeholder 14">
            <a:extLst>
              <a:ext uri="{FF2B5EF4-FFF2-40B4-BE49-F238E27FC236}">
                <a16:creationId xmlns:a16="http://schemas.microsoft.com/office/drawing/2014/main" id="{2046BC2C-492E-4EC1-8F5D-4801D4340C2B}"/>
              </a:ext>
            </a:extLst>
          </p:cNvPr>
          <p:cNvSpPr>
            <a:spLocks noGrp="1"/>
          </p:cNvSpPr>
          <p:nvPr>
            <p:ph type="body" sz="quarter" idx="12" hasCustomPrompt="1"/>
          </p:nvPr>
        </p:nvSpPr>
        <p:spPr>
          <a:xfrm>
            <a:off x="8183008" y="2291000"/>
            <a:ext cx="3302000" cy="450767"/>
          </a:xfrm>
          <a:prstGeom prst="rect">
            <a:avLst/>
          </a:prstGeom>
        </p:spPr>
        <p:txBody>
          <a:bodyPr lIns="0">
            <a:noAutofit/>
          </a:bodyPr>
          <a:lstStyle>
            <a:lvl1pPr marL="0" indent="0">
              <a:lnSpc>
                <a:spcPts val="3400"/>
              </a:lnSpc>
              <a:spcBef>
                <a:spcPts val="0"/>
              </a:spcBef>
              <a:buNone/>
              <a:defRPr sz="4000">
                <a:solidFill>
                  <a:schemeClr val="bg1"/>
                </a:solidFill>
                <a:latin typeface="+mj-lt"/>
              </a:defRPr>
            </a:lvl1pPr>
            <a:lvl2pPr marL="457200" indent="0">
              <a:buNone/>
              <a:defRPr sz="1600">
                <a:solidFill>
                  <a:schemeClr val="bg1"/>
                </a:solidFill>
                <a:latin typeface="+mj-lt"/>
              </a:defRPr>
            </a:lvl2pPr>
            <a:lvl3pPr marL="914400" indent="0">
              <a:buNone/>
              <a:defRPr sz="1600">
                <a:solidFill>
                  <a:schemeClr val="bg1"/>
                </a:solidFill>
                <a:latin typeface="+mj-lt"/>
              </a:defRPr>
            </a:lvl3pPr>
            <a:lvl4pPr marL="1371600" indent="0">
              <a:buNone/>
              <a:defRPr sz="1600">
                <a:solidFill>
                  <a:schemeClr val="bg1"/>
                </a:solidFill>
                <a:latin typeface="+mj-lt"/>
              </a:defRPr>
            </a:lvl4pPr>
            <a:lvl5pPr marL="1828800" indent="0">
              <a:buNone/>
              <a:defRPr sz="1600">
                <a:solidFill>
                  <a:schemeClr val="bg1"/>
                </a:solidFill>
                <a:latin typeface="+mj-lt"/>
              </a:defRPr>
            </a:lvl5pPr>
          </a:lstStyle>
          <a:p>
            <a:pPr fontAlgn="auto">
              <a:spcAft>
                <a:spcPts val="0"/>
              </a:spcAft>
            </a:pPr>
            <a:r>
              <a:rPr lang="en-US" sz="3600" i="0">
                <a:solidFill>
                  <a:schemeClr val="bg1"/>
                </a:solidFill>
                <a:latin typeface="+mj-lt"/>
              </a:rPr>
              <a:t>CLICK to EDIT</a:t>
            </a:r>
          </a:p>
        </p:txBody>
      </p:sp>
      <p:sp>
        <p:nvSpPr>
          <p:cNvPr id="27" name="Text Placeholder 18">
            <a:extLst>
              <a:ext uri="{FF2B5EF4-FFF2-40B4-BE49-F238E27FC236}">
                <a16:creationId xmlns:a16="http://schemas.microsoft.com/office/drawing/2014/main" id="{AD93AFD4-628B-42AB-A225-83411E5290C1}"/>
              </a:ext>
            </a:extLst>
          </p:cNvPr>
          <p:cNvSpPr>
            <a:spLocks noGrp="1"/>
          </p:cNvSpPr>
          <p:nvPr>
            <p:ph type="body" sz="quarter" idx="13" hasCustomPrompt="1"/>
          </p:nvPr>
        </p:nvSpPr>
        <p:spPr>
          <a:xfrm>
            <a:off x="8183562" y="2806762"/>
            <a:ext cx="3302000" cy="864823"/>
          </a:xfrm>
          <a:prstGeom prst="rect">
            <a:avLst/>
          </a:prstGeom>
        </p:spPr>
        <p:txBody>
          <a:bodyPr wrap="square" lIns="0">
            <a:noAutofit/>
          </a:bodyPr>
          <a:lstStyle>
            <a:lvl1pPr marL="0" indent="0">
              <a:buNone/>
              <a:defRPr lang="en-US" sz="1400" b="1" i="0" dirty="0">
                <a:solidFill>
                  <a:schemeClr val="bg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stStyle>
          <a:p>
            <a:pPr fontAlgn="auto">
              <a:spcAft>
                <a:spcPts val="0"/>
              </a:spcAft>
            </a:pPr>
            <a:r>
              <a:rPr lang="en-US" sz="1600" i="0">
                <a:solidFill>
                  <a:schemeClr val="bg1"/>
                </a:solidFill>
                <a:latin typeface="+mj-lt"/>
              </a:rPr>
              <a:t>Click to edit the text</a:t>
            </a:r>
          </a:p>
        </p:txBody>
      </p:sp>
      <p:sp>
        <p:nvSpPr>
          <p:cNvPr id="28" name="Text Placeholder 14">
            <a:extLst>
              <a:ext uri="{FF2B5EF4-FFF2-40B4-BE49-F238E27FC236}">
                <a16:creationId xmlns:a16="http://schemas.microsoft.com/office/drawing/2014/main" id="{63693C54-EC71-443E-A75A-FC6CA2D3B09F}"/>
              </a:ext>
            </a:extLst>
          </p:cNvPr>
          <p:cNvSpPr>
            <a:spLocks noGrp="1"/>
          </p:cNvSpPr>
          <p:nvPr>
            <p:ph type="body" sz="quarter" idx="14" hasCustomPrompt="1"/>
          </p:nvPr>
        </p:nvSpPr>
        <p:spPr>
          <a:xfrm>
            <a:off x="4444446" y="2291000"/>
            <a:ext cx="3302000" cy="450767"/>
          </a:xfrm>
          <a:prstGeom prst="rect">
            <a:avLst/>
          </a:prstGeom>
        </p:spPr>
        <p:txBody>
          <a:bodyPr lIns="0">
            <a:noAutofit/>
          </a:bodyPr>
          <a:lstStyle>
            <a:lvl1pPr marL="0" indent="0">
              <a:lnSpc>
                <a:spcPts val="3400"/>
              </a:lnSpc>
              <a:spcBef>
                <a:spcPts val="0"/>
              </a:spcBef>
              <a:buNone/>
              <a:defRPr sz="4000">
                <a:solidFill>
                  <a:schemeClr val="bg1"/>
                </a:solidFill>
                <a:latin typeface="+mj-lt"/>
              </a:defRPr>
            </a:lvl1pPr>
            <a:lvl2pPr marL="457200" indent="0">
              <a:buNone/>
              <a:defRPr sz="1600">
                <a:solidFill>
                  <a:schemeClr val="bg1"/>
                </a:solidFill>
                <a:latin typeface="+mj-lt"/>
              </a:defRPr>
            </a:lvl2pPr>
            <a:lvl3pPr marL="914400" indent="0">
              <a:buNone/>
              <a:defRPr sz="1600">
                <a:solidFill>
                  <a:schemeClr val="bg1"/>
                </a:solidFill>
                <a:latin typeface="+mj-lt"/>
              </a:defRPr>
            </a:lvl3pPr>
            <a:lvl4pPr marL="1371600" indent="0">
              <a:buNone/>
              <a:defRPr sz="1600">
                <a:solidFill>
                  <a:schemeClr val="bg1"/>
                </a:solidFill>
                <a:latin typeface="+mj-lt"/>
              </a:defRPr>
            </a:lvl4pPr>
            <a:lvl5pPr marL="1828800" indent="0">
              <a:buNone/>
              <a:defRPr sz="1600">
                <a:solidFill>
                  <a:schemeClr val="bg1"/>
                </a:solidFill>
                <a:latin typeface="+mj-lt"/>
              </a:defRPr>
            </a:lvl5pPr>
          </a:lstStyle>
          <a:p>
            <a:pPr fontAlgn="auto">
              <a:spcAft>
                <a:spcPts val="0"/>
              </a:spcAft>
            </a:pPr>
            <a:r>
              <a:rPr lang="en-US" sz="3600" i="0">
                <a:solidFill>
                  <a:schemeClr val="bg1"/>
                </a:solidFill>
                <a:latin typeface="+mj-lt"/>
              </a:rPr>
              <a:t>CLICK to EDIT</a:t>
            </a:r>
          </a:p>
        </p:txBody>
      </p:sp>
      <p:sp>
        <p:nvSpPr>
          <p:cNvPr id="29" name="Text Placeholder 18">
            <a:extLst>
              <a:ext uri="{FF2B5EF4-FFF2-40B4-BE49-F238E27FC236}">
                <a16:creationId xmlns:a16="http://schemas.microsoft.com/office/drawing/2014/main" id="{83F7D4CC-2278-45C2-98E5-4319E666CCA5}"/>
              </a:ext>
            </a:extLst>
          </p:cNvPr>
          <p:cNvSpPr>
            <a:spLocks noGrp="1"/>
          </p:cNvSpPr>
          <p:nvPr>
            <p:ph type="body" sz="quarter" idx="15" hasCustomPrompt="1"/>
          </p:nvPr>
        </p:nvSpPr>
        <p:spPr>
          <a:xfrm>
            <a:off x="4445000" y="2806762"/>
            <a:ext cx="3302000" cy="864823"/>
          </a:xfrm>
          <a:prstGeom prst="rect">
            <a:avLst/>
          </a:prstGeom>
        </p:spPr>
        <p:txBody>
          <a:bodyPr wrap="square" lIns="0">
            <a:noAutofit/>
          </a:bodyPr>
          <a:lstStyle>
            <a:lvl1pPr marL="0" indent="0">
              <a:buNone/>
              <a:defRPr lang="en-US" sz="1400" b="1" i="0" dirty="0">
                <a:solidFill>
                  <a:schemeClr val="bg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stStyle>
          <a:p>
            <a:pPr fontAlgn="auto">
              <a:spcAft>
                <a:spcPts val="0"/>
              </a:spcAft>
            </a:pPr>
            <a:r>
              <a:rPr lang="en-US" sz="1600" i="0">
                <a:solidFill>
                  <a:schemeClr val="bg1"/>
                </a:solidFill>
                <a:latin typeface="+mj-lt"/>
              </a:rPr>
              <a:t>Click to edit the text</a:t>
            </a:r>
          </a:p>
        </p:txBody>
      </p:sp>
      <p:sp>
        <p:nvSpPr>
          <p:cNvPr id="18" name="Text Placeholder 14">
            <a:extLst>
              <a:ext uri="{FF2B5EF4-FFF2-40B4-BE49-F238E27FC236}">
                <a16:creationId xmlns:a16="http://schemas.microsoft.com/office/drawing/2014/main" id="{05ADD343-698B-4D4B-A9B7-4A3EB7485F0C}"/>
              </a:ext>
            </a:extLst>
          </p:cNvPr>
          <p:cNvSpPr>
            <a:spLocks noGrp="1"/>
          </p:cNvSpPr>
          <p:nvPr>
            <p:ph type="body" sz="quarter" idx="16" hasCustomPrompt="1"/>
          </p:nvPr>
        </p:nvSpPr>
        <p:spPr>
          <a:xfrm>
            <a:off x="705884" y="4305164"/>
            <a:ext cx="3302000" cy="450767"/>
          </a:xfrm>
          <a:prstGeom prst="rect">
            <a:avLst/>
          </a:prstGeom>
        </p:spPr>
        <p:txBody>
          <a:bodyPr lIns="0">
            <a:noAutofit/>
          </a:bodyPr>
          <a:lstStyle>
            <a:lvl1pPr marL="0" indent="0">
              <a:lnSpc>
                <a:spcPts val="3400"/>
              </a:lnSpc>
              <a:spcBef>
                <a:spcPts val="0"/>
              </a:spcBef>
              <a:buNone/>
              <a:defRPr sz="4000">
                <a:solidFill>
                  <a:schemeClr val="bg1"/>
                </a:solidFill>
                <a:latin typeface="+mj-lt"/>
              </a:defRPr>
            </a:lvl1pPr>
            <a:lvl2pPr marL="457200" indent="0">
              <a:buNone/>
              <a:defRPr sz="1600">
                <a:solidFill>
                  <a:schemeClr val="bg1"/>
                </a:solidFill>
                <a:latin typeface="+mj-lt"/>
              </a:defRPr>
            </a:lvl2pPr>
            <a:lvl3pPr marL="914400" indent="0">
              <a:buNone/>
              <a:defRPr sz="1600">
                <a:solidFill>
                  <a:schemeClr val="bg1"/>
                </a:solidFill>
                <a:latin typeface="+mj-lt"/>
              </a:defRPr>
            </a:lvl3pPr>
            <a:lvl4pPr marL="1371600" indent="0">
              <a:buNone/>
              <a:defRPr sz="1600">
                <a:solidFill>
                  <a:schemeClr val="bg1"/>
                </a:solidFill>
                <a:latin typeface="+mj-lt"/>
              </a:defRPr>
            </a:lvl4pPr>
            <a:lvl5pPr marL="1828800" indent="0">
              <a:buNone/>
              <a:defRPr sz="1600">
                <a:solidFill>
                  <a:schemeClr val="bg1"/>
                </a:solidFill>
                <a:latin typeface="+mj-lt"/>
              </a:defRPr>
            </a:lvl5pPr>
          </a:lstStyle>
          <a:p>
            <a:pPr fontAlgn="auto">
              <a:spcAft>
                <a:spcPts val="0"/>
              </a:spcAft>
            </a:pPr>
            <a:r>
              <a:rPr lang="en-US" sz="3600" i="0">
                <a:solidFill>
                  <a:schemeClr val="bg1"/>
                </a:solidFill>
                <a:latin typeface="+mj-lt"/>
              </a:rPr>
              <a:t>CLICK to EDIT</a:t>
            </a:r>
          </a:p>
        </p:txBody>
      </p:sp>
      <p:sp>
        <p:nvSpPr>
          <p:cNvPr id="20" name="Text Placeholder 18">
            <a:extLst>
              <a:ext uri="{FF2B5EF4-FFF2-40B4-BE49-F238E27FC236}">
                <a16:creationId xmlns:a16="http://schemas.microsoft.com/office/drawing/2014/main" id="{F7FADEB3-763E-46E5-84E2-C4D6ED570248}"/>
              </a:ext>
            </a:extLst>
          </p:cNvPr>
          <p:cNvSpPr>
            <a:spLocks noGrp="1"/>
          </p:cNvSpPr>
          <p:nvPr>
            <p:ph type="body" sz="quarter" idx="17" hasCustomPrompt="1"/>
          </p:nvPr>
        </p:nvSpPr>
        <p:spPr>
          <a:xfrm>
            <a:off x="706438" y="4820926"/>
            <a:ext cx="3302000" cy="864823"/>
          </a:xfrm>
          <a:prstGeom prst="rect">
            <a:avLst/>
          </a:prstGeom>
        </p:spPr>
        <p:txBody>
          <a:bodyPr wrap="square" lIns="0">
            <a:noAutofit/>
          </a:bodyPr>
          <a:lstStyle>
            <a:lvl1pPr marL="0" indent="0">
              <a:buNone/>
              <a:defRPr lang="en-US" sz="1400" b="1" i="0" dirty="0">
                <a:solidFill>
                  <a:schemeClr val="bg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stStyle>
          <a:p>
            <a:pPr fontAlgn="auto">
              <a:spcAft>
                <a:spcPts val="0"/>
              </a:spcAft>
            </a:pPr>
            <a:r>
              <a:rPr lang="en-US" sz="1600" i="0">
                <a:solidFill>
                  <a:schemeClr val="bg1"/>
                </a:solidFill>
                <a:latin typeface="+mj-lt"/>
              </a:rPr>
              <a:t>Click to edit the text</a:t>
            </a:r>
          </a:p>
        </p:txBody>
      </p:sp>
      <p:sp>
        <p:nvSpPr>
          <p:cNvPr id="21" name="Text Placeholder 14">
            <a:extLst>
              <a:ext uri="{FF2B5EF4-FFF2-40B4-BE49-F238E27FC236}">
                <a16:creationId xmlns:a16="http://schemas.microsoft.com/office/drawing/2014/main" id="{5F3573CC-492D-4004-B118-B673E2B96116}"/>
              </a:ext>
            </a:extLst>
          </p:cNvPr>
          <p:cNvSpPr>
            <a:spLocks noGrp="1"/>
          </p:cNvSpPr>
          <p:nvPr>
            <p:ph type="body" sz="quarter" idx="18" hasCustomPrompt="1"/>
          </p:nvPr>
        </p:nvSpPr>
        <p:spPr>
          <a:xfrm>
            <a:off x="8183008" y="4305164"/>
            <a:ext cx="3302000" cy="450767"/>
          </a:xfrm>
          <a:prstGeom prst="rect">
            <a:avLst/>
          </a:prstGeom>
        </p:spPr>
        <p:txBody>
          <a:bodyPr lIns="0">
            <a:noAutofit/>
          </a:bodyPr>
          <a:lstStyle>
            <a:lvl1pPr marL="0" indent="0">
              <a:lnSpc>
                <a:spcPts val="3400"/>
              </a:lnSpc>
              <a:spcBef>
                <a:spcPts val="0"/>
              </a:spcBef>
              <a:buNone/>
              <a:defRPr sz="4000">
                <a:solidFill>
                  <a:schemeClr val="bg1"/>
                </a:solidFill>
                <a:latin typeface="+mj-lt"/>
              </a:defRPr>
            </a:lvl1pPr>
            <a:lvl2pPr marL="457200" indent="0">
              <a:buNone/>
              <a:defRPr sz="1600">
                <a:solidFill>
                  <a:schemeClr val="bg1"/>
                </a:solidFill>
                <a:latin typeface="+mj-lt"/>
              </a:defRPr>
            </a:lvl2pPr>
            <a:lvl3pPr marL="914400" indent="0">
              <a:buNone/>
              <a:defRPr sz="1600">
                <a:solidFill>
                  <a:schemeClr val="bg1"/>
                </a:solidFill>
                <a:latin typeface="+mj-lt"/>
              </a:defRPr>
            </a:lvl3pPr>
            <a:lvl4pPr marL="1371600" indent="0">
              <a:buNone/>
              <a:defRPr sz="1600">
                <a:solidFill>
                  <a:schemeClr val="bg1"/>
                </a:solidFill>
                <a:latin typeface="+mj-lt"/>
              </a:defRPr>
            </a:lvl4pPr>
            <a:lvl5pPr marL="1828800" indent="0">
              <a:buNone/>
              <a:defRPr sz="1600">
                <a:solidFill>
                  <a:schemeClr val="bg1"/>
                </a:solidFill>
                <a:latin typeface="+mj-lt"/>
              </a:defRPr>
            </a:lvl5pPr>
          </a:lstStyle>
          <a:p>
            <a:pPr fontAlgn="auto">
              <a:spcAft>
                <a:spcPts val="0"/>
              </a:spcAft>
            </a:pPr>
            <a:r>
              <a:rPr lang="en-US" sz="3600" i="0">
                <a:solidFill>
                  <a:schemeClr val="bg1"/>
                </a:solidFill>
                <a:latin typeface="+mj-lt"/>
              </a:rPr>
              <a:t>CLICK to EDIT</a:t>
            </a:r>
          </a:p>
        </p:txBody>
      </p:sp>
      <p:sp>
        <p:nvSpPr>
          <p:cNvPr id="22" name="Text Placeholder 18">
            <a:extLst>
              <a:ext uri="{FF2B5EF4-FFF2-40B4-BE49-F238E27FC236}">
                <a16:creationId xmlns:a16="http://schemas.microsoft.com/office/drawing/2014/main" id="{13A2148D-EC13-45F9-A66B-7587E52E50F7}"/>
              </a:ext>
            </a:extLst>
          </p:cNvPr>
          <p:cNvSpPr>
            <a:spLocks noGrp="1"/>
          </p:cNvSpPr>
          <p:nvPr>
            <p:ph type="body" sz="quarter" idx="19" hasCustomPrompt="1"/>
          </p:nvPr>
        </p:nvSpPr>
        <p:spPr>
          <a:xfrm>
            <a:off x="8183562" y="4820926"/>
            <a:ext cx="3302000" cy="864823"/>
          </a:xfrm>
          <a:prstGeom prst="rect">
            <a:avLst/>
          </a:prstGeom>
        </p:spPr>
        <p:txBody>
          <a:bodyPr wrap="square" lIns="0">
            <a:noAutofit/>
          </a:bodyPr>
          <a:lstStyle>
            <a:lvl1pPr marL="0" indent="0">
              <a:buNone/>
              <a:defRPr lang="en-US" sz="1400" b="1" i="0" dirty="0">
                <a:solidFill>
                  <a:schemeClr val="bg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stStyle>
          <a:p>
            <a:pPr fontAlgn="auto">
              <a:spcAft>
                <a:spcPts val="0"/>
              </a:spcAft>
            </a:pPr>
            <a:r>
              <a:rPr lang="en-US" sz="1600" i="0">
                <a:solidFill>
                  <a:schemeClr val="bg1"/>
                </a:solidFill>
                <a:latin typeface="+mj-lt"/>
              </a:rPr>
              <a:t>Click to edit the text</a:t>
            </a:r>
          </a:p>
        </p:txBody>
      </p:sp>
      <p:sp>
        <p:nvSpPr>
          <p:cNvPr id="23" name="Text Placeholder 14">
            <a:extLst>
              <a:ext uri="{FF2B5EF4-FFF2-40B4-BE49-F238E27FC236}">
                <a16:creationId xmlns:a16="http://schemas.microsoft.com/office/drawing/2014/main" id="{6836869D-5F10-4F56-8F21-5B76287445B6}"/>
              </a:ext>
            </a:extLst>
          </p:cNvPr>
          <p:cNvSpPr>
            <a:spLocks noGrp="1"/>
          </p:cNvSpPr>
          <p:nvPr>
            <p:ph type="body" sz="quarter" idx="20" hasCustomPrompt="1"/>
          </p:nvPr>
        </p:nvSpPr>
        <p:spPr>
          <a:xfrm>
            <a:off x="4444446" y="4305164"/>
            <a:ext cx="3302000" cy="450767"/>
          </a:xfrm>
          <a:prstGeom prst="rect">
            <a:avLst/>
          </a:prstGeom>
        </p:spPr>
        <p:txBody>
          <a:bodyPr lIns="0">
            <a:noAutofit/>
          </a:bodyPr>
          <a:lstStyle>
            <a:lvl1pPr marL="0" indent="0">
              <a:lnSpc>
                <a:spcPts val="3400"/>
              </a:lnSpc>
              <a:spcBef>
                <a:spcPts val="0"/>
              </a:spcBef>
              <a:buNone/>
              <a:defRPr sz="4000">
                <a:solidFill>
                  <a:schemeClr val="bg1"/>
                </a:solidFill>
                <a:latin typeface="+mj-lt"/>
              </a:defRPr>
            </a:lvl1pPr>
            <a:lvl2pPr marL="457200" indent="0">
              <a:buNone/>
              <a:defRPr sz="1600">
                <a:solidFill>
                  <a:schemeClr val="bg1"/>
                </a:solidFill>
                <a:latin typeface="+mj-lt"/>
              </a:defRPr>
            </a:lvl2pPr>
            <a:lvl3pPr marL="914400" indent="0">
              <a:buNone/>
              <a:defRPr sz="1600">
                <a:solidFill>
                  <a:schemeClr val="bg1"/>
                </a:solidFill>
                <a:latin typeface="+mj-lt"/>
              </a:defRPr>
            </a:lvl3pPr>
            <a:lvl4pPr marL="1371600" indent="0">
              <a:buNone/>
              <a:defRPr sz="1600">
                <a:solidFill>
                  <a:schemeClr val="bg1"/>
                </a:solidFill>
                <a:latin typeface="+mj-lt"/>
              </a:defRPr>
            </a:lvl4pPr>
            <a:lvl5pPr marL="1828800" indent="0">
              <a:buNone/>
              <a:defRPr sz="1600">
                <a:solidFill>
                  <a:schemeClr val="bg1"/>
                </a:solidFill>
                <a:latin typeface="+mj-lt"/>
              </a:defRPr>
            </a:lvl5pPr>
          </a:lstStyle>
          <a:p>
            <a:pPr fontAlgn="auto">
              <a:spcAft>
                <a:spcPts val="0"/>
              </a:spcAft>
            </a:pPr>
            <a:r>
              <a:rPr lang="en-US" sz="3600" i="0">
                <a:solidFill>
                  <a:schemeClr val="bg1"/>
                </a:solidFill>
                <a:latin typeface="+mj-lt"/>
              </a:rPr>
              <a:t>CLICK to EDIT</a:t>
            </a:r>
          </a:p>
        </p:txBody>
      </p:sp>
      <p:sp>
        <p:nvSpPr>
          <p:cNvPr id="24" name="Text Placeholder 18">
            <a:extLst>
              <a:ext uri="{FF2B5EF4-FFF2-40B4-BE49-F238E27FC236}">
                <a16:creationId xmlns:a16="http://schemas.microsoft.com/office/drawing/2014/main" id="{05C66532-8B57-49DF-842C-E01A5BD3F5F5}"/>
              </a:ext>
            </a:extLst>
          </p:cNvPr>
          <p:cNvSpPr>
            <a:spLocks noGrp="1"/>
          </p:cNvSpPr>
          <p:nvPr>
            <p:ph type="body" sz="quarter" idx="21" hasCustomPrompt="1"/>
          </p:nvPr>
        </p:nvSpPr>
        <p:spPr>
          <a:xfrm>
            <a:off x="4445000" y="4820926"/>
            <a:ext cx="3302000" cy="864823"/>
          </a:xfrm>
          <a:prstGeom prst="rect">
            <a:avLst/>
          </a:prstGeom>
        </p:spPr>
        <p:txBody>
          <a:bodyPr wrap="square" lIns="0">
            <a:noAutofit/>
          </a:bodyPr>
          <a:lstStyle>
            <a:lvl1pPr marL="0" indent="0">
              <a:buNone/>
              <a:defRPr lang="en-US" sz="1400" b="1" i="0" dirty="0">
                <a:solidFill>
                  <a:schemeClr val="bg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stStyle>
          <a:p>
            <a:pPr fontAlgn="auto">
              <a:spcAft>
                <a:spcPts val="0"/>
              </a:spcAft>
            </a:pPr>
            <a:r>
              <a:rPr lang="en-US" sz="1600" i="0">
                <a:solidFill>
                  <a:schemeClr val="bg1"/>
                </a:solidFill>
                <a:latin typeface="+mj-lt"/>
              </a:rPr>
              <a:t>Click to edit the text</a:t>
            </a:r>
          </a:p>
        </p:txBody>
      </p:sp>
      <p:pic>
        <p:nvPicPr>
          <p:cNvPr id="17" name="Picture 1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961750" y="5906728"/>
            <a:ext cx="1512000" cy="260333"/>
          </a:xfrm>
          <a:prstGeom prst="rect">
            <a:avLst/>
          </a:prstGeom>
        </p:spPr>
      </p:pic>
    </p:spTree>
    <p:extLst>
      <p:ext uri="{BB962C8B-B14F-4D97-AF65-F5344CB8AC3E}">
        <p14:creationId xmlns:p14="http://schemas.microsoft.com/office/powerpoint/2010/main" val="2721195912"/>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1_TEXT-SLIDE-SIX-BLOCKS">
    <p:bg>
      <p:bgPr>
        <a:gradFill flip="none" rotWithShape="1">
          <a:gsLst>
            <a:gs pos="0">
              <a:schemeClr val="accent6"/>
            </a:gs>
            <a:gs pos="30000">
              <a:schemeClr val="accent6"/>
            </a:gs>
            <a:gs pos="100000">
              <a:srgbClr val="7030A0"/>
            </a:gs>
          </a:gsLst>
          <a:lin ang="10800000" scaled="0"/>
          <a:tileRect/>
        </a:gradFill>
        <a:effectLst/>
      </p:bgPr>
    </p:bg>
    <p:spTree>
      <p:nvGrpSpPr>
        <p:cNvPr id="1" name=""/>
        <p:cNvGrpSpPr/>
        <p:nvPr/>
      </p:nvGrpSpPr>
      <p:grpSpPr>
        <a:xfrm>
          <a:off x="0" y="0"/>
          <a:ext cx="0" cy="0"/>
          <a:chOff x="0" y="0"/>
          <a:chExt cx="0" cy="0"/>
        </a:xfrm>
      </p:grpSpPr>
      <p:sp>
        <p:nvSpPr>
          <p:cNvPr id="3" name="Rectangle 2"/>
          <p:cNvSpPr/>
          <p:nvPr userDrawn="1"/>
        </p:nvSpPr>
        <p:spPr>
          <a:xfrm>
            <a:off x="0" y="1762071"/>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pic>
        <p:nvPicPr>
          <p:cNvPr id="17" name="Picture 1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961750" y="5906728"/>
            <a:ext cx="1512000" cy="260333"/>
          </a:xfrm>
          <a:prstGeom prst="rect">
            <a:avLst/>
          </a:prstGeom>
        </p:spPr>
      </p:pic>
      <p:sp>
        <p:nvSpPr>
          <p:cNvPr id="25"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1034158"/>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pic>
        <p:nvPicPr>
          <p:cNvPr id="5" name="Image" descr="Image">
            <a:extLst>
              <a:ext uri="{FF2B5EF4-FFF2-40B4-BE49-F238E27FC236}">
                <a16:creationId xmlns:a16="http://schemas.microsoft.com/office/drawing/2014/main" id="{BA25893C-AADE-41FE-A1E6-A5C491E2146B}"/>
              </a:ext>
            </a:extLst>
          </p:cNvPr>
          <p:cNvPicPr>
            <a:picLocks noChangeAspect="1"/>
          </p:cNvPicPr>
          <p:nvPr userDrawn="1"/>
        </p:nvPicPr>
        <p:blipFill>
          <a:blip r:embed="rId2"/>
          <a:srcRect/>
          <a:stretch>
            <a:fillRect/>
          </a:stretch>
        </p:blipFill>
        <p:spPr>
          <a:xfrm>
            <a:off x="10668992" y="6325523"/>
            <a:ext cx="889001" cy="152401"/>
          </a:xfrm>
          <a:prstGeom prst="rect">
            <a:avLst/>
          </a:prstGeom>
          <a:ln w="12700">
            <a:miter lim="400000"/>
          </a:ln>
          <a:extLst>
            <a:ext uri="{C572A759-6A51-4108-AA02-DFA0A04FC94B}">
              <ma14:wrappingTextBoxFlag xmlns="" xmlns:ma14="http://schemas.microsoft.com/office/mac/drawingml/2011/main" val="1"/>
            </a:ext>
          </a:extLst>
        </p:spPr>
      </p:pic>
    </p:spTree>
    <p:extLst>
      <p:ext uri="{BB962C8B-B14F-4D97-AF65-F5344CB8AC3E}">
        <p14:creationId xmlns:p14="http://schemas.microsoft.com/office/powerpoint/2010/main" val="838666008"/>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userDrawn="1">
  <p:cSld name="WIDE-CHART-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lvl1pPr>
              <a:defRPr>
                <a:latin typeface="Open Sans" panose="020B0606030504020204" pitchFamily="34" charset="0"/>
              </a:defRPr>
            </a:lvl1pPr>
          </a:lstStyle>
          <a:p>
            <a:r>
              <a:rPr lang="en-GB" dirty="0"/>
              <a:t>Click icon to add chart</a:t>
            </a:r>
            <a:endParaRPr lang="en-US" dirty="0"/>
          </a:p>
        </p:txBody>
      </p:sp>
      <p:pic>
        <p:nvPicPr>
          <p:cNvPr id="6" name="Image" descr="Image">
            <a:extLst>
              <a:ext uri="{FF2B5EF4-FFF2-40B4-BE49-F238E27FC236}">
                <a16:creationId xmlns:a16="http://schemas.microsoft.com/office/drawing/2014/main" id="{B8074730-9EB7-4E75-B04D-EAB37B4AF56F}"/>
              </a:ext>
            </a:extLst>
          </p:cNvPr>
          <p:cNvPicPr>
            <a:picLocks noChangeAspect="1"/>
          </p:cNvPicPr>
          <p:nvPr userDrawn="1"/>
        </p:nvPicPr>
        <p:blipFill>
          <a:blip r:embed="rId2"/>
          <a:srcRect/>
          <a:stretch>
            <a:fillRect/>
          </a:stretch>
        </p:blipFill>
        <p:spPr>
          <a:xfrm>
            <a:off x="10668992" y="6325523"/>
            <a:ext cx="889001" cy="152401"/>
          </a:xfrm>
          <a:prstGeom prst="rect">
            <a:avLst/>
          </a:prstGeom>
          <a:ln w="12700">
            <a:miter lim="400000"/>
          </a:ln>
          <a:extLst>
            <a:ext uri="{C572A759-6A51-4108-AA02-DFA0A04FC94B}">
              <ma14:wrappingTextBoxFlag xmlns="" xmlns:ma14="http://schemas.microsoft.com/office/mac/drawingml/2011/main" val="1"/>
            </a:ext>
          </a:extLst>
        </p:spPr>
      </p:pic>
    </p:spTree>
    <p:extLst>
      <p:ext uri="{BB962C8B-B14F-4D97-AF65-F5344CB8AC3E}">
        <p14:creationId xmlns:p14="http://schemas.microsoft.com/office/powerpoint/2010/main" val="2888568770"/>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userDrawn="1">
  <p:cSld name="PHOTO-RIGHT-DARK">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lvl1pPr>
              <a:defRPr>
                <a:latin typeface="Open Sans" panose="020B0606030504020204" pitchFamily="34" charset="0"/>
              </a:defRPr>
            </a:lvl1pPr>
          </a:lstStyle>
          <a:p>
            <a:r>
              <a:rPr lang="en-GB" dirty="0"/>
              <a:t>Click icon to add picture</a:t>
            </a:r>
            <a:endParaRPr lang="en-US" dirty="0"/>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pic>
        <p:nvPicPr>
          <p:cNvPr id="6" name="Image" descr="Image">
            <a:extLst>
              <a:ext uri="{FF2B5EF4-FFF2-40B4-BE49-F238E27FC236}">
                <a16:creationId xmlns:a16="http://schemas.microsoft.com/office/drawing/2014/main" id="{AE5DD096-7BCD-48D8-AF10-2242B7C0494E}"/>
              </a:ext>
            </a:extLst>
          </p:cNvPr>
          <p:cNvPicPr>
            <a:picLocks noChangeAspect="1"/>
          </p:cNvPicPr>
          <p:nvPr userDrawn="1"/>
        </p:nvPicPr>
        <p:blipFill>
          <a:blip r:embed="rId2"/>
          <a:srcRect/>
          <a:stretch>
            <a:fillRect/>
          </a:stretch>
        </p:blipFill>
        <p:spPr>
          <a:xfrm>
            <a:off x="10668992" y="6325523"/>
            <a:ext cx="889001" cy="152401"/>
          </a:xfrm>
          <a:prstGeom prst="rect">
            <a:avLst/>
          </a:prstGeom>
          <a:ln w="12700">
            <a:miter lim="400000"/>
          </a:ln>
          <a:extLst>
            <a:ext uri="{C572A759-6A51-4108-AA02-DFA0A04FC94B}">
              <ma14:wrappingTextBoxFlag xmlns="" xmlns:ma14="http://schemas.microsoft.com/office/mac/drawingml/2011/main" val="1"/>
            </a:ext>
          </a:extLst>
        </p:spPr>
      </p:pic>
    </p:spTree>
    <p:extLst>
      <p:ext uri="{BB962C8B-B14F-4D97-AF65-F5344CB8AC3E}">
        <p14:creationId xmlns:p14="http://schemas.microsoft.com/office/powerpoint/2010/main" val="2953241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4_FOR ICON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gradFill>
                  <a:gsLst>
                    <a:gs pos="98000">
                      <a:srgbClr val="00BCDE"/>
                    </a:gs>
                    <a:gs pos="1000">
                      <a:srgbClr val="562D7F"/>
                    </a:gs>
                  </a:gsLst>
                  <a:lin ang="10800000" scaled="0"/>
                </a:gradFill>
                <a:latin typeface="Proxima Nova Black" panose="02000506030000020004" pitchFamily="2"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b="0" i="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b="0" i="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b="0" i="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b="0" i="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91A7B39B-0BBA-42A6-8C6F-0EFA1C8A99CD}"/>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2935900788"/>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flip="none" rotWithShape="1">
          <a:gsLst>
            <a:gs pos="0">
              <a:srgbClr val="8F2585"/>
            </a:gs>
            <a:gs pos="100000">
              <a:srgbClr val="F26D26"/>
            </a:gs>
          </a:gsLst>
          <a:lin ang="10800000" scaled="0"/>
          <a:tileRect/>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Tree>
    <p:extLst>
      <p:ext uri="{BB962C8B-B14F-4D97-AF65-F5344CB8AC3E}">
        <p14:creationId xmlns:p14="http://schemas.microsoft.com/office/powerpoint/2010/main" val="380314772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spTree>
    <p:extLst>
      <p:ext uri="{BB962C8B-B14F-4D97-AF65-F5344CB8AC3E}">
        <p14:creationId xmlns:p14="http://schemas.microsoft.com/office/powerpoint/2010/main" val="2441288012"/>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957718" y="5913846"/>
            <a:ext cx="720000" cy="123550"/>
          </a:xfrm>
          <a:prstGeom prst="rect">
            <a:avLst/>
          </a:prstGeom>
        </p:spPr>
      </p:pic>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14" name="Picture 13"/>
          <p:cNvPicPr>
            <a:picLocks noChangeAspect="1"/>
          </p:cNvPicPr>
          <p:nvPr userDrawn="1"/>
        </p:nvPicPr>
        <p:blipFill>
          <a:blip r:embed="rId2"/>
          <a:stretch>
            <a:fillRect/>
          </a:stretch>
        </p:blipFill>
        <p:spPr>
          <a:xfrm>
            <a:off x="9959145" y="5906728"/>
            <a:ext cx="1512000" cy="259455"/>
          </a:xfrm>
          <a:prstGeom prst="rect">
            <a:avLst/>
          </a:prstGeom>
        </p:spPr>
      </p:pic>
    </p:spTree>
    <p:extLst>
      <p:ext uri="{BB962C8B-B14F-4D97-AF65-F5344CB8AC3E}">
        <p14:creationId xmlns:p14="http://schemas.microsoft.com/office/powerpoint/2010/main" val="645689138"/>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FOR ICONS">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b="0" i="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b="0" i="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b="0" i="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84794659"/>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1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b="0" i="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b="0" i="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b="0" i="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67869093"/>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9107204"/>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5423814"/>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41952833"/>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489157477"/>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GB"/>
              <a:t>Click icon to add picture</a:t>
            </a:r>
            <a:endParaRPr lang="en-US"/>
          </a:p>
        </p:txBody>
      </p:sp>
    </p:spTree>
    <p:extLst>
      <p:ext uri="{BB962C8B-B14F-4D97-AF65-F5344CB8AC3E}">
        <p14:creationId xmlns:p14="http://schemas.microsoft.com/office/powerpoint/2010/main" val="19730210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59D24-A5FB-2470-3893-ED851F6B89D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RO"/>
          </a:p>
        </p:txBody>
      </p:sp>
      <p:sp>
        <p:nvSpPr>
          <p:cNvPr id="3" name="Subtitle 2">
            <a:extLst>
              <a:ext uri="{FF2B5EF4-FFF2-40B4-BE49-F238E27FC236}">
                <a16:creationId xmlns:a16="http://schemas.microsoft.com/office/drawing/2014/main" id="{CBF5FFF7-D39F-74E7-79FD-826924707C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RO"/>
          </a:p>
        </p:txBody>
      </p:sp>
      <p:sp>
        <p:nvSpPr>
          <p:cNvPr id="4" name="Date Placeholder 3">
            <a:extLst>
              <a:ext uri="{FF2B5EF4-FFF2-40B4-BE49-F238E27FC236}">
                <a16:creationId xmlns:a16="http://schemas.microsoft.com/office/drawing/2014/main" id="{0758E441-6A22-9253-78CC-70BFF693D128}"/>
              </a:ext>
            </a:extLst>
          </p:cNvPr>
          <p:cNvSpPr>
            <a:spLocks noGrp="1"/>
          </p:cNvSpPr>
          <p:nvPr>
            <p:ph type="dt" sz="half" idx="10"/>
          </p:nvPr>
        </p:nvSpPr>
        <p:spPr/>
        <p:txBody>
          <a:bodyPr/>
          <a:lstStyle/>
          <a:p>
            <a:fld id="{E34C7521-F20F-C541-9F8E-14738A484D05}" type="datetimeFigureOut">
              <a:rPr lang="en-RO" smtClean="0"/>
              <a:t>10/31/2024</a:t>
            </a:fld>
            <a:endParaRPr lang="en-RO"/>
          </a:p>
        </p:txBody>
      </p:sp>
      <p:sp>
        <p:nvSpPr>
          <p:cNvPr id="5" name="Footer Placeholder 4">
            <a:extLst>
              <a:ext uri="{FF2B5EF4-FFF2-40B4-BE49-F238E27FC236}">
                <a16:creationId xmlns:a16="http://schemas.microsoft.com/office/drawing/2014/main" id="{83F8CA71-E69D-1E5C-19EA-8017160D1A95}"/>
              </a:ext>
            </a:extLst>
          </p:cNvPr>
          <p:cNvSpPr>
            <a:spLocks noGrp="1"/>
          </p:cNvSpPr>
          <p:nvPr>
            <p:ph type="ftr" sz="quarter" idx="11"/>
          </p:nvPr>
        </p:nvSpPr>
        <p:spPr/>
        <p:txBody>
          <a:bodyPr/>
          <a:lstStyle/>
          <a:p>
            <a:endParaRPr lang="en-RO"/>
          </a:p>
        </p:txBody>
      </p:sp>
      <p:sp>
        <p:nvSpPr>
          <p:cNvPr id="6" name="Slide Number Placeholder 5">
            <a:extLst>
              <a:ext uri="{FF2B5EF4-FFF2-40B4-BE49-F238E27FC236}">
                <a16:creationId xmlns:a16="http://schemas.microsoft.com/office/drawing/2014/main" id="{F5D7C4EC-7589-5CC5-A79E-794A9C58F014}"/>
              </a:ext>
            </a:extLst>
          </p:cNvPr>
          <p:cNvSpPr>
            <a:spLocks noGrp="1"/>
          </p:cNvSpPr>
          <p:nvPr>
            <p:ph type="sldNum" sz="quarter" idx="12"/>
          </p:nvPr>
        </p:nvSpPr>
        <p:spPr/>
        <p:txBody>
          <a:bodyPr/>
          <a:lstStyle/>
          <a:p>
            <a:fld id="{F691A67B-067F-5C46-9F39-5855B4EAD036}" type="slidenum">
              <a:rPr lang="en-RO" smtClean="0"/>
              <a:t>‹#›</a:t>
            </a:fld>
            <a:endParaRPr lang="en-RO"/>
          </a:p>
        </p:txBody>
      </p:sp>
    </p:spTree>
    <p:extLst>
      <p:ext uri="{BB962C8B-B14F-4D97-AF65-F5344CB8AC3E}">
        <p14:creationId xmlns:p14="http://schemas.microsoft.com/office/powerpoint/2010/main" val="740844757"/>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568387408"/>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matchingName="TITLE-SLIDE-02" preserve="1">
  <p:cSld name="TITLE-SLIDE-02">
    <p:bg>
      <p:bgPr>
        <a:solidFill>
          <a:schemeClr val="lt1"/>
        </a:solidFill>
        <a:effectLst/>
      </p:bgPr>
    </p:bg>
    <p:spTree>
      <p:nvGrpSpPr>
        <p:cNvPr id="1" name="Shape 257"/>
        <p:cNvGrpSpPr/>
        <p:nvPr/>
      </p:nvGrpSpPr>
      <p:grpSpPr>
        <a:xfrm>
          <a:off x="0" y="0"/>
          <a:ext cx="0" cy="0"/>
          <a:chOff x="0" y="0"/>
          <a:chExt cx="0" cy="0"/>
        </a:xfrm>
      </p:grpSpPr>
      <p:pic>
        <p:nvPicPr>
          <p:cNvPr id="258" name="Google Shape;258;p42"/>
          <p:cNvPicPr preferRelativeResize="0"/>
          <p:nvPr/>
        </p:nvPicPr>
        <p:blipFill rotWithShape="1">
          <a:blip r:embed="rId2">
            <a:alphaModFix/>
          </a:blip>
          <a:srcRect/>
          <a:stretch/>
        </p:blipFill>
        <p:spPr>
          <a:xfrm>
            <a:off x="-9526" y="0"/>
            <a:ext cx="12201526" cy="6858000"/>
          </a:xfrm>
          <a:prstGeom prst="rect">
            <a:avLst/>
          </a:prstGeom>
          <a:noFill/>
          <a:ln>
            <a:noFill/>
          </a:ln>
        </p:spPr>
      </p:pic>
      <p:sp>
        <p:nvSpPr>
          <p:cNvPr id="259" name="Google Shape;259;p42"/>
          <p:cNvSpPr txBox="1">
            <a:spLocks noGrp="1"/>
          </p:cNvSpPr>
          <p:nvPr>
            <p:ph type="title"/>
          </p:nvPr>
        </p:nvSpPr>
        <p:spPr>
          <a:xfrm>
            <a:off x="-208308" y="174928"/>
            <a:ext cx="12390783" cy="5459753"/>
          </a:xfrm>
          <a:prstGeom prst="rect">
            <a:avLst/>
          </a:prstGeom>
          <a:noFill/>
          <a:ln>
            <a:noFill/>
          </a:ln>
        </p:spPr>
        <p:txBody>
          <a:bodyPr spcFirstLastPara="1" wrap="square" lIns="91425" tIns="45700" rIns="91425" bIns="45700" anchor="t" anchorCtr="0">
            <a:noAutofit/>
          </a:bodyPr>
          <a:lstStyle>
            <a:lvl1pPr marR="0" lvl="0" algn="l" rtl="0">
              <a:lnSpc>
                <a:spcPct val="70000"/>
              </a:lnSpc>
              <a:spcBef>
                <a:spcPts val="0"/>
              </a:spcBef>
              <a:spcAft>
                <a:spcPts val="0"/>
              </a:spcAft>
              <a:buClr>
                <a:schemeClr val="lt1"/>
              </a:buClr>
              <a:buSzPts val="15000"/>
              <a:buFont typeface="Proxima Nova Extrabold"/>
              <a:buNone/>
              <a:defRPr sz="15000" b="0" i="0" u="none" strike="noStrike" cap="none">
                <a:solidFill>
                  <a:schemeClr val="lt1"/>
                </a:solidFill>
                <a:latin typeface="Proxima Nova Black" panose="02000506030000020004" pitchFamily="2" charset="0"/>
                <a:ea typeface="Proxima Nova Black" panose="02000506030000020004" pitchFamily="2" charset="0"/>
                <a:cs typeface="Proxima Nova Black" panose="02000506030000020004" pitchFamily="2" charset="0"/>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GB" dirty="0"/>
              <a:t>Click to edit Master title style</a:t>
            </a:r>
            <a:endParaRPr dirty="0"/>
          </a:p>
        </p:txBody>
      </p:sp>
      <p:sp>
        <p:nvSpPr>
          <p:cNvPr id="260" name="Google Shape;260;p42"/>
          <p:cNvSpPr txBox="1">
            <a:spLocks noGrp="1"/>
          </p:cNvSpPr>
          <p:nvPr>
            <p:ph type="body" idx="1"/>
          </p:nvPr>
        </p:nvSpPr>
        <p:spPr>
          <a:xfrm>
            <a:off x="685800" y="5915025"/>
            <a:ext cx="3467100" cy="295275"/>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000"/>
              </a:spcBef>
              <a:spcAft>
                <a:spcPts val="0"/>
              </a:spcAft>
              <a:buClr>
                <a:schemeClr val="lt1"/>
              </a:buClr>
              <a:buSzPts val="2000"/>
              <a:buFont typeface="Arial"/>
              <a:buNone/>
              <a:defRPr sz="2000" b="0" i="0" u="none" strike="noStrike" cap="none">
                <a:solidFill>
                  <a:schemeClr val="lt1"/>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Open Sans"/>
                <a:ea typeface="Open Sans"/>
                <a:cs typeface="Open Sans"/>
                <a:sym typeface="Open Sans"/>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Open Sans"/>
                <a:ea typeface="Open Sans"/>
                <a:cs typeface="Open Sans"/>
                <a:sym typeface="Open Sans"/>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pPr lvl="0"/>
            <a:r>
              <a:rPr lang="en-GB"/>
              <a:t>Click to edit Master text styles</a:t>
            </a:r>
          </a:p>
        </p:txBody>
      </p:sp>
      <p:pic>
        <p:nvPicPr>
          <p:cNvPr id="261" name="Google Shape;261;p42"/>
          <p:cNvPicPr preferRelativeResize="0"/>
          <p:nvPr/>
        </p:nvPicPr>
        <p:blipFill rotWithShape="1">
          <a:blip r:embed="rId3" cstate="hqprint">
            <a:alphaModFix/>
            <a:extLst>
              <a:ext uri="{28A0092B-C50C-407E-A947-70E740481C1C}">
                <a14:useLocalDpi xmlns:a14="http://schemas.microsoft.com/office/drawing/2010/main"/>
              </a:ext>
            </a:extLst>
          </a:blip>
          <a:srcRect/>
          <a:stretch/>
        </p:blipFill>
        <p:spPr>
          <a:xfrm>
            <a:off x="9959145" y="5906728"/>
            <a:ext cx="1547055" cy="265471"/>
          </a:xfrm>
          <a:prstGeom prst="rect">
            <a:avLst/>
          </a:prstGeom>
          <a:noFill/>
          <a:ln>
            <a:noFill/>
          </a:ln>
        </p:spPr>
      </p:pic>
    </p:spTree>
    <p:extLst>
      <p:ext uri="{BB962C8B-B14F-4D97-AF65-F5344CB8AC3E}">
        <p14:creationId xmlns:p14="http://schemas.microsoft.com/office/powerpoint/2010/main" val="981378315"/>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matchingName="GENERAL_TEXT-SLIDE" preserve="1">
  <p:cSld name="GENERAL_TEXT-SLIDE">
    <p:bg>
      <p:bgPr>
        <a:gradFill>
          <a:gsLst>
            <a:gs pos="0">
              <a:srgbClr val="562D7F"/>
            </a:gs>
            <a:gs pos="1000">
              <a:srgbClr val="562D7F"/>
            </a:gs>
            <a:gs pos="98000">
              <a:srgbClr val="00BCDE"/>
            </a:gs>
            <a:gs pos="100000">
              <a:srgbClr val="00BCDE"/>
            </a:gs>
          </a:gsLst>
          <a:lin ang="10800025" scaled="0"/>
        </a:gradFill>
        <a:effectLst/>
      </p:bgPr>
    </p:bg>
    <p:spTree>
      <p:nvGrpSpPr>
        <p:cNvPr id="1" name="Shape 262"/>
        <p:cNvGrpSpPr/>
        <p:nvPr/>
      </p:nvGrpSpPr>
      <p:grpSpPr>
        <a:xfrm>
          <a:off x="0" y="0"/>
          <a:ext cx="0" cy="0"/>
          <a:chOff x="0" y="0"/>
          <a:chExt cx="0" cy="0"/>
        </a:xfrm>
      </p:grpSpPr>
      <p:sp>
        <p:nvSpPr>
          <p:cNvPr id="263" name="Google Shape;263;p43"/>
          <p:cNvSpPr txBox="1">
            <a:spLocks noGrp="1"/>
          </p:cNvSpPr>
          <p:nvPr>
            <p:ph type="body" idx="1"/>
          </p:nvPr>
        </p:nvSpPr>
        <p:spPr>
          <a:xfrm>
            <a:off x="685800" y="1128861"/>
            <a:ext cx="10820400" cy="3650529"/>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lt1"/>
              </a:buClr>
              <a:buSzPts val="3200"/>
              <a:buFont typeface="Arial"/>
              <a:buNone/>
              <a:defRPr sz="3200" b="0" i="0" u="none" strike="noStrike" cap="none">
                <a:solidFill>
                  <a:schemeClr val="lt1"/>
                </a:solidFill>
                <a:latin typeface="Proxima Nova Black" panose="02000506030000020004" pitchFamily="2" charset="0"/>
                <a:ea typeface="Proxima Nova Black" panose="02000506030000020004" pitchFamily="2" charset="0"/>
                <a:cs typeface="Proxima Nova Black" panose="02000506030000020004" pitchFamily="2" charset="0"/>
                <a:sym typeface="Proxima Nova Extrabold"/>
              </a:defRPr>
            </a:lvl1pPr>
            <a:lvl2pPr marL="914400" marR="0" lvl="1" indent="-228600" algn="l" rtl="0">
              <a:lnSpc>
                <a:spcPct val="90000"/>
              </a:lnSpc>
              <a:spcBef>
                <a:spcPts val="500"/>
              </a:spcBef>
              <a:spcAft>
                <a:spcPts val="0"/>
              </a:spcAft>
              <a:buClr>
                <a:schemeClr val="lt1"/>
              </a:buClr>
              <a:buSzPts val="3600"/>
              <a:buFont typeface="Arial"/>
              <a:buNone/>
              <a:defRPr sz="3600" b="0" i="0" u="none" strike="noStrike" cap="none">
                <a:solidFill>
                  <a:schemeClr val="lt1"/>
                </a:solidFill>
                <a:latin typeface="Proxima Nova Extrabold"/>
                <a:ea typeface="Proxima Nova Extrabold"/>
                <a:cs typeface="Proxima Nova Extrabold"/>
                <a:sym typeface="Proxima Nova Extrabold"/>
              </a:defRPr>
            </a:lvl2pPr>
            <a:lvl3pPr marL="1371600" marR="0" lvl="2" indent="-228600" algn="l" rtl="0">
              <a:lnSpc>
                <a:spcPct val="90000"/>
              </a:lnSpc>
              <a:spcBef>
                <a:spcPts val="500"/>
              </a:spcBef>
              <a:spcAft>
                <a:spcPts val="0"/>
              </a:spcAft>
              <a:buClr>
                <a:schemeClr val="lt1"/>
              </a:buClr>
              <a:buSzPts val="3600"/>
              <a:buFont typeface="Arial"/>
              <a:buNone/>
              <a:defRPr sz="3600" b="0" i="0" u="none" strike="noStrike" cap="none">
                <a:solidFill>
                  <a:schemeClr val="lt1"/>
                </a:solidFill>
                <a:latin typeface="Proxima Nova Extrabold"/>
                <a:ea typeface="Proxima Nova Extrabold"/>
                <a:cs typeface="Proxima Nova Extrabold"/>
                <a:sym typeface="Proxima Nova Extrabold"/>
              </a:defRPr>
            </a:lvl3pPr>
            <a:lvl4pPr marL="1828800" marR="0" lvl="3" indent="-228600" algn="l" rtl="0">
              <a:lnSpc>
                <a:spcPct val="90000"/>
              </a:lnSpc>
              <a:spcBef>
                <a:spcPts val="500"/>
              </a:spcBef>
              <a:spcAft>
                <a:spcPts val="0"/>
              </a:spcAft>
              <a:buClr>
                <a:schemeClr val="lt1"/>
              </a:buClr>
              <a:buSzPts val="3600"/>
              <a:buFont typeface="Arial"/>
              <a:buNone/>
              <a:defRPr sz="3600" b="0" i="0" u="none" strike="noStrike" cap="none">
                <a:solidFill>
                  <a:schemeClr val="lt1"/>
                </a:solidFill>
                <a:latin typeface="Proxima Nova Extrabold"/>
                <a:ea typeface="Proxima Nova Extrabold"/>
                <a:cs typeface="Proxima Nova Extrabold"/>
                <a:sym typeface="Proxima Nova Extrabold"/>
              </a:defRPr>
            </a:lvl4pPr>
            <a:lvl5pPr marL="2286000" marR="0" lvl="4" indent="-228600" algn="l" rtl="0">
              <a:lnSpc>
                <a:spcPct val="90000"/>
              </a:lnSpc>
              <a:spcBef>
                <a:spcPts val="500"/>
              </a:spcBef>
              <a:spcAft>
                <a:spcPts val="0"/>
              </a:spcAft>
              <a:buClr>
                <a:schemeClr val="lt1"/>
              </a:buClr>
              <a:buSzPts val="3600"/>
              <a:buFont typeface="Arial"/>
              <a:buNone/>
              <a:defRPr sz="3600" b="0" i="0" u="none" strike="noStrike" cap="none">
                <a:solidFill>
                  <a:schemeClr val="lt1"/>
                </a:solidFill>
                <a:latin typeface="Proxima Nova Extrabold"/>
                <a:ea typeface="Proxima Nova Extrabold"/>
                <a:cs typeface="Proxima Nova Extrabold"/>
                <a:sym typeface="Proxima Nova Extrabold"/>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pPr lvl="0"/>
            <a:r>
              <a:rPr lang="en-GB" dirty="0"/>
              <a:t>Click to edit Master text styles</a:t>
            </a:r>
          </a:p>
        </p:txBody>
      </p:sp>
      <p:pic>
        <p:nvPicPr>
          <p:cNvPr id="264" name="Google Shape;264;p43"/>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959145" y="5906728"/>
            <a:ext cx="1547055" cy="265471"/>
          </a:xfrm>
          <a:prstGeom prst="rect">
            <a:avLst/>
          </a:prstGeom>
          <a:noFill/>
          <a:ln>
            <a:noFill/>
          </a:ln>
        </p:spPr>
      </p:pic>
    </p:spTree>
    <p:extLst>
      <p:ext uri="{BB962C8B-B14F-4D97-AF65-F5344CB8AC3E}">
        <p14:creationId xmlns:p14="http://schemas.microsoft.com/office/powerpoint/2010/main" val="2468238779"/>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matchingName="TEXT-SLIDE-THREE-BLOCKS" preserve="1">
  <p:cSld name="TEXT-SLIDE-THREE-BLOCKS">
    <p:bg>
      <p:bgPr>
        <a:gradFill>
          <a:gsLst>
            <a:gs pos="0">
              <a:schemeClr val="accent6"/>
            </a:gs>
            <a:gs pos="30000">
              <a:schemeClr val="accent6"/>
            </a:gs>
            <a:gs pos="100000">
              <a:srgbClr val="7030A0"/>
            </a:gs>
          </a:gsLst>
          <a:lin ang="10800025" scaled="0"/>
        </a:gradFill>
        <a:effectLst/>
      </p:bgPr>
    </p:bg>
    <p:spTree>
      <p:nvGrpSpPr>
        <p:cNvPr id="1" name="Shape 265"/>
        <p:cNvGrpSpPr/>
        <p:nvPr/>
      </p:nvGrpSpPr>
      <p:grpSpPr>
        <a:xfrm>
          <a:off x="0" y="0"/>
          <a:ext cx="0" cy="0"/>
          <a:chOff x="0" y="0"/>
          <a:chExt cx="0" cy="0"/>
        </a:xfrm>
      </p:grpSpPr>
      <p:sp>
        <p:nvSpPr>
          <p:cNvPr id="266" name="Google Shape;266;p44"/>
          <p:cNvSpPr/>
          <p:nvPr/>
        </p:nvSpPr>
        <p:spPr>
          <a:xfrm>
            <a:off x="0" y="1744980"/>
            <a:ext cx="12192000" cy="511302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267" name="Google Shape;267;p44"/>
          <p:cNvSpPr txBox="1">
            <a:spLocks noGrp="1"/>
          </p:cNvSpPr>
          <p:nvPr>
            <p:ph type="title"/>
          </p:nvPr>
        </p:nvSpPr>
        <p:spPr>
          <a:xfrm>
            <a:off x="685800" y="685801"/>
            <a:ext cx="10820400" cy="685800"/>
          </a:xfrm>
          <a:prstGeom prst="rect">
            <a:avLst/>
          </a:prstGeom>
          <a:noFill/>
          <a:ln>
            <a:noFill/>
          </a:ln>
        </p:spPr>
        <p:txBody>
          <a:bodyPr spcFirstLastPara="1" wrap="square" lIns="0" tIns="45700" rIns="91425" bIns="45700" anchor="t" anchorCtr="0">
            <a:noAutofit/>
          </a:bodyPr>
          <a:lstStyle>
            <a:lvl1pPr marR="0" lvl="0" algn="l" rtl="0">
              <a:lnSpc>
                <a:spcPct val="90000"/>
              </a:lnSpc>
              <a:spcBef>
                <a:spcPts val="0"/>
              </a:spcBef>
              <a:spcAft>
                <a:spcPts val="0"/>
              </a:spcAft>
              <a:buClr>
                <a:schemeClr val="lt1"/>
              </a:buClr>
              <a:buSzPts val="4400"/>
              <a:buFont typeface="Proxima Nova Extrabold"/>
              <a:buNone/>
              <a:defRPr sz="4400" b="0" i="0" u="none" strike="noStrike" cap="none">
                <a:solidFill>
                  <a:schemeClr val="lt1"/>
                </a:solidFill>
                <a:latin typeface="Proxima Nova Black" panose="02000506030000020004" pitchFamily="2" charset="0"/>
                <a:ea typeface="Proxima Nova Black" panose="02000506030000020004" pitchFamily="2" charset="0"/>
                <a:cs typeface="Proxima Nova Black" panose="02000506030000020004" pitchFamily="2" charset="0"/>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GB" dirty="0"/>
              <a:t>Click to edit Master title style</a:t>
            </a:r>
            <a:endParaRPr dirty="0"/>
          </a:p>
        </p:txBody>
      </p:sp>
      <p:pic>
        <p:nvPicPr>
          <p:cNvPr id="268" name="Google Shape;268;p44"/>
          <p:cNvPicPr preferRelativeResize="0"/>
          <p:nvPr/>
        </p:nvPicPr>
        <p:blipFill rotWithShape="1">
          <a:blip r:embed="rId2">
            <a:alphaModFix/>
          </a:blip>
          <a:srcRect/>
          <a:stretch/>
        </p:blipFill>
        <p:spPr>
          <a:xfrm>
            <a:off x="9961750" y="5906728"/>
            <a:ext cx="1541845" cy="265471"/>
          </a:xfrm>
          <a:prstGeom prst="rect">
            <a:avLst/>
          </a:prstGeom>
          <a:noFill/>
          <a:ln>
            <a:noFill/>
          </a:ln>
        </p:spPr>
      </p:pic>
      <p:sp>
        <p:nvSpPr>
          <p:cNvPr id="269" name="Google Shape;269;p44"/>
          <p:cNvSpPr txBox="1">
            <a:spLocks noGrp="1"/>
          </p:cNvSpPr>
          <p:nvPr>
            <p:ph type="body" idx="1"/>
          </p:nvPr>
        </p:nvSpPr>
        <p:spPr>
          <a:xfrm>
            <a:off x="705884" y="2765245"/>
            <a:ext cx="3302000" cy="1060609"/>
          </a:xfrm>
          <a:prstGeom prst="rect">
            <a:avLst/>
          </a:prstGeom>
          <a:noFill/>
          <a:ln>
            <a:noFill/>
          </a:ln>
        </p:spPr>
        <p:txBody>
          <a:bodyPr spcFirstLastPara="1" wrap="square" lIns="36000" tIns="45700" rIns="91425" bIns="45700" anchor="t" anchorCtr="0">
            <a:noAutofit/>
          </a:bodyPr>
          <a:lstStyle>
            <a:lvl1pPr marL="457200" marR="0" lvl="0" indent="-228600" algn="l" rtl="0">
              <a:lnSpc>
                <a:spcPct val="85000"/>
              </a:lnSpc>
              <a:spcBef>
                <a:spcPts val="0"/>
              </a:spcBef>
              <a:spcAft>
                <a:spcPts val="0"/>
              </a:spcAft>
              <a:buClr>
                <a:schemeClr val="dk1"/>
              </a:buClr>
              <a:buSzPts val="4000"/>
              <a:buFont typeface="Arial"/>
              <a:buNone/>
              <a:defRPr sz="4000" b="0" i="0" u="none" strike="noStrike" cap="none">
                <a:solidFill>
                  <a:schemeClr val="dk1"/>
                </a:solidFill>
                <a:latin typeface="Proxima Nova Black" panose="02000506030000020004" pitchFamily="2" charset="0"/>
                <a:ea typeface="Proxima Nova Black" panose="02000506030000020004" pitchFamily="2" charset="0"/>
                <a:cs typeface="Proxima Nova Black" panose="02000506030000020004" pitchFamily="2" charset="0"/>
                <a:sym typeface="Proxima Nova Extrabold"/>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Proxima Nova Extrabold"/>
                <a:ea typeface="Proxima Nova Extrabold"/>
                <a:cs typeface="Proxima Nova Extrabold"/>
                <a:sym typeface="Proxima Nova Extrabold"/>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Proxima Nova Extrabold"/>
                <a:ea typeface="Proxima Nova Extrabold"/>
                <a:cs typeface="Proxima Nova Extrabold"/>
                <a:sym typeface="Proxima Nova Extrabold"/>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Proxima Nova Extrabold"/>
                <a:ea typeface="Proxima Nova Extrabold"/>
                <a:cs typeface="Proxima Nova Extrabold"/>
                <a:sym typeface="Proxima Nova Extrabold"/>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Proxima Nova Extrabold"/>
                <a:ea typeface="Proxima Nova Extrabold"/>
                <a:cs typeface="Proxima Nova Extrabold"/>
                <a:sym typeface="Proxima Nova Extrabold"/>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pPr lvl="0"/>
            <a:r>
              <a:rPr lang="en-GB" dirty="0"/>
              <a:t>Click to edit Master text styles</a:t>
            </a:r>
          </a:p>
        </p:txBody>
      </p:sp>
      <p:sp>
        <p:nvSpPr>
          <p:cNvPr id="270" name="Google Shape;270;p44"/>
          <p:cNvSpPr txBox="1">
            <a:spLocks noGrp="1"/>
          </p:cNvSpPr>
          <p:nvPr>
            <p:ph type="body" idx="2"/>
          </p:nvPr>
        </p:nvSpPr>
        <p:spPr>
          <a:xfrm>
            <a:off x="706438" y="4085549"/>
            <a:ext cx="3302000" cy="1447800"/>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000"/>
              </a:spcBef>
              <a:spcAft>
                <a:spcPts val="0"/>
              </a:spcAft>
              <a:buClr>
                <a:schemeClr val="dk1"/>
              </a:buClr>
              <a:buSzPts val="1400"/>
              <a:buFont typeface="Arial"/>
              <a:buNone/>
              <a:defRPr sz="1400" b="1" i="0" u="none" strike="noStrike" cap="none">
                <a:solidFill>
                  <a:schemeClr val="dk1"/>
                </a:solidFill>
                <a:latin typeface="Open Sans"/>
                <a:ea typeface="Open Sans"/>
                <a:cs typeface="Open Sans"/>
                <a:sym typeface="Open Sans"/>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pPr lvl="0"/>
            <a:r>
              <a:rPr lang="en-GB"/>
              <a:t>Click to edit Master text styles</a:t>
            </a:r>
          </a:p>
        </p:txBody>
      </p:sp>
      <p:sp>
        <p:nvSpPr>
          <p:cNvPr id="271" name="Google Shape;271;p44"/>
          <p:cNvSpPr txBox="1">
            <a:spLocks noGrp="1"/>
          </p:cNvSpPr>
          <p:nvPr>
            <p:ph type="body" idx="3"/>
          </p:nvPr>
        </p:nvSpPr>
        <p:spPr>
          <a:xfrm>
            <a:off x="8183008" y="2765245"/>
            <a:ext cx="3302000" cy="1060609"/>
          </a:xfrm>
          <a:prstGeom prst="rect">
            <a:avLst/>
          </a:prstGeom>
          <a:noFill/>
          <a:ln>
            <a:noFill/>
          </a:ln>
        </p:spPr>
        <p:txBody>
          <a:bodyPr spcFirstLastPara="1" wrap="square" lIns="36000" tIns="45700" rIns="91425" bIns="45700" anchor="t" anchorCtr="0">
            <a:noAutofit/>
          </a:bodyPr>
          <a:lstStyle>
            <a:lvl1pPr marL="457200" marR="0" lvl="0" indent="-228600" algn="l" rtl="0">
              <a:lnSpc>
                <a:spcPct val="85000"/>
              </a:lnSpc>
              <a:spcBef>
                <a:spcPts val="0"/>
              </a:spcBef>
              <a:spcAft>
                <a:spcPts val="0"/>
              </a:spcAft>
              <a:buClr>
                <a:schemeClr val="dk1"/>
              </a:buClr>
              <a:buSzPts val="4000"/>
              <a:buFont typeface="Arial"/>
              <a:buNone/>
              <a:defRPr sz="4000" b="0" i="0" u="none" strike="noStrike" cap="none">
                <a:solidFill>
                  <a:schemeClr val="dk1"/>
                </a:solidFill>
                <a:latin typeface="Proxima Nova Black" panose="02000506030000020004" pitchFamily="2" charset="0"/>
                <a:ea typeface="Proxima Nova Black" panose="02000506030000020004" pitchFamily="2" charset="0"/>
                <a:cs typeface="Proxima Nova Black" panose="02000506030000020004" pitchFamily="2" charset="0"/>
                <a:sym typeface="Proxima Nova Extrabold"/>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Proxima Nova Extrabold"/>
                <a:ea typeface="Proxima Nova Extrabold"/>
                <a:cs typeface="Proxima Nova Extrabold"/>
                <a:sym typeface="Proxima Nova Extrabold"/>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Proxima Nova Extrabold"/>
                <a:ea typeface="Proxima Nova Extrabold"/>
                <a:cs typeface="Proxima Nova Extrabold"/>
                <a:sym typeface="Proxima Nova Extrabold"/>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Proxima Nova Extrabold"/>
                <a:ea typeface="Proxima Nova Extrabold"/>
                <a:cs typeface="Proxima Nova Extrabold"/>
                <a:sym typeface="Proxima Nova Extrabold"/>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Proxima Nova Extrabold"/>
                <a:ea typeface="Proxima Nova Extrabold"/>
                <a:cs typeface="Proxima Nova Extrabold"/>
                <a:sym typeface="Proxima Nova Extrabold"/>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pPr lvl="0"/>
            <a:r>
              <a:rPr lang="en-GB" dirty="0"/>
              <a:t>Click to edit Master text styles</a:t>
            </a:r>
          </a:p>
        </p:txBody>
      </p:sp>
      <p:sp>
        <p:nvSpPr>
          <p:cNvPr id="272" name="Google Shape;272;p44"/>
          <p:cNvSpPr txBox="1">
            <a:spLocks noGrp="1"/>
          </p:cNvSpPr>
          <p:nvPr>
            <p:ph type="body" idx="4"/>
          </p:nvPr>
        </p:nvSpPr>
        <p:spPr>
          <a:xfrm>
            <a:off x="8183562" y="4085549"/>
            <a:ext cx="3302000" cy="1447800"/>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000"/>
              </a:spcBef>
              <a:spcAft>
                <a:spcPts val="0"/>
              </a:spcAft>
              <a:buClr>
                <a:schemeClr val="dk1"/>
              </a:buClr>
              <a:buSzPts val="1400"/>
              <a:buFont typeface="Arial"/>
              <a:buNone/>
              <a:defRPr sz="1400" b="1" i="0" u="none" strike="noStrike" cap="none">
                <a:solidFill>
                  <a:schemeClr val="dk1"/>
                </a:solidFill>
                <a:latin typeface="Open Sans"/>
                <a:ea typeface="Open Sans"/>
                <a:cs typeface="Open Sans"/>
                <a:sym typeface="Open Sans"/>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pPr lvl="0"/>
            <a:r>
              <a:rPr lang="en-GB"/>
              <a:t>Click to edit Master text styles</a:t>
            </a:r>
          </a:p>
        </p:txBody>
      </p:sp>
      <p:sp>
        <p:nvSpPr>
          <p:cNvPr id="273" name="Google Shape;273;p44"/>
          <p:cNvSpPr txBox="1">
            <a:spLocks noGrp="1"/>
          </p:cNvSpPr>
          <p:nvPr>
            <p:ph type="body" idx="5"/>
          </p:nvPr>
        </p:nvSpPr>
        <p:spPr>
          <a:xfrm>
            <a:off x="4444446" y="2765245"/>
            <a:ext cx="3302000" cy="1060609"/>
          </a:xfrm>
          <a:prstGeom prst="rect">
            <a:avLst/>
          </a:prstGeom>
          <a:noFill/>
          <a:ln>
            <a:noFill/>
          </a:ln>
        </p:spPr>
        <p:txBody>
          <a:bodyPr spcFirstLastPara="1" wrap="square" lIns="36000" tIns="45700" rIns="91425" bIns="45700" anchor="t" anchorCtr="0">
            <a:noAutofit/>
          </a:bodyPr>
          <a:lstStyle>
            <a:lvl1pPr marL="457200" marR="0" lvl="0" indent="-228600" algn="l" rtl="0">
              <a:lnSpc>
                <a:spcPct val="85000"/>
              </a:lnSpc>
              <a:spcBef>
                <a:spcPts val="0"/>
              </a:spcBef>
              <a:spcAft>
                <a:spcPts val="0"/>
              </a:spcAft>
              <a:buClr>
                <a:schemeClr val="dk1"/>
              </a:buClr>
              <a:buSzPts val="4000"/>
              <a:buFont typeface="Arial"/>
              <a:buNone/>
              <a:defRPr sz="4000" b="0" i="0" u="none" strike="noStrike" cap="none">
                <a:solidFill>
                  <a:schemeClr val="dk1"/>
                </a:solidFill>
                <a:latin typeface="Proxima Nova Black" panose="02000506030000020004" pitchFamily="2" charset="0"/>
                <a:ea typeface="Proxima Nova Black" panose="02000506030000020004" pitchFamily="2" charset="0"/>
                <a:cs typeface="Proxima Nova Black" panose="02000506030000020004" pitchFamily="2" charset="0"/>
                <a:sym typeface="Proxima Nova Extrabold"/>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Proxima Nova Extrabold"/>
                <a:ea typeface="Proxima Nova Extrabold"/>
                <a:cs typeface="Proxima Nova Extrabold"/>
                <a:sym typeface="Proxima Nova Extrabold"/>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Proxima Nova Extrabold"/>
                <a:ea typeface="Proxima Nova Extrabold"/>
                <a:cs typeface="Proxima Nova Extrabold"/>
                <a:sym typeface="Proxima Nova Extrabold"/>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Proxima Nova Extrabold"/>
                <a:ea typeface="Proxima Nova Extrabold"/>
                <a:cs typeface="Proxima Nova Extrabold"/>
                <a:sym typeface="Proxima Nova Extrabold"/>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Proxima Nova Extrabold"/>
                <a:ea typeface="Proxima Nova Extrabold"/>
                <a:cs typeface="Proxima Nova Extrabold"/>
                <a:sym typeface="Proxima Nova Extrabold"/>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pPr lvl="0"/>
            <a:r>
              <a:rPr lang="en-GB" dirty="0"/>
              <a:t>Click to edit Master text styles</a:t>
            </a:r>
          </a:p>
        </p:txBody>
      </p:sp>
      <p:sp>
        <p:nvSpPr>
          <p:cNvPr id="274" name="Google Shape;274;p44"/>
          <p:cNvSpPr txBox="1">
            <a:spLocks noGrp="1"/>
          </p:cNvSpPr>
          <p:nvPr>
            <p:ph type="body" idx="6"/>
          </p:nvPr>
        </p:nvSpPr>
        <p:spPr>
          <a:xfrm>
            <a:off x="4445000" y="4085549"/>
            <a:ext cx="3302000" cy="1447800"/>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000"/>
              </a:spcBef>
              <a:spcAft>
                <a:spcPts val="0"/>
              </a:spcAft>
              <a:buClr>
                <a:schemeClr val="dk1"/>
              </a:buClr>
              <a:buSzPts val="1400"/>
              <a:buFont typeface="Arial"/>
              <a:buNone/>
              <a:defRPr sz="1400" b="1" i="0" u="none" strike="noStrike" cap="none">
                <a:solidFill>
                  <a:schemeClr val="dk1"/>
                </a:solidFill>
                <a:latin typeface="Open Sans"/>
                <a:ea typeface="Open Sans"/>
                <a:cs typeface="Open Sans"/>
                <a:sym typeface="Open Sans"/>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pPr lvl="0"/>
            <a:r>
              <a:rPr lang="en-GB"/>
              <a:t>Click to edit Master text styles</a:t>
            </a:r>
          </a:p>
        </p:txBody>
      </p:sp>
    </p:spTree>
    <p:extLst>
      <p:ext uri="{BB962C8B-B14F-4D97-AF65-F5344CB8AC3E}">
        <p14:creationId xmlns:p14="http://schemas.microsoft.com/office/powerpoint/2010/main" val="2378106305"/>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matchingName="ICON-SLIDE" preserve="1">
  <p:cSld name="ICON-SLIDE">
    <p:bg>
      <p:bgPr>
        <a:solidFill>
          <a:schemeClr val="dk1"/>
        </a:solidFill>
        <a:effectLst/>
      </p:bgPr>
    </p:bg>
    <p:spTree>
      <p:nvGrpSpPr>
        <p:cNvPr id="1" name="Shape 275"/>
        <p:cNvGrpSpPr/>
        <p:nvPr/>
      </p:nvGrpSpPr>
      <p:grpSpPr>
        <a:xfrm>
          <a:off x="0" y="0"/>
          <a:ext cx="0" cy="0"/>
          <a:chOff x="0" y="0"/>
          <a:chExt cx="0" cy="0"/>
        </a:xfrm>
      </p:grpSpPr>
      <p:sp>
        <p:nvSpPr>
          <p:cNvPr id="276" name="Google Shape;276;p45"/>
          <p:cNvSpPr txBox="1">
            <a:spLocks noGrp="1"/>
          </p:cNvSpPr>
          <p:nvPr>
            <p:ph type="title"/>
          </p:nvPr>
        </p:nvSpPr>
        <p:spPr>
          <a:xfrm>
            <a:off x="685800" y="685801"/>
            <a:ext cx="10820400" cy="685800"/>
          </a:xfrm>
          <a:prstGeom prst="rect">
            <a:avLst/>
          </a:prstGeom>
          <a:noFill/>
          <a:ln>
            <a:noFill/>
          </a:ln>
        </p:spPr>
        <p:txBody>
          <a:bodyPr spcFirstLastPara="1" wrap="square" lIns="0" tIns="45700" rIns="91425" bIns="45700" anchor="t" anchorCtr="0">
            <a:noAutofit/>
          </a:bodyPr>
          <a:lstStyle>
            <a:lvl1pPr marR="0" lvl="0" algn="l" rtl="0">
              <a:lnSpc>
                <a:spcPct val="90000"/>
              </a:lnSpc>
              <a:spcBef>
                <a:spcPts val="0"/>
              </a:spcBef>
              <a:spcAft>
                <a:spcPts val="0"/>
              </a:spcAft>
              <a:buClr>
                <a:schemeClr val="lt1"/>
              </a:buClr>
              <a:buSzPts val="4400"/>
              <a:buFont typeface="Proxima Nova Extrabold"/>
              <a:buNone/>
              <a:defRPr sz="4400" b="0" i="0" u="none" strike="noStrike" cap="none">
                <a:solidFill>
                  <a:schemeClr val="lt1"/>
                </a:solidFill>
                <a:latin typeface="Proxima Nova Black" panose="02000506030000020004" pitchFamily="2" charset="0"/>
                <a:ea typeface="Proxima Nova Black" panose="02000506030000020004" pitchFamily="2" charset="0"/>
                <a:cs typeface="Proxima Nova Black" panose="02000506030000020004" pitchFamily="2" charset="0"/>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GB" dirty="0"/>
              <a:t>Click to edit Master title style</a:t>
            </a:r>
            <a:endParaRPr dirty="0"/>
          </a:p>
        </p:txBody>
      </p:sp>
      <p:sp>
        <p:nvSpPr>
          <p:cNvPr id="277" name="Google Shape;277;p45"/>
          <p:cNvSpPr txBox="1">
            <a:spLocks noGrp="1"/>
          </p:cNvSpPr>
          <p:nvPr>
            <p:ph type="body" idx="1"/>
          </p:nvPr>
        </p:nvSpPr>
        <p:spPr>
          <a:xfrm>
            <a:off x="5354638" y="2508357"/>
            <a:ext cx="2659062" cy="369888"/>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000"/>
              </a:spcBef>
              <a:spcAft>
                <a:spcPts val="0"/>
              </a:spcAft>
              <a:buClr>
                <a:schemeClr val="lt1"/>
              </a:buClr>
              <a:buSzPts val="1800"/>
              <a:buFont typeface="Arial"/>
              <a:buNone/>
              <a:defRPr sz="1800" b="0" i="0" u="none" strike="noStrike" cap="none">
                <a:solidFill>
                  <a:schemeClr val="lt1"/>
                </a:solidFill>
                <a:latin typeface="Proxima Nova Black" panose="02000506030000020004" pitchFamily="2" charset="0"/>
                <a:ea typeface="Proxima Nova Black" panose="02000506030000020004" pitchFamily="2" charset="0"/>
                <a:cs typeface="Proxima Nova Black" panose="02000506030000020004" pitchFamily="2" charset="0"/>
                <a:sym typeface="Proxima Nova Extrabold"/>
              </a:defRPr>
            </a:lvl1pPr>
            <a:lvl2pPr marL="914400" marR="0" lvl="1" indent="-228600"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pPr lvl="0"/>
            <a:r>
              <a:rPr lang="en-GB" dirty="0"/>
              <a:t>Click to edit Master text styles</a:t>
            </a:r>
          </a:p>
        </p:txBody>
      </p:sp>
      <p:sp>
        <p:nvSpPr>
          <p:cNvPr id="278" name="Google Shape;278;p45"/>
          <p:cNvSpPr txBox="1">
            <a:spLocks noGrp="1"/>
          </p:cNvSpPr>
          <p:nvPr>
            <p:ph type="body" idx="2"/>
          </p:nvPr>
        </p:nvSpPr>
        <p:spPr>
          <a:xfrm>
            <a:off x="5354638" y="3804242"/>
            <a:ext cx="2659062" cy="369888"/>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000"/>
              </a:spcBef>
              <a:spcAft>
                <a:spcPts val="0"/>
              </a:spcAft>
              <a:buClr>
                <a:schemeClr val="lt1"/>
              </a:buClr>
              <a:buSzPts val="1800"/>
              <a:buFont typeface="Arial"/>
              <a:buNone/>
              <a:defRPr sz="1800" b="0" i="0" u="none" strike="noStrike" cap="none">
                <a:solidFill>
                  <a:schemeClr val="lt1"/>
                </a:solidFill>
                <a:latin typeface="Proxima Nova Black" panose="02000506030000020004" pitchFamily="2" charset="0"/>
                <a:ea typeface="Proxima Nova Black" panose="02000506030000020004" pitchFamily="2" charset="0"/>
                <a:cs typeface="Proxima Nova Black" panose="02000506030000020004" pitchFamily="2" charset="0"/>
                <a:sym typeface="Proxima Nova Extrabold"/>
              </a:defRPr>
            </a:lvl1pPr>
            <a:lvl2pPr marL="914400" marR="0" lvl="1" indent="-228600"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pPr lvl="0"/>
            <a:r>
              <a:rPr lang="en-GB" dirty="0"/>
              <a:t>Click to edit Master text styles</a:t>
            </a:r>
          </a:p>
        </p:txBody>
      </p:sp>
      <p:sp>
        <p:nvSpPr>
          <p:cNvPr id="279" name="Google Shape;279;p45"/>
          <p:cNvSpPr txBox="1">
            <a:spLocks noGrp="1"/>
          </p:cNvSpPr>
          <p:nvPr>
            <p:ph type="body" idx="3"/>
          </p:nvPr>
        </p:nvSpPr>
        <p:spPr>
          <a:xfrm>
            <a:off x="5354638" y="5097915"/>
            <a:ext cx="2659062" cy="369888"/>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000"/>
              </a:spcBef>
              <a:spcAft>
                <a:spcPts val="0"/>
              </a:spcAft>
              <a:buClr>
                <a:schemeClr val="lt1"/>
              </a:buClr>
              <a:buSzPts val="1800"/>
              <a:buFont typeface="Arial"/>
              <a:buNone/>
              <a:defRPr sz="1800" b="0" i="0" u="none" strike="noStrike" cap="none">
                <a:solidFill>
                  <a:schemeClr val="lt1"/>
                </a:solidFill>
                <a:latin typeface="Proxima Nova Black" panose="02000506030000020004" pitchFamily="2" charset="0"/>
                <a:ea typeface="Proxima Nova Black" panose="02000506030000020004" pitchFamily="2" charset="0"/>
                <a:cs typeface="Proxima Nova Black" panose="02000506030000020004" pitchFamily="2" charset="0"/>
                <a:sym typeface="Proxima Nova Extrabold"/>
              </a:defRPr>
            </a:lvl1pPr>
            <a:lvl2pPr marL="914400" marR="0" lvl="1" indent="-228600"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pPr lvl="0"/>
            <a:r>
              <a:rPr lang="en-GB" dirty="0"/>
              <a:t>Click to edit Master text styles</a:t>
            </a:r>
          </a:p>
        </p:txBody>
      </p:sp>
      <p:sp>
        <p:nvSpPr>
          <p:cNvPr id="280" name="Google Shape;280;p45"/>
          <p:cNvSpPr txBox="1">
            <a:spLocks noGrp="1"/>
          </p:cNvSpPr>
          <p:nvPr>
            <p:ph type="body" idx="4"/>
          </p:nvPr>
        </p:nvSpPr>
        <p:spPr>
          <a:xfrm>
            <a:off x="9007361" y="2508357"/>
            <a:ext cx="2659062" cy="369888"/>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000"/>
              </a:spcBef>
              <a:spcAft>
                <a:spcPts val="0"/>
              </a:spcAft>
              <a:buClr>
                <a:schemeClr val="lt1"/>
              </a:buClr>
              <a:buSzPts val="1800"/>
              <a:buFont typeface="Arial"/>
              <a:buNone/>
              <a:defRPr sz="1800" b="0" i="0" u="none" strike="noStrike" cap="none">
                <a:solidFill>
                  <a:schemeClr val="lt1"/>
                </a:solidFill>
                <a:latin typeface="Proxima Nova Black" panose="02000506030000020004" pitchFamily="2" charset="0"/>
                <a:ea typeface="Proxima Nova Black" panose="02000506030000020004" pitchFamily="2" charset="0"/>
                <a:cs typeface="Proxima Nova Black" panose="02000506030000020004" pitchFamily="2" charset="0"/>
                <a:sym typeface="Proxima Nova Extrabold"/>
              </a:defRPr>
            </a:lvl1pPr>
            <a:lvl2pPr marL="914400" marR="0" lvl="1" indent="-228600"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pPr lvl="0"/>
            <a:r>
              <a:rPr lang="en-GB" dirty="0"/>
              <a:t>Click to edit Master text styles</a:t>
            </a:r>
          </a:p>
        </p:txBody>
      </p:sp>
      <p:sp>
        <p:nvSpPr>
          <p:cNvPr id="281" name="Google Shape;281;p45"/>
          <p:cNvSpPr txBox="1">
            <a:spLocks noGrp="1"/>
          </p:cNvSpPr>
          <p:nvPr>
            <p:ph type="body" idx="5"/>
          </p:nvPr>
        </p:nvSpPr>
        <p:spPr>
          <a:xfrm>
            <a:off x="9007361" y="3804242"/>
            <a:ext cx="2659062" cy="369888"/>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000"/>
              </a:spcBef>
              <a:spcAft>
                <a:spcPts val="0"/>
              </a:spcAft>
              <a:buClr>
                <a:schemeClr val="lt1"/>
              </a:buClr>
              <a:buSzPts val="1800"/>
              <a:buFont typeface="Arial"/>
              <a:buNone/>
              <a:defRPr sz="1800" b="0" i="0" u="none" strike="noStrike" cap="none">
                <a:solidFill>
                  <a:schemeClr val="lt1"/>
                </a:solidFill>
                <a:latin typeface="Proxima Nova Black" panose="02000506030000020004" pitchFamily="2" charset="0"/>
                <a:ea typeface="Proxima Nova Black" panose="02000506030000020004" pitchFamily="2" charset="0"/>
                <a:cs typeface="Proxima Nova Black" panose="02000506030000020004" pitchFamily="2" charset="0"/>
                <a:sym typeface="Proxima Nova Extrabold"/>
              </a:defRPr>
            </a:lvl1pPr>
            <a:lvl2pPr marL="914400" marR="0" lvl="1" indent="-228600"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pPr lvl="0"/>
            <a:r>
              <a:rPr lang="en-GB" dirty="0"/>
              <a:t>Click to edit Master text styles</a:t>
            </a:r>
          </a:p>
        </p:txBody>
      </p:sp>
      <p:sp>
        <p:nvSpPr>
          <p:cNvPr id="282" name="Google Shape;282;p45"/>
          <p:cNvSpPr txBox="1">
            <a:spLocks noGrp="1"/>
          </p:cNvSpPr>
          <p:nvPr>
            <p:ph type="body" idx="6"/>
          </p:nvPr>
        </p:nvSpPr>
        <p:spPr>
          <a:xfrm>
            <a:off x="9007361" y="5097915"/>
            <a:ext cx="2659062" cy="369888"/>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000"/>
              </a:spcBef>
              <a:spcAft>
                <a:spcPts val="0"/>
              </a:spcAft>
              <a:buClr>
                <a:schemeClr val="lt1"/>
              </a:buClr>
              <a:buSzPts val="1800"/>
              <a:buFont typeface="Arial"/>
              <a:buNone/>
              <a:defRPr sz="1800" b="0" i="0" u="none" strike="noStrike" cap="none">
                <a:solidFill>
                  <a:schemeClr val="lt1"/>
                </a:solidFill>
                <a:latin typeface="Proxima Nova Black" panose="02000506030000020004" pitchFamily="2" charset="0"/>
                <a:ea typeface="Proxima Nova Black" panose="02000506030000020004" pitchFamily="2" charset="0"/>
                <a:cs typeface="Proxima Nova Black" panose="02000506030000020004" pitchFamily="2" charset="0"/>
                <a:sym typeface="Proxima Nova Extrabold"/>
              </a:defRPr>
            </a:lvl1pPr>
            <a:lvl2pPr marL="914400" marR="0" lvl="1" indent="-228600"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pPr lvl="0"/>
            <a:r>
              <a:rPr lang="en-GB" dirty="0"/>
              <a:t>Click to edit Master text styles</a:t>
            </a:r>
          </a:p>
        </p:txBody>
      </p:sp>
      <p:sp>
        <p:nvSpPr>
          <p:cNvPr id="283" name="Google Shape;283;p45"/>
          <p:cNvSpPr txBox="1">
            <a:spLocks noGrp="1"/>
          </p:cNvSpPr>
          <p:nvPr>
            <p:ph type="body" idx="7"/>
          </p:nvPr>
        </p:nvSpPr>
        <p:spPr>
          <a:xfrm>
            <a:off x="1646599" y="2508357"/>
            <a:ext cx="2659062" cy="369888"/>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000"/>
              </a:spcBef>
              <a:spcAft>
                <a:spcPts val="0"/>
              </a:spcAft>
              <a:buClr>
                <a:schemeClr val="lt1"/>
              </a:buClr>
              <a:buSzPts val="1800"/>
              <a:buFont typeface="Arial"/>
              <a:buNone/>
              <a:defRPr sz="1800" b="0" i="0" u="none" strike="noStrike" cap="none">
                <a:solidFill>
                  <a:schemeClr val="lt1"/>
                </a:solidFill>
                <a:latin typeface="Proxima Nova Black" panose="02000506030000020004" pitchFamily="2" charset="0"/>
                <a:ea typeface="Proxima Nova Black" panose="02000506030000020004" pitchFamily="2" charset="0"/>
                <a:cs typeface="Proxima Nova Black" panose="02000506030000020004" pitchFamily="2" charset="0"/>
                <a:sym typeface="Proxima Nova Extrabold"/>
              </a:defRPr>
            </a:lvl1pPr>
            <a:lvl2pPr marL="914400" marR="0" lvl="1" indent="-228600"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pPr lvl="0"/>
            <a:r>
              <a:rPr lang="en-GB" dirty="0"/>
              <a:t>Click to edit Master text styles</a:t>
            </a:r>
          </a:p>
        </p:txBody>
      </p:sp>
      <p:sp>
        <p:nvSpPr>
          <p:cNvPr id="284" name="Google Shape;284;p45"/>
          <p:cNvSpPr txBox="1">
            <a:spLocks noGrp="1"/>
          </p:cNvSpPr>
          <p:nvPr>
            <p:ph type="body" idx="8"/>
          </p:nvPr>
        </p:nvSpPr>
        <p:spPr>
          <a:xfrm>
            <a:off x="1646599" y="3804242"/>
            <a:ext cx="2659062" cy="369888"/>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000"/>
              </a:spcBef>
              <a:spcAft>
                <a:spcPts val="0"/>
              </a:spcAft>
              <a:buClr>
                <a:schemeClr val="lt1"/>
              </a:buClr>
              <a:buSzPts val="1800"/>
              <a:buFont typeface="Arial"/>
              <a:buNone/>
              <a:defRPr sz="1800" b="0" i="0" u="none" strike="noStrike" cap="none">
                <a:solidFill>
                  <a:schemeClr val="lt1"/>
                </a:solidFill>
                <a:latin typeface="Proxima Nova Black" panose="02000506030000020004" pitchFamily="2" charset="0"/>
                <a:ea typeface="Proxima Nova Black" panose="02000506030000020004" pitchFamily="2" charset="0"/>
                <a:cs typeface="Proxima Nova Black" panose="02000506030000020004" pitchFamily="2" charset="0"/>
                <a:sym typeface="Proxima Nova Extrabold"/>
              </a:defRPr>
            </a:lvl1pPr>
            <a:lvl2pPr marL="914400" marR="0" lvl="1" indent="-228600"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pPr lvl="0"/>
            <a:r>
              <a:rPr lang="en-GB" dirty="0"/>
              <a:t>Click to edit Master text styles</a:t>
            </a:r>
          </a:p>
        </p:txBody>
      </p:sp>
      <p:sp>
        <p:nvSpPr>
          <p:cNvPr id="285" name="Google Shape;285;p45"/>
          <p:cNvSpPr txBox="1">
            <a:spLocks noGrp="1"/>
          </p:cNvSpPr>
          <p:nvPr>
            <p:ph type="body" idx="9"/>
          </p:nvPr>
        </p:nvSpPr>
        <p:spPr>
          <a:xfrm>
            <a:off x="1646599" y="5097915"/>
            <a:ext cx="2659062" cy="369888"/>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000"/>
              </a:spcBef>
              <a:spcAft>
                <a:spcPts val="0"/>
              </a:spcAft>
              <a:buClr>
                <a:schemeClr val="lt1"/>
              </a:buClr>
              <a:buSzPts val="1800"/>
              <a:buFont typeface="Arial"/>
              <a:buNone/>
              <a:defRPr sz="1800" b="0" i="0" u="none" strike="noStrike" cap="none">
                <a:solidFill>
                  <a:schemeClr val="lt1"/>
                </a:solidFill>
                <a:latin typeface="Proxima Nova Black" panose="02000506030000020004" pitchFamily="2" charset="0"/>
                <a:ea typeface="Proxima Nova Black" panose="02000506030000020004" pitchFamily="2" charset="0"/>
                <a:cs typeface="Proxima Nova Black" panose="02000506030000020004" pitchFamily="2" charset="0"/>
                <a:sym typeface="Proxima Nova Extrabold"/>
              </a:defRPr>
            </a:lvl1pPr>
            <a:lvl2pPr marL="914400" marR="0" lvl="1" indent="-228600"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pPr lvl="0"/>
            <a:r>
              <a:rPr lang="en-GB" dirty="0"/>
              <a:t>Click to edit Master text styles</a:t>
            </a:r>
          </a:p>
        </p:txBody>
      </p:sp>
    </p:spTree>
    <p:extLst>
      <p:ext uri="{BB962C8B-B14F-4D97-AF65-F5344CB8AC3E}">
        <p14:creationId xmlns:p14="http://schemas.microsoft.com/office/powerpoint/2010/main" val="335914064"/>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matchingName="TEXT-SLIDE-ONE-COLUMN-02" preserve="1">
  <p:cSld name="TEXT-SLIDE-ONE-COLUMN-02">
    <p:bg>
      <p:bgPr>
        <a:gradFill>
          <a:gsLst>
            <a:gs pos="0">
              <a:srgbClr val="562D7F"/>
            </a:gs>
            <a:gs pos="1000">
              <a:srgbClr val="562D7F"/>
            </a:gs>
            <a:gs pos="98000">
              <a:srgbClr val="00BCDE"/>
            </a:gs>
            <a:gs pos="100000">
              <a:srgbClr val="00BCDE"/>
            </a:gs>
          </a:gsLst>
          <a:lin ang="10800025" scaled="0"/>
        </a:gradFill>
        <a:effectLst/>
      </p:bgPr>
    </p:bg>
    <p:spTree>
      <p:nvGrpSpPr>
        <p:cNvPr id="1" name="Shape 286"/>
        <p:cNvGrpSpPr/>
        <p:nvPr/>
      </p:nvGrpSpPr>
      <p:grpSpPr>
        <a:xfrm>
          <a:off x="0" y="0"/>
          <a:ext cx="0" cy="0"/>
          <a:chOff x="0" y="0"/>
          <a:chExt cx="0" cy="0"/>
        </a:xfrm>
      </p:grpSpPr>
      <p:sp>
        <p:nvSpPr>
          <p:cNvPr id="287" name="Google Shape;287;p46"/>
          <p:cNvSpPr txBox="1">
            <a:spLocks noGrp="1"/>
          </p:cNvSpPr>
          <p:nvPr>
            <p:ph type="title"/>
          </p:nvPr>
        </p:nvSpPr>
        <p:spPr>
          <a:xfrm>
            <a:off x="685800" y="685801"/>
            <a:ext cx="10820400" cy="685800"/>
          </a:xfrm>
          <a:prstGeom prst="rect">
            <a:avLst/>
          </a:prstGeom>
          <a:noFill/>
          <a:ln>
            <a:noFill/>
          </a:ln>
        </p:spPr>
        <p:txBody>
          <a:bodyPr spcFirstLastPara="1" wrap="square" lIns="0" tIns="45700" rIns="91425" bIns="45700" anchor="t" anchorCtr="0">
            <a:noAutofit/>
          </a:bodyPr>
          <a:lstStyle>
            <a:lvl1pPr marR="0" lvl="0" algn="l" rtl="0">
              <a:lnSpc>
                <a:spcPct val="90000"/>
              </a:lnSpc>
              <a:spcBef>
                <a:spcPts val="0"/>
              </a:spcBef>
              <a:spcAft>
                <a:spcPts val="0"/>
              </a:spcAft>
              <a:buClr>
                <a:schemeClr val="lt1"/>
              </a:buClr>
              <a:buSzPts val="4400"/>
              <a:buFont typeface="Proxima Nova Extrabold"/>
              <a:buNone/>
              <a:defRPr sz="4400" b="0" i="0" u="none" strike="noStrike" cap="none">
                <a:solidFill>
                  <a:schemeClr val="lt1"/>
                </a:solidFill>
                <a:latin typeface="Proxima Nova Black" panose="02000506030000020004" pitchFamily="2" charset="0"/>
                <a:ea typeface="Proxima Nova Black" panose="02000506030000020004" pitchFamily="2" charset="0"/>
                <a:cs typeface="Proxima Nova Black" panose="02000506030000020004" pitchFamily="2" charset="0"/>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GB" dirty="0"/>
              <a:t>Click to edit Master title style</a:t>
            </a:r>
            <a:endParaRPr dirty="0"/>
          </a:p>
        </p:txBody>
      </p:sp>
      <p:sp>
        <p:nvSpPr>
          <p:cNvPr id="288" name="Google Shape;288;p46"/>
          <p:cNvSpPr txBox="1">
            <a:spLocks noGrp="1"/>
          </p:cNvSpPr>
          <p:nvPr>
            <p:ph type="body" idx="1"/>
          </p:nvPr>
        </p:nvSpPr>
        <p:spPr>
          <a:xfrm>
            <a:off x="685800" y="2057400"/>
            <a:ext cx="10820400" cy="3429000"/>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lt1"/>
              </a:buClr>
              <a:buSzPts val="2000"/>
              <a:buFont typeface="Arial"/>
              <a:buNone/>
              <a:defRPr sz="2000" b="0" i="0" u="none" strike="noStrike" cap="none">
                <a:solidFill>
                  <a:schemeClr val="lt1"/>
                </a:solidFill>
                <a:latin typeface="Open Sans"/>
                <a:ea typeface="Open Sans"/>
                <a:cs typeface="Open Sans"/>
                <a:sym typeface="Open Sans"/>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pPr lvl="0"/>
            <a:r>
              <a:rPr lang="en-GB"/>
              <a:t>Click to edit Master text styles</a:t>
            </a:r>
          </a:p>
        </p:txBody>
      </p:sp>
      <p:pic>
        <p:nvPicPr>
          <p:cNvPr id="289" name="Google Shape;289;p46"/>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959145" y="5906728"/>
            <a:ext cx="1547055" cy="265471"/>
          </a:xfrm>
          <a:prstGeom prst="rect">
            <a:avLst/>
          </a:prstGeom>
          <a:noFill/>
          <a:ln>
            <a:noFill/>
          </a:ln>
        </p:spPr>
      </p:pic>
    </p:spTree>
    <p:extLst>
      <p:ext uri="{BB962C8B-B14F-4D97-AF65-F5344CB8AC3E}">
        <p14:creationId xmlns:p14="http://schemas.microsoft.com/office/powerpoint/2010/main" val="4243651388"/>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matchingName="SUB-TITLE-TITLE-TIMELINE-White" preserve="1">
  <p:cSld name="SUB-TITLE-TITLE-TIMELINE-White">
    <p:bg>
      <p:bgPr>
        <a:solidFill>
          <a:schemeClr val="lt1"/>
        </a:solidFill>
        <a:effectLst/>
      </p:bgPr>
    </p:bg>
    <p:spTree>
      <p:nvGrpSpPr>
        <p:cNvPr id="1" name="Shape 290"/>
        <p:cNvGrpSpPr/>
        <p:nvPr/>
      </p:nvGrpSpPr>
      <p:grpSpPr>
        <a:xfrm>
          <a:off x="0" y="0"/>
          <a:ext cx="0" cy="0"/>
          <a:chOff x="0" y="0"/>
          <a:chExt cx="0" cy="0"/>
        </a:xfrm>
      </p:grpSpPr>
      <p:sp>
        <p:nvSpPr>
          <p:cNvPr id="291" name="Google Shape;291;p47"/>
          <p:cNvSpPr txBox="1">
            <a:spLocks noGrp="1"/>
          </p:cNvSpPr>
          <p:nvPr>
            <p:ph type="body" idx="1"/>
          </p:nvPr>
        </p:nvSpPr>
        <p:spPr>
          <a:xfrm>
            <a:off x="780772" y="2057400"/>
            <a:ext cx="1466850" cy="809897"/>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lt1"/>
              </a:buClr>
              <a:buSzPts val="1600"/>
              <a:buFont typeface="Arial"/>
              <a:buNone/>
              <a:defRPr sz="1600" b="0" i="0" u="none" strike="noStrike" cap="none">
                <a:solidFill>
                  <a:schemeClr val="lt1"/>
                </a:solidFill>
                <a:latin typeface="Proxima Nova Black" panose="02000506030000020004" pitchFamily="2" charset="0"/>
                <a:ea typeface="Proxima Nova Black" panose="02000506030000020004" pitchFamily="2" charset="0"/>
                <a:cs typeface="Proxima Nova Black" panose="02000506030000020004" pitchFamily="2" charset="0"/>
                <a:sym typeface="Proxima Nova Extrabold"/>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pPr lvl="0"/>
            <a:r>
              <a:rPr lang="en-GB" dirty="0"/>
              <a:t>Click to edit Master text styles</a:t>
            </a:r>
          </a:p>
        </p:txBody>
      </p:sp>
      <p:sp>
        <p:nvSpPr>
          <p:cNvPr id="292" name="Google Shape;292;p47"/>
          <p:cNvSpPr txBox="1">
            <a:spLocks noGrp="1"/>
          </p:cNvSpPr>
          <p:nvPr>
            <p:ph type="title"/>
          </p:nvPr>
        </p:nvSpPr>
        <p:spPr>
          <a:xfrm>
            <a:off x="685800" y="685801"/>
            <a:ext cx="10820400" cy="685800"/>
          </a:xfrm>
          <a:prstGeom prst="rect">
            <a:avLst/>
          </a:prstGeom>
          <a:noFill/>
          <a:ln>
            <a:noFill/>
          </a:ln>
        </p:spPr>
        <p:txBody>
          <a:bodyPr spcFirstLastPara="1" wrap="square" lIns="0" tIns="45700" rIns="91425" bIns="45700" anchor="t" anchorCtr="0">
            <a:noAutofit/>
          </a:bodyPr>
          <a:lstStyle>
            <a:lvl1pPr marR="0" lvl="0" algn="l" rtl="0">
              <a:lnSpc>
                <a:spcPct val="90000"/>
              </a:lnSpc>
              <a:spcBef>
                <a:spcPts val="0"/>
              </a:spcBef>
              <a:spcAft>
                <a:spcPts val="0"/>
              </a:spcAft>
              <a:buClr>
                <a:schemeClr val="dk1"/>
              </a:buClr>
              <a:buSzPts val="4400"/>
              <a:buFont typeface="Proxima Nova Extrabold"/>
              <a:buNone/>
              <a:defRPr sz="4400" b="0" i="0" u="none" strike="noStrike" cap="none">
                <a:solidFill>
                  <a:schemeClr val="dk1"/>
                </a:solidFill>
                <a:latin typeface="Proxima Nova Black" panose="02000506030000020004" pitchFamily="2" charset="0"/>
                <a:ea typeface="Proxima Nova Black" panose="02000506030000020004" pitchFamily="2" charset="0"/>
                <a:cs typeface="Proxima Nova Black" panose="02000506030000020004" pitchFamily="2" charset="0"/>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GB" dirty="0"/>
              <a:t>Click to edit Master title style</a:t>
            </a:r>
            <a:endParaRPr dirty="0"/>
          </a:p>
        </p:txBody>
      </p:sp>
      <p:sp>
        <p:nvSpPr>
          <p:cNvPr id="293" name="Google Shape;293;p47"/>
          <p:cNvSpPr txBox="1">
            <a:spLocks noGrp="1"/>
          </p:cNvSpPr>
          <p:nvPr>
            <p:ph type="body" idx="2"/>
          </p:nvPr>
        </p:nvSpPr>
        <p:spPr>
          <a:xfrm>
            <a:off x="2969210" y="2057400"/>
            <a:ext cx="1466850" cy="809897"/>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lt1"/>
              </a:buClr>
              <a:buSzPts val="1600"/>
              <a:buFont typeface="Arial"/>
              <a:buNone/>
              <a:defRPr sz="1600" b="0" i="0" u="none" strike="noStrike" cap="none">
                <a:solidFill>
                  <a:schemeClr val="lt1"/>
                </a:solidFill>
                <a:latin typeface="Proxima Nova Black" panose="02000506030000020004" pitchFamily="2" charset="0"/>
                <a:ea typeface="Proxima Nova Black" panose="02000506030000020004" pitchFamily="2" charset="0"/>
                <a:cs typeface="Proxima Nova Black" panose="02000506030000020004" pitchFamily="2" charset="0"/>
                <a:sym typeface="Proxima Nova Extrabold"/>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pPr lvl="0"/>
            <a:r>
              <a:rPr lang="en-GB" dirty="0"/>
              <a:t>Click to edit Master text styles</a:t>
            </a:r>
          </a:p>
        </p:txBody>
      </p:sp>
      <p:sp>
        <p:nvSpPr>
          <p:cNvPr id="294" name="Google Shape;294;p47"/>
          <p:cNvSpPr txBox="1">
            <a:spLocks noGrp="1"/>
          </p:cNvSpPr>
          <p:nvPr>
            <p:ph type="body" idx="3"/>
          </p:nvPr>
        </p:nvSpPr>
        <p:spPr>
          <a:xfrm>
            <a:off x="5157648" y="2057400"/>
            <a:ext cx="1466850" cy="809897"/>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lt1"/>
              </a:buClr>
              <a:buSzPts val="1600"/>
              <a:buFont typeface="Arial"/>
              <a:buNone/>
              <a:defRPr sz="1600" b="0" i="0" u="none" strike="noStrike" cap="none">
                <a:solidFill>
                  <a:schemeClr val="lt1"/>
                </a:solidFill>
                <a:latin typeface="Proxima Nova Black" panose="02000506030000020004" pitchFamily="2" charset="0"/>
                <a:ea typeface="Proxima Nova Black" panose="02000506030000020004" pitchFamily="2" charset="0"/>
                <a:cs typeface="Proxima Nova Black" panose="02000506030000020004" pitchFamily="2" charset="0"/>
                <a:sym typeface="Proxima Nova Extrabold"/>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pPr lvl="0"/>
            <a:r>
              <a:rPr lang="en-GB" dirty="0"/>
              <a:t>Click to edit Master text styles</a:t>
            </a:r>
          </a:p>
        </p:txBody>
      </p:sp>
      <p:sp>
        <p:nvSpPr>
          <p:cNvPr id="295" name="Google Shape;295;p47"/>
          <p:cNvSpPr txBox="1">
            <a:spLocks noGrp="1"/>
          </p:cNvSpPr>
          <p:nvPr>
            <p:ph type="body" idx="4"/>
          </p:nvPr>
        </p:nvSpPr>
        <p:spPr>
          <a:xfrm>
            <a:off x="7346086" y="2057400"/>
            <a:ext cx="1466850" cy="809897"/>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lt1"/>
              </a:buClr>
              <a:buSzPts val="1600"/>
              <a:buFont typeface="Arial"/>
              <a:buNone/>
              <a:defRPr sz="1600" b="0" i="0" u="none" strike="noStrike" cap="none">
                <a:solidFill>
                  <a:schemeClr val="lt1"/>
                </a:solidFill>
                <a:latin typeface="Proxima Nova Black" panose="02000506030000020004" pitchFamily="2" charset="0"/>
                <a:ea typeface="Proxima Nova Black" panose="02000506030000020004" pitchFamily="2" charset="0"/>
                <a:cs typeface="Proxima Nova Black" panose="02000506030000020004" pitchFamily="2" charset="0"/>
                <a:sym typeface="Proxima Nova Extrabold"/>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pPr lvl="0"/>
            <a:r>
              <a:rPr lang="en-GB" dirty="0"/>
              <a:t>Click to edit Master text styles</a:t>
            </a:r>
          </a:p>
        </p:txBody>
      </p:sp>
      <p:sp>
        <p:nvSpPr>
          <p:cNvPr id="296" name="Google Shape;296;p47"/>
          <p:cNvSpPr txBox="1">
            <a:spLocks noGrp="1"/>
          </p:cNvSpPr>
          <p:nvPr>
            <p:ph type="body" idx="5"/>
          </p:nvPr>
        </p:nvSpPr>
        <p:spPr>
          <a:xfrm>
            <a:off x="9534525" y="2076450"/>
            <a:ext cx="1466850" cy="809897"/>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lt1"/>
              </a:buClr>
              <a:buSzPts val="1600"/>
              <a:buFont typeface="Arial"/>
              <a:buNone/>
              <a:defRPr sz="1600" b="0" i="0" u="none" strike="noStrike" cap="none">
                <a:solidFill>
                  <a:schemeClr val="lt1"/>
                </a:solidFill>
                <a:latin typeface="Proxima Nova Black" panose="02000506030000020004" pitchFamily="2" charset="0"/>
                <a:ea typeface="Proxima Nova Black" panose="02000506030000020004" pitchFamily="2" charset="0"/>
                <a:cs typeface="Proxima Nova Black" panose="02000506030000020004" pitchFamily="2" charset="0"/>
                <a:sym typeface="Proxima Nova Extrabold"/>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pPr lvl="0"/>
            <a:r>
              <a:rPr lang="en-GB" dirty="0"/>
              <a:t>Click to edit Master text styles</a:t>
            </a:r>
          </a:p>
        </p:txBody>
      </p:sp>
      <p:sp>
        <p:nvSpPr>
          <p:cNvPr id="297" name="Google Shape;297;p47"/>
          <p:cNvSpPr txBox="1">
            <a:spLocks noGrp="1"/>
          </p:cNvSpPr>
          <p:nvPr>
            <p:ph type="body" idx="6"/>
          </p:nvPr>
        </p:nvSpPr>
        <p:spPr>
          <a:xfrm>
            <a:off x="780772" y="2929435"/>
            <a:ext cx="1888856" cy="2276475"/>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pPr lvl="0"/>
            <a:r>
              <a:rPr lang="en-GB"/>
              <a:t>Click to edit Master text styles</a:t>
            </a:r>
          </a:p>
        </p:txBody>
      </p:sp>
      <p:sp>
        <p:nvSpPr>
          <p:cNvPr id="298" name="Google Shape;298;p47"/>
          <p:cNvSpPr txBox="1">
            <a:spLocks noGrp="1"/>
          </p:cNvSpPr>
          <p:nvPr>
            <p:ph type="body" idx="7"/>
          </p:nvPr>
        </p:nvSpPr>
        <p:spPr>
          <a:xfrm>
            <a:off x="2969122" y="2929435"/>
            <a:ext cx="1897168" cy="2276475"/>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pPr lvl="0"/>
            <a:r>
              <a:rPr lang="en-GB"/>
              <a:t>Click to edit Master text styles</a:t>
            </a:r>
          </a:p>
        </p:txBody>
      </p:sp>
      <p:sp>
        <p:nvSpPr>
          <p:cNvPr id="299" name="Google Shape;299;p47"/>
          <p:cNvSpPr txBox="1">
            <a:spLocks noGrp="1"/>
          </p:cNvSpPr>
          <p:nvPr>
            <p:ph type="body" idx="8"/>
          </p:nvPr>
        </p:nvSpPr>
        <p:spPr>
          <a:xfrm>
            <a:off x="5157648" y="2929434"/>
            <a:ext cx="1884283" cy="2276475"/>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pPr lvl="0"/>
            <a:r>
              <a:rPr lang="en-GB"/>
              <a:t>Click to edit Master text styles</a:t>
            </a:r>
          </a:p>
        </p:txBody>
      </p:sp>
      <p:sp>
        <p:nvSpPr>
          <p:cNvPr id="300" name="Google Shape;300;p47"/>
          <p:cNvSpPr txBox="1">
            <a:spLocks noGrp="1"/>
          </p:cNvSpPr>
          <p:nvPr>
            <p:ph type="body" idx="9"/>
          </p:nvPr>
        </p:nvSpPr>
        <p:spPr>
          <a:xfrm>
            <a:off x="7346086" y="2929435"/>
            <a:ext cx="1876792" cy="2276475"/>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pPr lvl="0"/>
            <a:r>
              <a:rPr lang="en-GB"/>
              <a:t>Click to edit Master text styles</a:t>
            </a:r>
          </a:p>
        </p:txBody>
      </p:sp>
      <p:sp>
        <p:nvSpPr>
          <p:cNvPr id="301" name="Google Shape;301;p47"/>
          <p:cNvSpPr txBox="1">
            <a:spLocks noGrp="1"/>
          </p:cNvSpPr>
          <p:nvPr>
            <p:ph type="body" idx="13"/>
          </p:nvPr>
        </p:nvSpPr>
        <p:spPr>
          <a:xfrm>
            <a:off x="9515475" y="2929434"/>
            <a:ext cx="1895753" cy="2276475"/>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pPr lvl="0"/>
            <a:r>
              <a:rPr lang="en-GB"/>
              <a:t>Click to edit Master text styles</a:t>
            </a:r>
          </a:p>
        </p:txBody>
      </p:sp>
      <p:pic>
        <p:nvPicPr>
          <p:cNvPr id="302" name="Google Shape;302;p47"/>
          <p:cNvPicPr preferRelativeResize="0"/>
          <p:nvPr/>
        </p:nvPicPr>
        <p:blipFill rotWithShape="1">
          <a:blip r:embed="rId2">
            <a:alphaModFix/>
          </a:blip>
          <a:srcRect/>
          <a:stretch/>
        </p:blipFill>
        <p:spPr>
          <a:xfrm>
            <a:off x="9961750" y="5906728"/>
            <a:ext cx="1541845" cy="265471"/>
          </a:xfrm>
          <a:prstGeom prst="rect">
            <a:avLst/>
          </a:prstGeom>
          <a:noFill/>
          <a:ln>
            <a:noFill/>
          </a:ln>
        </p:spPr>
      </p:pic>
      <p:sp>
        <p:nvSpPr>
          <p:cNvPr id="303" name="Google Shape;303;p47"/>
          <p:cNvSpPr txBox="1"/>
          <p:nvPr/>
        </p:nvSpPr>
        <p:spPr>
          <a:xfrm>
            <a:off x="685800" y="339710"/>
            <a:ext cx="10820400" cy="271855"/>
          </a:xfrm>
          <a:prstGeom prst="rect">
            <a:avLst/>
          </a:prstGeom>
          <a:noFill/>
          <a:ln>
            <a:noFill/>
          </a:ln>
        </p:spPr>
        <p:txBody>
          <a:bodyPr spcFirstLastPara="1" wrap="square" lIns="0" tIns="45700" rIns="91425" bIns="45700" anchor="t" anchorCtr="0">
            <a:noAutofit/>
          </a:bodyPr>
          <a:lstStyle/>
          <a:p>
            <a:pPr marL="0" marR="0" lvl="0" indent="0" algn="l" rtl="0">
              <a:lnSpc>
                <a:spcPct val="90000"/>
              </a:lnSpc>
              <a:spcBef>
                <a:spcPts val="0"/>
              </a:spcBef>
              <a:spcAft>
                <a:spcPts val="0"/>
              </a:spcAft>
              <a:buClr>
                <a:schemeClr val="lt1"/>
              </a:buClr>
              <a:buSzPts val="1600"/>
              <a:buFont typeface="Proxima Nova Extrabold"/>
              <a:buNone/>
            </a:pPr>
            <a:r>
              <a:rPr lang="en-GB" sz="1600" b="0" i="0" u="none" strike="noStrike" cap="none" dirty="0">
                <a:solidFill>
                  <a:schemeClr val="lt1"/>
                </a:solidFill>
                <a:latin typeface="Proxima Nova Black" panose="02000506030000020004" pitchFamily="2" charset="0"/>
                <a:ea typeface="Proxima Nova Extrabold"/>
                <a:cs typeface="Proxima Nova Extrabold"/>
                <a:sym typeface="Proxima Nova Extrabold"/>
              </a:rPr>
              <a:t>TITLE TO BE CAPITALIZED</a:t>
            </a:r>
            <a:endParaRPr dirty="0"/>
          </a:p>
        </p:txBody>
      </p:sp>
      <p:sp>
        <p:nvSpPr>
          <p:cNvPr id="304" name="Google Shape;304;p47"/>
          <p:cNvSpPr txBox="1">
            <a:spLocks noGrp="1"/>
          </p:cNvSpPr>
          <p:nvPr>
            <p:ph type="body" idx="14"/>
          </p:nvPr>
        </p:nvSpPr>
        <p:spPr>
          <a:xfrm>
            <a:off x="685800" y="395070"/>
            <a:ext cx="10817225" cy="314325"/>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000"/>
              </a:spcBef>
              <a:spcAft>
                <a:spcPts val="0"/>
              </a:spcAft>
              <a:buClr>
                <a:schemeClr val="dk1"/>
              </a:buClr>
              <a:buSzPts val="1800"/>
              <a:buFont typeface="Arial"/>
              <a:buNone/>
              <a:defRPr sz="1800" b="0" i="0" u="none" strike="noStrike" cap="none">
                <a:solidFill>
                  <a:schemeClr val="dk1"/>
                </a:solidFill>
                <a:latin typeface="Proxima Nova Black" panose="02000506030000020004" pitchFamily="2" charset="0"/>
                <a:ea typeface="Proxima Nova Black" panose="02000506030000020004" pitchFamily="2" charset="0"/>
                <a:cs typeface="Proxima Nova Black" panose="02000506030000020004" pitchFamily="2" charset="0"/>
                <a:sym typeface="Proxima Nova Extrabold"/>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Proxima Nova Extrabold"/>
                <a:ea typeface="Proxima Nova Extrabold"/>
                <a:cs typeface="Proxima Nova Extrabold"/>
                <a:sym typeface="Proxima Nova Extrabold"/>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Proxima Nova Extrabold"/>
                <a:ea typeface="Proxima Nova Extrabold"/>
                <a:cs typeface="Proxima Nova Extrabold"/>
                <a:sym typeface="Proxima Nova Extrabold"/>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Proxima Nova Extrabold"/>
                <a:ea typeface="Proxima Nova Extrabold"/>
                <a:cs typeface="Proxima Nova Extrabold"/>
                <a:sym typeface="Proxima Nova Extrabold"/>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Proxima Nova Extrabold"/>
                <a:ea typeface="Proxima Nova Extrabold"/>
                <a:cs typeface="Proxima Nova Extrabold"/>
                <a:sym typeface="Proxima Nova Extrabold"/>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pPr lvl="0"/>
            <a:r>
              <a:rPr lang="en-GB" dirty="0"/>
              <a:t>Click to edit Master text styles</a:t>
            </a:r>
          </a:p>
        </p:txBody>
      </p:sp>
    </p:spTree>
    <p:extLst>
      <p:ext uri="{BB962C8B-B14F-4D97-AF65-F5344CB8AC3E}">
        <p14:creationId xmlns:p14="http://schemas.microsoft.com/office/powerpoint/2010/main" val="781593042"/>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matchingName="TEXT-SLIDE-SIX-BLOCKS" preserve="1">
  <p:cSld name="TEXT-SLIDE-SIX-BLOCKS">
    <p:bg>
      <p:bgPr>
        <a:gradFill>
          <a:gsLst>
            <a:gs pos="0">
              <a:schemeClr val="accent6"/>
            </a:gs>
            <a:gs pos="30000">
              <a:schemeClr val="accent6"/>
            </a:gs>
            <a:gs pos="100000">
              <a:srgbClr val="7030A0"/>
            </a:gs>
          </a:gsLst>
          <a:lin ang="10800025" scaled="0"/>
        </a:gradFill>
        <a:effectLst/>
      </p:bgPr>
    </p:bg>
    <p:spTree>
      <p:nvGrpSpPr>
        <p:cNvPr id="1" name="Shape 305"/>
        <p:cNvGrpSpPr/>
        <p:nvPr/>
      </p:nvGrpSpPr>
      <p:grpSpPr>
        <a:xfrm>
          <a:off x="0" y="0"/>
          <a:ext cx="0" cy="0"/>
          <a:chOff x="0" y="0"/>
          <a:chExt cx="0" cy="0"/>
        </a:xfrm>
      </p:grpSpPr>
      <p:sp>
        <p:nvSpPr>
          <p:cNvPr id="306" name="Google Shape;306;p48"/>
          <p:cNvSpPr/>
          <p:nvPr/>
        </p:nvSpPr>
        <p:spPr>
          <a:xfrm>
            <a:off x="0" y="1744980"/>
            <a:ext cx="12192000" cy="511302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307" name="Google Shape;307;p48"/>
          <p:cNvSpPr txBox="1">
            <a:spLocks noGrp="1"/>
          </p:cNvSpPr>
          <p:nvPr>
            <p:ph type="title"/>
          </p:nvPr>
        </p:nvSpPr>
        <p:spPr>
          <a:xfrm>
            <a:off x="685800" y="685801"/>
            <a:ext cx="10820400" cy="685800"/>
          </a:xfrm>
          <a:prstGeom prst="rect">
            <a:avLst/>
          </a:prstGeom>
          <a:noFill/>
          <a:ln>
            <a:noFill/>
          </a:ln>
        </p:spPr>
        <p:txBody>
          <a:bodyPr spcFirstLastPara="1" wrap="square" lIns="0" tIns="45700" rIns="91425" bIns="45700" anchor="t" anchorCtr="0">
            <a:noAutofit/>
          </a:bodyPr>
          <a:lstStyle>
            <a:lvl1pPr marR="0" lvl="0" algn="l" rtl="0">
              <a:lnSpc>
                <a:spcPct val="90000"/>
              </a:lnSpc>
              <a:spcBef>
                <a:spcPts val="0"/>
              </a:spcBef>
              <a:spcAft>
                <a:spcPts val="0"/>
              </a:spcAft>
              <a:buClr>
                <a:schemeClr val="lt1"/>
              </a:buClr>
              <a:buSzPts val="4400"/>
              <a:buFont typeface="Proxima Nova Extrabold"/>
              <a:buNone/>
              <a:defRPr sz="4400" b="0" i="0" u="none" strike="noStrike" cap="none">
                <a:solidFill>
                  <a:schemeClr val="lt1"/>
                </a:solidFill>
                <a:latin typeface="Proxima Nova Black" panose="02000506030000020004" pitchFamily="2" charset="0"/>
                <a:ea typeface="Proxima Nova Black" panose="02000506030000020004" pitchFamily="2" charset="0"/>
                <a:cs typeface="Proxima Nova Black" panose="02000506030000020004" pitchFamily="2" charset="0"/>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GB" dirty="0"/>
              <a:t>Click to edit Master title style</a:t>
            </a:r>
            <a:endParaRPr dirty="0"/>
          </a:p>
        </p:txBody>
      </p:sp>
      <p:pic>
        <p:nvPicPr>
          <p:cNvPr id="308" name="Google Shape;308;p48"/>
          <p:cNvPicPr preferRelativeResize="0"/>
          <p:nvPr/>
        </p:nvPicPr>
        <p:blipFill rotWithShape="1">
          <a:blip r:embed="rId2">
            <a:alphaModFix/>
          </a:blip>
          <a:srcRect/>
          <a:stretch/>
        </p:blipFill>
        <p:spPr>
          <a:xfrm>
            <a:off x="9961750" y="5906728"/>
            <a:ext cx="1541845" cy="265471"/>
          </a:xfrm>
          <a:prstGeom prst="rect">
            <a:avLst/>
          </a:prstGeom>
          <a:noFill/>
          <a:ln>
            <a:noFill/>
          </a:ln>
        </p:spPr>
      </p:pic>
      <p:sp>
        <p:nvSpPr>
          <p:cNvPr id="309" name="Google Shape;309;p48"/>
          <p:cNvSpPr txBox="1">
            <a:spLocks noGrp="1"/>
          </p:cNvSpPr>
          <p:nvPr>
            <p:ph type="body" idx="1"/>
          </p:nvPr>
        </p:nvSpPr>
        <p:spPr>
          <a:xfrm>
            <a:off x="705884" y="2291000"/>
            <a:ext cx="3302000" cy="450767"/>
          </a:xfrm>
          <a:prstGeom prst="rect">
            <a:avLst/>
          </a:prstGeom>
          <a:noFill/>
          <a:ln>
            <a:noFill/>
          </a:ln>
        </p:spPr>
        <p:txBody>
          <a:bodyPr spcFirstLastPara="1" wrap="square" lIns="0" tIns="45700" rIns="91425" bIns="45700" anchor="t" anchorCtr="0">
            <a:noAutofit/>
          </a:bodyPr>
          <a:lstStyle>
            <a:lvl1pPr marL="457200" marR="0" lvl="0" indent="-228600" algn="l" rtl="0">
              <a:lnSpc>
                <a:spcPct val="85000"/>
              </a:lnSpc>
              <a:spcBef>
                <a:spcPts val="0"/>
              </a:spcBef>
              <a:spcAft>
                <a:spcPts val="0"/>
              </a:spcAft>
              <a:buClr>
                <a:schemeClr val="dk1"/>
              </a:buClr>
              <a:buSzPts val="4000"/>
              <a:buFont typeface="Arial"/>
              <a:buNone/>
              <a:defRPr sz="4000" b="0" i="0" u="none" strike="noStrike" cap="none">
                <a:solidFill>
                  <a:schemeClr val="dk1"/>
                </a:solidFill>
                <a:latin typeface="Proxima Nova Black" panose="02000506030000020004" pitchFamily="2" charset="0"/>
                <a:ea typeface="Proxima Nova Black" panose="02000506030000020004" pitchFamily="2" charset="0"/>
                <a:cs typeface="Proxima Nova Black" panose="02000506030000020004" pitchFamily="2" charset="0"/>
                <a:sym typeface="Proxima Nova Extrabold"/>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Proxima Nova Extrabold"/>
                <a:ea typeface="Proxima Nova Extrabold"/>
                <a:cs typeface="Proxima Nova Extrabold"/>
                <a:sym typeface="Proxima Nova Extrabold"/>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Proxima Nova Extrabold"/>
                <a:ea typeface="Proxima Nova Extrabold"/>
                <a:cs typeface="Proxima Nova Extrabold"/>
                <a:sym typeface="Proxima Nova Extrabold"/>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Proxima Nova Extrabold"/>
                <a:ea typeface="Proxima Nova Extrabold"/>
                <a:cs typeface="Proxima Nova Extrabold"/>
                <a:sym typeface="Proxima Nova Extrabold"/>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Proxima Nova Extrabold"/>
                <a:ea typeface="Proxima Nova Extrabold"/>
                <a:cs typeface="Proxima Nova Extrabold"/>
                <a:sym typeface="Proxima Nova Extrabold"/>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pPr lvl="0"/>
            <a:r>
              <a:rPr lang="en-GB" dirty="0"/>
              <a:t>Click to edit Master text styles</a:t>
            </a:r>
          </a:p>
        </p:txBody>
      </p:sp>
      <p:sp>
        <p:nvSpPr>
          <p:cNvPr id="310" name="Google Shape;310;p48"/>
          <p:cNvSpPr txBox="1">
            <a:spLocks noGrp="1"/>
          </p:cNvSpPr>
          <p:nvPr>
            <p:ph type="body" idx="2"/>
          </p:nvPr>
        </p:nvSpPr>
        <p:spPr>
          <a:xfrm>
            <a:off x="706438" y="2806762"/>
            <a:ext cx="3302000" cy="864823"/>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000"/>
              </a:spcBef>
              <a:spcAft>
                <a:spcPts val="0"/>
              </a:spcAft>
              <a:buClr>
                <a:schemeClr val="dk1"/>
              </a:buClr>
              <a:buSzPts val="1400"/>
              <a:buFont typeface="Arial"/>
              <a:buNone/>
              <a:defRPr sz="1400" b="1" i="0" u="none" strike="noStrike" cap="none">
                <a:solidFill>
                  <a:schemeClr val="dk1"/>
                </a:solidFill>
                <a:latin typeface="Open Sans"/>
                <a:ea typeface="Open Sans"/>
                <a:cs typeface="Open Sans"/>
                <a:sym typeface="Open Sans"/>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pPr lvl="0"/>
            <a:r>
              <a:rPr lang="en-GB"/>
              <a:t>Click to edit Master text styles</a:t>
            </a:r>
          </a:p>
        </p:txBody>
      </p:sp>
      <p:sp>
        <p:nvSpPr>
          <p:cNvPr id="311" name="Google Shape;311;p48"/>
          <p:cNvSpPr txBox="1">
            <a:spLocks noGrp="1"/>
          </p:cNvSpPr>
          <p:nvPr>
            <p:ph type="body" idx="3"/>
          </p:nvPr>
        </p:nvSpPr>
        <p:spPr>
          <a:xfrm>
            <a:off x="8183008" y="2291000"/>
            <a:ext cx="3302000" cy="450767"/>
          </a:xfrm>
          <a:prstGeom prst="rect">
            <a:avLst/>
          </a:prstGeom>
          <a:noFill/>
          <a:ln>
            <a:noFill/>
          </a:ln>
        </p:spPr>
        <p:txBody>
          <a:bodyPr spcFirstLastPara="1" wrap="square" lIns="0" tIns="45700" rIns="91425" bIns="45700" anchor="t" anchorCtr="0">
            <a:noAutofit/>
          </a:bodyPr>
          <a:lstStyle>
            <a:lvl1pPr marL="457200" marR="0" lvl="0" indent="-228600" algn="l" rtl="0">
              <a:lnSpc>
                <a:spcPct val="85000"/>
              </a:lnSpc>
              <a:spcBef>
                <a:spcPts val="0"/>
              </a:spcBef>
              <a:spcAft>
                <a:spcPts val="0"/>
              </a:spcAft>
              <a:buClr>
                <a:schemeClr val="dk1"/>
              </a:buClr>
              <a:buSzPts val="4000"/>
              <a:buFont typeface="Arial"/>
              <a:buNone/>
              <a:defRPr sz="4000" b="0" i="0" u="none" strike="noStrike" cap="none">
                <a:solidFill>
                  <a:schemeClr val="dk1"/>
                </a:solidFill>
                <a:latin typeface="Proxima Nova Black" panose="02000506030000020004" pitchFamily="2" charset="0"/>
                <a:ea typeface="Proxima Nova Black" panose="02000506030000020004" pitchFamily="2" charset="0"/>
                <a:cs typeface="Proxima Nova Black" panose="02000506030000020004" pitchFamily="2" charset="0"/>
                <a:sym typeface="Proxima Nova Extrabold"/>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Proxima Nova Extrabold"/>
                <a:ea typeface="Proxima Nova Extrabold"/>
                <a:cs typeface="Proxima Nova Extrabold"/>
                <a:sym typeface="Proxima Nova Extrabold"/>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Proxima Nova Extrabold"/>
                <a:ea typeface="Proxima Nova Extrabold"/>
                <a:cs typeface="Proxima Nova Extrabold"/>
                <a:sym typeface="Proxima Nova Extrabold"/>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Proxima Nova Extrabold"/>
                <a:ea typeface="Proxima Nova Extrabold"/>
                <a:cs typeface="Proxima Nova Extrabold"/>
                <a:sym typeface="Proxima Nova Extrabold"/>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Proxima Nova Extrabold"/>
                <a:ea typeface="Proxima Nova Extrabold"/>
                <a:cs typeface="Proxima Nova Extrabold"/>
                <a:sym typeface="Proxima Nova Extrabold"/>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pPr lvl="0"/>
            <a:r>
              <a:rPr lang="en-GB" dirty="0"/>
              <a:t>Click to edit Master text styles</a:t>
            </a:r>
          </a:p>
        </p:txBody>
      </p:sp>
      <p:sp>
        <p:nvSpPr>
          <p:cNvPr id="312" name="Google Shape;312;p48"/>
          <p:cNvSpPr txBox="1">
            <a:spLocks noGrp="1"/>
          </p:cNvSpPr>
          <p:nvPr>
            <p:ph type="body" idx="4"/>
          </p:nvPr>
        </p:nvSpPr>
        <p:spPr>
          <a:xfrm>
            <a:off x="8183562" y="2806762"/>
            <a:ext cx="3302000" cy="864823"/>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000"/>
              </a:spcBef>
              <a:spcAft>
                <a:spcPts val="0"/>
              </a:spcAft>
              <a:buClr>
                <a:schemeClr val="dk1"/>
              </a:buClr>
              <a:buSzPts val="1400"/>
              <a:buFont typeface="Arial"/>
              <a:buNone/>
              <a:defRPr sz="1400" b="1" i="0" u="none" strike="noStrike" cap="none">
                <a:solidFill>
                  <a:schemeClr val="dk1"/>
                </a:solidFill>
                <a:latin typeface="Open Sans"/>
                <a:ea typeface="Open Sans"/>
                <a:cs typeface="Open Sans"/>
                <a:sym typeface="Open Sans"/>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pPr lvl="0"/>
            <a:r>
              <a:rPr lang="en-GB"/>
              <a:t>Click to edit Master text styles</a:t>
            </a:r>
          </a:p>
        </p:txBody>
      </p:sp>
      <p:sp>
        <p:nvSpPr>
          <p:cNvPr id="313" name="Google Shape;313;p48"/>
          <p:cNvSpPr txBox="1">
            <a:spLocks noGrp="1"/>
          </p:cNvSpPr>
          <p:nvPr>
            <p:ph type="body" idx="5"/>
          </p:nvPr>
        </p:nvSpPr>
        <p:spPr>
          <a:xfrm>
            <a:off x="4444446" y="2291000"/>
            <a:ext cx="3302000" cy="450767"/>
          </a:xfrm>
          <a:prstGeom prst="rect">
            <a:avLst/>
          </a:prstGeom>
          <a:noFill/>
          <a:ln>
            <a:noFill/>
          </a:ln>
        </p:spPr>
        <p:txBody>
          <a:bodyPr spcFirstLastPara="1" wrap="square" lIns="0" tIns="45700" rIns="91425" bIns="45700" anchor="t" anchorCtr="0">
            <a:noAutofit/>
          </a:bodyPr>
          <a:lstStyle>
            <a:lvl1pPr marL="457200" marR="0" lvl="0" indent="-228600" algn="l" rtl="0">
              <a:lnSpc>
                <a:spcPct val="85000"/>
              </a:lnSpc>
              <a:spcBef>
                <a:spcPts val="0"/>
              </a:spcBef>
              <a:spcAft>
                <a:spcPts val="0"/>
              </a:spcAft>
              <a:buClr>
                <a:schemeClr val="dk1"/>
              </a:buClr>
              <a:buSzPts val="4000"/>
              <a:buFont typeface="Arial"/>
              <a:buNone/>
              <a:defRPr sz="4000" b="0" i="0" u="none" strike="noStrike" cap="none">
                <a:solidFill>
                  <a:schemeClr val="dk1"/>
                </a:solidFill>
                <a:latin typeface="Proxima Nova Black" panose="02000506030000020004" pitchFamily="2" charset="0"/>
                <a:ea typeface="Proxima Nova Black" panose="02000506030000020004" pitchFamily="2" charset="0"/>
                <a:cs typeface="Proxima Nova Black" panose="02000506030000020004" pitchFamily="2" charset="0"/>
                <a:sym typeface="Proxima Nova Extrabold"/>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Proxima Nova Extrabold"/>
                <a:ea typeface="Proxima Nova Extrabold"/>
                <a:cs typeface="Proxima Nova Extrabold"/>
                <a:sym typeface="Proxima Nova Extrabold"/>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Proxima Nova Extrabold"/>
                <a:ea typeface="Proxima Nova Extrabold"/>
                <a:cs typeface="Proxima Nova Extrabold"/>
                <a:sym typeface="Proxima Nova Extrabold"/>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Proxima Nova Extrabold"/>
                <a:ea typeface="Proxima Nova Extrabold"/>
                <a:cs typeface="Proxima Nova Extrabold"/>
                <a:sym typeface="Proxima Nova Extrabold"/>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Proxima Nova Extrabold"/>
                <a:ea typeface="Proxima Nova Extrabold"/>
                <a:cs typeface="Proxima Nova Extrabold"/>
                <a:sym typeface="Proxima Nova Extrabold"/>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pPr lvl="0"/>
            <a:r>
              <a:rPr lang="en-GB" dirty="0"/>
              <a:t>Click to edit Master text styles</a:t>
            </a:r>
          </a:p>
        </p:txBody>
      </p:sp>
      <p:sp>
        <p:nvSpPr>
          <p:cNvPr id="314" name="Google Shape;314;p48"/>
          <p:cNvSpPr txBox="1">
            <a:spLocks noGrp="1"/>
          </p:cNvSpPr>
          <p:nvPr>
            <p:ph type="body" idx="6"/>
          </p:nvPr>
        </p:nvSpPr>
        <p:spPr>
          <a:xfrm>
            <a:off x="4445000" y="2806762"/>
            <a:ext cx="3302000" cy="864823"/>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000"/>
              </a:spcBef>
              <a:spcAft>
                <a:spcPts val="0"/>
              </a:spcAft>
              <a:buClr>
                <a:schemeClr val="dk1"/>
              </a:buClr>
              <a:buSzPts val="1400"/>
              <a:buFont typeface="Arial"/>
              <a:buNone/>
              <a:defRPr sz="1400" b="1" i="0" u="none" strike="noStrike" cap="none">
                <a:solidFill>
                  <a:schemeClr val="dk1"/>
                </a:solidFill>
                <a:latin typeface="Open Sans"/>
                <a:ea typeface="Open Sans"/>
                <a:cs typeface="Open Sans"/>
                <a:sym typeface="Open Sans"/>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pPr lvl="0"/>
            <a:r>
              <a:rPr lang="en-GB"/>
              <a:t>Click to edit Master text styles</a:t>
            </a:r>
          </a:p>
        </p:txBody>
      </p:sp>
      <p:sp>
        <p:nvSpPr>
          <p:cNvPr id="315" name="Google Shape;315;p48"/>
          <p:cNvSpPr txBox="1">
            <a:spLocks noGrp="1"/>
          </p:cNvSpPr>
          <p:nvPr>
            <p:ph type="body" idx="7"/>
          </p:nvPr>
        </p:nvSpPr>
        <p:spPr>
          <a:xfrm>
            <a:off x="705884" y="4305164"/>
            <a:ext cx="3302000" cy="450767"/>
          </a:xfrm>
          <a:prstGeom prst="rect">
            <a:avLst/>
          </a:prstGeom>
          <a:noFill/>
          <a:ln>
            <a:noFill/>
          </a:ln>
        </p:spPr>
        <p:txBody>
          <a:bodyPr spcFirstLastPara="1" wrap="square" lIns="0" tIns="45700" rIns="91425" bIns="45700" anchor="t" anchorCtr="0">
            <a:noAutofit/>
          </a:bodyPr>
          <a:lstStyle>
            <a:lvl1pPr marL="457200" marR="0" lvl="0" indent="-228600" algn="l" rtl="0">
              <a:lnSpc>
                <a:spcPct val="85000"/>
              </a:lnSpc>
              <a:spcBef>
                <a:spcPts val="0"/>
              </a:spcBef>
              <a:spcAft>
                <a:spcPts val="0"/>
              </a:spcAft>
              <a:buClr>
                <a:schemeClr val="dk1"/>
              </a:buClr>
              <a:buSzPts val="4000"/>
              <a:buFont typeface="Arial"/>
              <a:buNone/>
              <a:defRPr sz="4000" b="0" i="0" u="none" strike="noStrike" cap="none">
                <a:solidFill>
                  <a:schemeClr val="dk1"/>
                </a:solidFill>
                <a:latin typeface="Proxima Nova Black" panose="02000506030000020004" pitchFamily="2" charset="0"/>
                <a:ea typeface="Proxima Nova Black" panose="02000506030000020004" pitchFamily="2" charset="0"/>
                <a:cs typeface="Proxima Nova Black" panose="02000506030000020004" pitchFamily="2" charset="0"/>
                <a:sym typeface="Proxima Nova Extrabold"/>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Proxima Nova Extrabold"/>
                <a:ea typeface="Proxima Nova Extrabold"/>
                <a:cs typeface="Proxima Nova Extrabold"/>
                <a:sym typeface="Proxima Nova Extrabold"/>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Proxima Nova Extrabold"/>
                <a:ea typeface="Proxima Nova Extrabold"/>
                <a:cs typeface="Proxima Nova Extrabold"/>
                <a:sym typeface="Proxima Nova Extrabold"/>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Proxima Nova Extrabold"/>
                <a:ea typeface="Proxima Nova Extrabold"/>
                <a:cs typeface="Proxima Nova Extrabold"/>
                <a:sym typeface="Proxima Nova Extrabold"/>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Proxima Nova Extrabold"/>
                <a:ea typeface="Proxima Nova Extrabold"/>
                <a:cs typeface="Proxima Nova Extrabold"/>
                <a:sym typeface="Proxima Nova Extrabold"/>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pPr lvl="0"/>
            <a:r>
              <a:rPr lang="en-GB" dirty="0"/>
              <a:t>Click to edit Master text styles</a:t>
            </a:r>
          </a:p>
        </p:txBody>
      </p:sp>
      <p:sp>
        <p:nvSpPr>
          <p:cNvPr id="316" name="Google Shape;316;p48"/>
          <p:cNvSpPr txBox="1">
            <a:spLocks noGrp="1"/>
          </p:cNvSpPr>
          <p:nvPr>
            <p:ph type="body" idx="8"/>
          </p:nvPr>
        </p:nvSpPr>
        <p:spPr>
          <a:xfrm>
            <a:off x="706438" y="4820926"/>
            <a:ext cx="3302000" cy="864823"/>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000"/>
              </a:spcBef>
              <a:spcAft>
                <a:spcPts val="0"/>
              </a:spcAft>
              <a:buClr>
                <a:schemeClr val="dk1"/>
              </a:buClr>
              <a:buSzPts val="1400"/>
              <a:buFont typeface="Arial"/>
              <a:buNone/>
              <a:defRPr sz="1400" b="1" i="0" u="none" strike="noStrike" cap="none">
                <a:solidFill>
                  <a:schemeClr val="dk1"/>
                </a:solidFill>
                <a:latin typeface="Open Sans"/>
                <a:ea typeface="Open Sans"/>
                <a:cs typeface="Open Sans"/>
                <a:sym typeface="Open Sans"/>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pPr lvl="0"/>
            <a:r>
              <a:rPr lang="en-GB"/>
              <a:t>Click to edit Master text styles</a:t>
            </a:r>
          </a:p>
        </p:txBody>
      </p:sp>
      <p:sp>
        <p:nvSpPr>
          <p:cNvPr id="317" name="Google Shape;317;p48"/>
          <p:cNvSpPr txBox="1">
            <a:spLocks noGrp="1"/>
          </p:cNvSpPr>
          <p:nvPr>
            <p:ph type="body" idx="9"/>
          </p:nvPr>
        </p:nvSpPr>
        <p:spPr>
          <a:xfrm>
            <a:off x="8183008" y="4305164"/>
            <a:ext cx="3302000" cy="450767"/>
          </a:xfrm>
          <a:prstGeom prst="rect">
            <a:avLst/>
          </a:prstGeom>
          <a:noFill/>
          <a:ln>
            <a:noFill/>
          </a:ln>
        </p:spPr>
        <p:txBody>
          <a:bodyPr spcFirstLastPara="1" wrap="square" lIns="0" tIns="45700" rIns="91425" bIns="45700" anchor="t" anchorCtr="0">
            <a:noAutofit/>
          </a:bodyPr>
          <a:lstStyle>
            <a:lvl1pPr marL="457200" marR="0" lvl="0" indent="-228600" algn="l" rtl="0">
              <a:lnSpc>
                <a:spcPct val="85000"/>
              </a:lnSpc>
              <a:spcBef>
                <a:spcPts val="0"/>
              </a:spcBef>
              <a:spcAft>
                <a:spcPts val="0"/>
              </a:spcAft>
              <a:buClr>
                <a:schemeClr val="dk1"/>
              </a:buClr>
              <a:buSzPts val="4000"/>
              <a:buFont typeface="Arial"/>
              <a:buNone/>
              <a:defRPr sz="4000" b="0" i="0" u="none" strike="noStrike" cap="none">
                <a:solidFill>
                  <a:schemeClr val="dk1"/>
                </a:solidFill>
                <a:latin typeface="Proxima Nova Black" panose="02000506030000020004" pitchFamily="2" charset="0"/>
                <a:ea typeface="Proxima Nova Black" panose="02000506030000020004" pitchFamily="2" charset="0"/>
                <a:cs typeface="Proxima Nova Black" panose="02000506030000020004" pitchFamily="2" charset="0"/>
                <a:sym typeface="Proxima Nova Extrabold"/>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Proxima Nova Extrabold"/>
                <a:ea typeface="Proxima Nova Extrabold"/>
                <a:cs typeface="Proxima Nova Extrabold"/>
                <a:sym typeface="Proxima Nova Extrabold"/>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Proxima Nova Extrabold"/>
                <a:ea typeface="Proxima Nova Extrabold"/>
                <a:cs typeface="Proxima Nova Extrabold"/>
                <a:sym typeface="Proxima Nova Extrabold"/>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Proxima Nova Extrabold"/>
                <a:ea typeface="Proxima Nova Extrabold"/>
                <a:cs typeface="Proxima Nova Extrabold"/>
                <a:sym typeface="Proxima Nova Extrabold"/>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Proxima Nova Extrabold"/>
                <a:ea typeface="Proxima Nova Extrabold"/>
                <a:cs typeface="Proxima Nova Extrabold"/>
                <a:sym typeface="Proxima Nova Extrabold"/>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pPr lvl="0"/>
            <a:r>
              <a:rPr lang="en-GB" dirty="0"/>
              <a:t>Click to edit Master text styles</a:t>
            </a:r>
          </a:p>
        </p:txBody>
      </p:sp>
      <p:sp>
        <p:nvSpPr>
          <p:cNvPr id="318" name="Google Shape;318;p48"/>
          <p:cNvSpPr txBox="1">
            <a:spLocks noGrp="1"/>
          </p:cNvSpPr>
          <p:nvPr>
            <p:ph type="body" idx="13"/>
          </p:nvPr>
        </p:nvSpPr>
        <p:spPr>
          <a:xfrm>
            <a:off x="8183562" y="4820926"/>
            <a:ext cx="3302000" cy="864823"/>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000"/>
              </a:spcBef>
              <a:spcAft>
                <a:spcPts val="0"/>
              </a:spcAft>
              <a:buClr>
                <a:schemeClr val="dk1"/>
              </a:buClr>
              <a:buSzPts val="1400"/>
              <a:buFont typeface="Arial"/>
              <a:buNone/>
              <a:defRPr sz="1400" b="1" i="0" u="none" strike="noStrike" cap="none">
                <a:solidFill>
                  <a:schemeClr val="dk1"/>
                </a:solidFill>
                <a:latin typeface="Open Sans"/>
                <a:ea typeface="Open Sans"/>
                <a:cs typeface="Open Sans"/>
                <a:sym typeface="Open Sans"/>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pPr lvl="0"/>
            <a:r>
              <a:rPr lang="en-GB"/>
              <a:t>Click to edit Master text styles</a:t>
            </a:r>
          </a:p>
        </p:txBody>
      </p:sp>
      <p:sp>
        <p:nvSpPr>
          <p:cNvPr id="319" name="Google Shape;319;p48"/>
          <p:cNvSpPr txBox="1">
            <a:spLocks noGrp="1"/>
          </p:cNvSpPr>
          <p:nvPr>
            <p:ph type="body" idx="14"/>
          </p:nvPr>
        </p:nvSpPr>
        <p:spPr>
          <a:xfrm>
            <a:off x="4444446" y="4305164"/>
            <a:ext cx="3302000" cy="450767"/>
          </a:xfrm>
          <a:prstGeom prst="rect">
            <a:avLst/>
          </a:prstGeom>
          <a:noFill/>
          <a:ln>
            <a:noFill/>
          </a:ln>
        </p:spPr>
        <p:txBody>
          <a:bodyPr spcFirstLastPara="1" wrap="square" lIns="0" tIns="45700" rIns="91425" bIns="45700" anchor="t" anchorCtr="0">
            <a:noAutofit/>
          </a:bodyPr>
          <a:lstStyle>
            <a:lvl1pPr marL="457200" marR="0" lvl="0" indent="-228600" algn="l" rtl="0">
              <a:lnSpc>
                <a:spcPct val="85000"/>
              </a:lnSpc>
              <a:spcBef>
                <a:spcPts val="0"/>
              </a:spcBef>
              <a:spcAft>
                <a:spcPts val="0"/>
              </a:spcAft>
              <a:buClr>
                <a:schemeClr val="dk1"/>
              </a:buClr>
              <a:buSzPts val="4000"/>
              <a:buFont typeface="Arial"/>
              <a:buNone/>
              <a:defRPr sz="4000" b="0" i="0" u="none" strike="noStrike" cap="none">
                <a:solidFill>
                  <a:schemeClr val="dk1"/>
                </a:solidFill>
                <a:latin typeface="Proxima Nova Black" panose="02000506030000020004" pitchFamily="2" charset="0"/>
                <a:ea typeface="Proxima Nova Black" panose="02000506030000020004" pitchFamily="2" charset="0"/>
                <a:cs typeface="Proxima Nova Black" panose="02000506030000020004" pitchFamily="2" charset="0"/>
                <a:sym typeface="Proxima Nova Extrabold"/>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Proxima Nova Extrabold"/>
                <a:ea typeface="Proxima Nova Extrabold"/>
                <a:cs typeface="Proxima Nova Extrabold"/>
                <a:sym typeface="Proxima Nova Extrabold"/>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Proxima Nova Extrabold"/>
                <a:ea typeface="Proxima Nova Extrabold"/>
                <a:cs typeface="Proxima Nova Extrabold"/>
                <a:sym typeface="Proxima Nova Extrabold"/>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Proxima Nova Extrabold"/>
                <a:ea typeface="Proxima Nova Extrabold"/>
                <a:cs typeface="Proxima Nova Extrabold"/>
                <a:sym typeface="Proxima Nova Extrabold"/>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Proxima Nova Extrabold"/>
                <a:ea typeface="Proxima Nova Extrabold"/>
                <a:cs typeface="Proxima Nova Extrabold"/>
                <a:sym typeface="Proxima Nova Extrabold"/>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pPr lvl="0"/>
            <a:r>
              <a:rPr lang="en-GB" dirty="0"/>
              <a:t>Click to edit Master text styles</a:t>
            </a:r>
          </a:p>
        </p:txBody>
      </p:sp>
      <p:sp>
        <p:nvSpPr>
          <p:cNvPr id="320" name="Google Shape;320;p48"/>
          <p:cNvSpPr txBox="1">
            <a:spLocks noGrp="1"/>
          </p:cNvSpPr>
          <p:nvPr>
            <p:ph type="body" idx="15"/>
          </p:nvPr>
        </p:nvSpPr>
        <p:spPr>
          <a:xfrm>
            <a:off x="4445000" y="4820926"/>
            <a:ext cx="3302000" cy="864823"/>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000"/>
              </a:spcBef>
              <a:spcAft>
                <a:spcPts val="0"/>
              </a:spcAft>
              <a:buClr>
                <a:schemeClr val="dk1"/>
              </a:buClr>
              <a:buSzPts val="1400"/>
              <a:buFont typeface="Arial"/>
              <a:buNone/>
              <a:defRPr sz="1400" b="1" i="0" u="none" strike="noStrike" cap="none">
                <a:solidFill>
                  <a:schemeClr val="dk1"/>
                </a:solidFill>
                <a:latin typeface="Open Sans"/>
                <a:ea typeface="Open Sans"/>
                <a:cs typeface="Open Sans"/>
                <a:sym typeface="Open Sans"/>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pPr lvl="0"/>
            <a:r>
              <a:rPr lang="en-GB"/>
              <a:t>Click to edit Master text styles</a:t>
            </a:r>
          </a:p>
        </p:txBody>
      </p:sp>
    </p:spTree>
    <p:extLst>
      <p:ext uri="{BB962C8B-B14F-4D97-AF65-F5344CB8AC3E}">
        <p14:creationId xmlns:p14="http://schemas.microsoft.com/office/powerpoint/2010/main" val="1580272190"/>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matchingName="TEXT-TWO-COLUMNS-02" preserve="1">
  <p:cSld name="TEXT-TWO-COLUMNS-02">
    <p:bg>
      <p:bgPr>
        <a:gradFill>
          <a:gsLst>
            <a:gs pos="0">
              <a:srgbClr val="562D7F"/>
            </a:gs>
            <a:gs pos="1000">
              <a:srgbClr val="562D7F"/>
            </a:gs>
            <a:gs pos="98000">
              <a:srgbClr val="00BCDE"/>
            </a:gs>
            <a:gs pos="100000">
              <a:srgbClr val="00BCDE"/>
            </a:gs>
          </a:gsLst>
          <a:lin ang="10800025" scaled="0"/>
        </a:gradFill>
        <a:effectLst/>
      </p:bgPr>
    </p:bg>
    <p:spTree>
      <p:nvGrpSpPr>
        <p:cNvPr id="1" name="Shape 321"/>
        <p:cNvGrpSpPr/>
        <p:nvPr/>
      </p:nvGrpSpPr>
      <p:grpSpPr>
        <a:xfrm>
          <a:off x="0" y="0"/>
          <a:ext cx="0" cy="0"/>
          <a:chOff x="0" y="0"/>
          <a:chExt cx="0" cy="0"/>
        </a:xfrm>
      </p:grpSpPr>
      <p:sp>
        <p:nvSpPr>
          <p:cNvPr id="322" name="Google Shape;322;p49"/>
          <p:cNvSpPr txBox="1">
            <a:spLocks noGrp="1"/>
          </p:cNvSpPr>
          <p:nvPr>
            <p:ph type="title"/>
          </p:nvPr>
        </p:nvSpPr>
        <p:spPr>
          <a:xfrm>
            <a:off x="685800" y="685801"/>
            <a:ext cx="10820400" cy="685800"/>
          </a:xfrm>
          <a:prstGeom prst="rect">
            <a:avLst/>
          </a:prstGeom>
          <a:noFill/>
          <a:ln>
            <a:noFill/>
          </a:ln>
        </p:spPr>
        <p:txBody>
          <a:bodyPr spcFirstLastPara="1" wrap="square" lIns="0" tIns="45700" rIns="91425" bIns="45700" anchor="t" anchorCtr="0">
            <a:noAutofit/>
          </a:bodyPr>
          <a:lstStyle>
            <a:lvl1pPr marR="0" lvl="0" algn="l" rtl="0">
              <a:lnSpc>
                <a:spcPct val="90000"/>
              </a:lnSpc>
              <a:spcBef>
                <a:spcPts val="0"/>
              </a:spcBef>
              <a:spcAft>
                <a:spcPts val="0"/>
              </a:spcAft>
              <a:buClr>
                <a:schemeClr val="lt1"/>
              </a:buClr>
              <a:buSzPts val="4400"/>
              <a:buFont typeface="Proxima Nova Extrabold"/>
              <a:buNone/>
              <a:defRPr sz="4400" b="0" i="0" u="none" strike="noStrike" cap="none">
                <a:solidFill>
                  <a:schemeClr val="lt1"/>
                </a:solidFill>
                <a:latin typeface="Proxima Nova Black" panose="02000506030000020004" pitchFamily="2" charset="0"/>
                <a:ea typeface="Proxima Nova Black" panose="02000506030000020004" pitchFamily="2" charset="0"/>
                <a:cs typeface="Proxima Nova Black" panose="02000506030000020004" pitchFamily="2" charset="0"/>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GB" dirty="0"/>
              <a:t>Click to edit Master title style</a:t>
            </a:r>
            <a:endParaRPr dirty="0"/>
          </a:p>
        </p:txBody>
      </p:sp>
      <p:sp>
        <p:nvSpPr>
          <p:cNvPr id="323" name="Google Shape;323;p49"/>
          <p:cNvSpPr txBox="1">
            <a:spLocks noGrp="1"/>
          </p:cNvSpPr>
          <p:nvPr>
            <p:ph type="body" idx="1"/>
          </p:nvPr>
        </p:nvSpPr>
        <p:spPr>
          <a:xfrm>
            <a:off x="685800" y="2743200"/>
            <a:ext cx="5174998" cy="2924503"/>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1pPr>
            <a:lvl2pPr marL="914400" marR="0" lvl="1"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pPr lvl="0"/>
            <a:r>
              <a:rPr lang="en-GB"/>
              <a:t>Click to edit Master text styles</a:t>
            </a:r>
          </a:p>
        </p:txBody>
      </p:sp>
      <p:sp>
        <p:nvSpPr>
          <p:cNvPr id="324" name="Google Shape;324;p49"/>
          <p:cNvSpPr txBox="1">
            <a:spLocks noGrp="1"/>
          </p:cNvSpPr>
          <p:nvPr>
            <p:ph type="body" idx="2"/>
          </p:nvPr>
        </p:nvSpPr>
        <p:spPr>
          <a:xfrm>
            <a:off x="6330696" y="2743200"/>
            <a:ext cx="5175504" cy="2924503"/>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1pPr>
            <a:lvl2pPr marL="914400" marR="0" lvl="1"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pPr lvl="0"/>
            <a:r>
              <a:rPr lang="en-GB"/>
              <a:t>Click to edit Master text styles</a:t>
            </a:r>
          </a:p>
        </p:txBody>
      </p:sp>
      <p:sp>
        <p:nvSpPr>
          <p:cNvPr id="325" name="Google Shape;325;p49"/>
          <p:cNvSpPr txBox="1">
            <a:spLocks noGrp="1"/>
          </p:cNvSpPr>
          <p:nvPr>
            <p:ph type="body" idx="3"/>
          </p:nvPr>
        </p:nvSpPr>
        <p:spPr>
          <a:xfrm>
            <a:off x="685800" y="2112581"/>
            <a:ext cx="5174998" cy="430924"/>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lt1"/>
              </a:buClr>
              <a:buSzPts val="2400"/>
              <a:buFont typeface="Arial"/>
              <a:buNone/>
              <a:defRPr sz="2400" b="0" i="0" u="none" strike="noStrike" cap="none">
                <a:solidFill>
                  <a:schemeClr val="lt1"/>
                </a:solidFill>
                <a:latin typeface="Proxima Nova Black" panose="02000506030000020004" pitchFamily="2" charset="0"/>
                <a:ea typeface="Proxima Nova Black" panose="02000506030000020004" pitchFamily="2" charset="0"/>
                <a:cs typeface="Proxima Nova Black" panose="02000506030000020004" pitchFamily="2" charset="0"/>
                <a:sym typeface="Proxima Nova Extrabold"/>
              </a:defRPr>
            </a:lvl1pPr>
            <a:lvl2pPr marL="914400" marR="0" lvl="1"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Proxima Nova Extrabold"/>
                <a:ea typeface="Proxima Nova Extrabold"/>
                <a:cs typeface="Proxima Nova Extrabold"/>
                <a:sym typeface="Proxima Nova Extrabold"/>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Proxima Nova Extrabold"/>
                <a:ea typeface="Proxima Nova Extrabold"/>
                <a:cs typeface="Proxima Nova Extrabold"/>
                <a:sym typeface="Proxima Nova Extrabold"/>
              </a:defRPr>
            </a:lvl3pPr>
            <a:lvl4pPr marL="1828800" marR="0" lvl="3"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Proxima Nova Extrabold"/>
                <a:ea typeface="Proxima Nova Extrabold"/>
                <a:cs typeface="Proxima Nova Extrabold"/>
                <a:sym typeface="Proxima Nova Extrabold"/>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Proxima Nova Extrabold"/>
                <a:ea typeface="Proxima Nova Extrabold"/>
                <a:cs typeface="Proxima Nova Extrabold"/>
                <a:sym typeface="Proxima Nova Extrabold"/>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pPr lvl="0"/>
            <a:r>
              <a:rPr lang="en-GB" dirty="0"/>
              <a:t>Click to edit Master text styles</a:t>
            </a:r>
          </a:p>
        </p:txBody>
      </p:sp>
      <p:sp>
        <p:nvSpPr>
          <p:cNvPr id="326" name="Google Shape;326;p49"/>
          <p:cNvSpPr txBox="1">
            <a:spLocks noGrp="1"/>
          </p:cNvSpPr>
          <p:nvPr>
            <p:ph type="body" idx="4"/>
          </p:nvPr>
        </p:nvSpPr>
        <p:spPr>
          <a:xfrm>
            <a:off x="6331202" y="2112581"/>
            <a:ext cx="5174998" cy="430924"/>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lt1"/>
              </a:buClr>
              <a:buSzPts val="2400"/>
              <a:buFont typeface="Arial"/>
              <a:buNone/>
              <a:defRPr sz="2400" b="0" i="0" u="none" strike="noStrike" cap="none">
                <a:solidFill>
                  <a:schemeClr val="lt1"/>
                </a:solidFill>
                <a:latin typeface="Proxima Nova Black" panose="02000506030000020004" pitchFamily="2" charset="0"/>
                <a:ea typeface="Proxima Nova Black" panose="02000506030000020004" pitchFamily="2" charset="0"/>
                <a:cs typeface="Proxima Nova Black" panose="02000506030000020004" pitchFamily="2" charset="0"/>
                <a:sym typeface="Proxima Nova Extrabold"/>
              </a:defRPr>
            </a:lvl1pPr>
            <a:lvl2pPr marL="914400" marR="0" lvl="1"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Proxima Nova Extrabold"/>
                <a:ea typeface="Proxima Nova Extrabold"/>
                <a:cs typeface="Proxima Nova Extrabold"/>
                <a:sym typeface="Proxima Nova Extrabold"/>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Proxima Nova Extrabold"/>
                <a:ea typeface="Proxima Nova Extrabold"/>
                <a:cs typeface="Proxima Nova Extrabold"/>
                <a:sym typeface="Proxima Nova Extrabold"/>
              </a:defRPr>
            </a:lvl3pPr>
            <a:lvl4pPr marL="1828800" marR="0" lvl="3"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Proxima Nova Extrabold"/>
                <a:ea typeface="Proxima Nova Extrabold"/>
                <a:cs typeface="Proxima Nova Extrabold"/>
                <a:sym typeface="Proxima Nova Extrabold"/>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Proxima Nova Extrabold"/>
                <a:ea typeface="Proxima Nova Extrabold"/>
                <a:cs typeface="Proxima Nova Extrabold"/>
                <a:sym typeface="Proxima Nova Extrabold"/>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pPr lvl="0"/>
            <a:r>
              <a:rPr lang="en-GB" dirty="0"/>
              <a:t>Click to edit Master text styles</a:t>
            </a:r>
          </a:p>
        </p:txBody>
      </p:sp>
    </p:spTree>
    <p:extLst>
      <p:ext uri="{BB962C8B-B14F-4D97-AF65-F5344CB8AC3E}">
        <p14:creationId xmlns:p14="http://schemas.microsoft.com/office/powerpoint/2010/main" val="1627836520"/>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matchingName="TEXT-SLIDE-ONE-COLUMN-03" preserve="1">
  <p:cSld name="TEXT-SLIDE-ONE-COLUMN-03">
    <p:bg>
      <p:bgPr>
        <a:solidFill>
          <a:schemeClr val="lt1"/>
        </a:solidFill>
        <a:effectLst/>
      </p:bgPr>
    </p:bg>
    <p:spTree>
      <p:nvGrpSpPr>
        <p:cNvPr id="1" name="Shape 327"/>
        <p:cNvGrpSpPr/>
        <p:nvPr/>
      </p:nvGrpSpPr>
      <p:grpSpPr>
        <a:xfrm>
          <a:off x="0" y="0"/>
          <a:ext cx="0" cy="0"/>
          <a:chOff x="0" y="0"/>
          <a:chExt cx="0" cy="0"/>
        </a:xfrm>
      </p:grpSpPr>
      <p:sp>
        <p:nvSpPr>
          <p:cNvPr id="328" name="Google Shape;328;p50"/>
          <p:cNvSpPr txBox="1">
            <a:spLocks noGrp="1"/>
          </p:cNvSpPr>
          <p:nvPr>
            <p:ph type="title"/>
          </p:nvPr>
        </p:nvSpPr>
        <p:spPr>
          <a:xfrm>
            <a:off x="685800" y="685801"/>
            <a:ext cx="10820400" cy="685800"/>
          </a:xfrm>
          <a:prstGeom prst="rect">
            <a:avLst/>
          </a:prstGeom>
          <a:noFill/>
          <a:ln>
            <a:noFill/>
          </a:ln>
        </p:spPr>
        <p:txBody>
          <a:bodyPr spcFirstLastPara="1" wrap="square" lIns="0" tIns="45700" rIns="91425" bIns="45700" anchor="t" anchorCtr="0">
            <a:noAutofit/>
          </a:bodyPr>
          <a:lstStyle>
            <a:lvl1pPr marR="0" lvl="0" algn="l" rtl="0">
              <a:lnSpc>
                <a:spcPct val="90000"/>
              </a:lnSpc>
              <a:spcBef>
                <a:spcPts val="0"/>
              </a:spcBef>
              <a:spcAft>
                <a:spcPts val="0"/>
              </a:spcAft>
              <a:buClr>
                <a:schemeClr val="dk1"/>
              </a:buClr>
              <a:buSzPts val="4400"/>
              <a:buFont typeface="Proxima Nova Extrabold"/>
              <a:buNone/>
              <a:defRPr sz="4400" b="0" i="0" u="none" strike="noStrike" cap="none">
                <a:solidFill>
                  <a:schemeClr val="dk1"/>
                </a:solidFill>
                <a:latin typeface="Proxima Nova Black" panose="02000506030000020004" pitchFamily="2" charset="0"/>
                <a:ea typeface="Proxima Nova Black" panose="02000506030000020004" pitchFamily="2" charset="0"/>
                <a:cs typeface="Proxima Nova Black" panose="02000506030000020004" pitchFamily="2" charset="0"/>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GB" dirty="0"/>
              <a:t>Click to edit Master title style</a:t>
            </a:r>
            <a:endParaRPr dirty="0"/>
          </a:p>
        </p:txBody>
      </p:sp>
      <p:sp>
        <p:nvSpPr>
          <p:cNvPr id="329" name="Google Shape;329;p50"/>
          <p:cNvSpPr txBox="1">
            <a:spLocks noGrp="1"/>
          </p:cNvSpPr>
          <p:nvPr>
            <p:ph type="body" idx="1"/>
          </p:nvPr>
        </p:nvSpPr>
        <p:spPr>
          <a:xfrm>
            <a:off x="685800" y="2057400"/>
            <a:ext cx="10820400" cy="3429000"/>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dk1"/>
              </a:buClr>
              <a:buSzPts val="2000"/>
              <a:buFont typeface="Arial"/>
              <a:buNone/>
              <a:defRPr sz="2000" b="0" i="0" u="none" strike="noStrike" cap="none">
                <a:solidFill>
                  <a:schemeClr val="dk1"/>
                </a:solidFill>
                <a:latin typeface="Open Sans"/>
                <a:ea typeface="Open Sans"/>
                <a:cs typeface="Open Sans"/>
                <a:sym typeface="Open Sans"/>
              </a:defRPr>
            </a:lvl1pPr>
            <a:lvl2pPr marL="914400" marR="0" lvl="1"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pPr lvl="0"/>
            <a:r>
              <a:rPr lang="en-GB"/>
              <a:t>Click to edit Master text styles</a:t>
            </a:r>
          </a:p>
        </p:txBody>
      </p:sp>
      <p:pic>
        <p:nvPicPr>
          <p:cNvPr id="330" name="Google Shape;330;p50"/>
          <p:cNvPicPr preferRelativeResize="0"/>
          <p:nvPr/>
        </p:nvPicPr>
        <p:blipFill rotWithShape="1">
          <a:blip r:embed="rId2">
            <a:alphaModFix/>
          </a:blip>
          <a:srcRect/>
          <a:stretch/>
        </p:blipFill>
        <p:spPr>
          <a:xfrm>
            <a:off x="9961750" y="5906728"/>
            <a:ext cx="1541845" cy="265471"/>
          </a:xfrm>
          <a:prstGeom prst="rect">
            <a:avLst/>
          </a:prstGeom>
          <a:noFill/>
          <a:ln>
            <a:noFill/>
          </a:ln>
        </p:spPr>
      </p:pic>
    </p:spTree>
    <p:extLst>
      <p:ext uri="{BB962C8B-B14F-4D97-AF65-F5344CB8AC3E}">
        <p14:creationId xmlns:p14="http://schemas.microsoft.com/office/powerpoint/2010/main" val="26410768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89135-AA1F-0708-0E05-8C8531F7E6A2}"/>
              </a:ext>
            </a:extLst>
          </p:cNvPr>
          <p:cNvSpPr>
            <a:spLocks noGrp="1"/>
          </p:cNvSpPr>
          <p:nvPr>
            <p:ph type="title"/>
          </p:nvPr>
        </p:nvSpPr>
        <p:spPr/>
        <p:txBody>
          <a:bodyPr/>
          <a:lstStyle/>
          <a:p>
            <a:r>
              <a:rPr lang="en-GB"/>
              <a:t>Click to edit Master title style</a:t>
            </a:r>
            <a:endParaRPr lang="en-RO"/>
          </a:p>
        </p:txBody>
      </p:sp>
      <p:sp>
        <p:nvSpPr>
          <p:cNvPr id="3" name="Content Placeholder 2">
            <a:extLst>
              <a:ext uri="{FF2B5EF4-FFF2-40B4-BE49-F238E27FC236}">
                <a16:creationId xmlns:a16="http://schemas.microsoft.com/office/drawing/2014/main" id="{559F897A-7DDF-E743-CD0D-7423627E408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O"/>
          </a:p>
        </p:txBody>
      </p:sp>
      <p:sp>
        <p:nvSpPr>
          <p:cNvPr id="4" name="Date Placeholder 3">
            <a:extLst>
              <a:ext uri="{FF2B5EF4-FFF2-40B4-BE49-F238E27FC236}">
                <a16:creationId xmlns:a16="http://schemas.microsoft.com/office/drawing/2014/main" id="{6C93B763-5D20-0AD9-5CAA-C617F5AB9993}"/>
              </a:ext>
            </a:extLst>
          </p:cNvPr>
          <p:cNvSpPr>
            <a:spLocks noGrp="1"/>
          </p:cNvSpPr>
          <p:nvPr>
            <p:ph type="dt" sz="half" idx="10"/>
          </p:nvPr>
        </p:nvSpPr>
        <p:spPr/>
        <p:txBody>
          <a:bodyPr/>
          <a:lstStyle/>
          <a:p>
            <a:fld id="{E34C7521-F20F-C541-9F8E-14738A484D05}" type="datetimeFigureOut">
              <a:rPr lang="en-RO" smtClean="0"/>
              <a:t>10/31/2024</a:t>
            </a:fld>
            <a:endParaRPr lang="en-RO"/>
          </a:p>
        </p:txBody>
      </p:sp>
      <p:sp>
        <p:nvSpPr>
          <p:cNvPr id="5" name="Footer Placeholder 4">
            <a:extLst>
              <a:ext uri="{FF2B5EF4-FFF2-40B4-BE49-F238E27FC236}">
                <a16:creationId xmlns:a16="http://schemas.microsoft.com/office/drawing/2014/main" id="{95B37CCD-C58C-FF8C-9484-6D04803F2555}"/>
              </a:ext>
            </a:extLst>
          </p:cNvPr>
          <p:cNvSpPr>
            <a:spLocks noGrp="1"/>
          </p:cNvSpPr>
          <p:nvPr>
            <p:ph type="ftr" sz="quarter" idx="11"/>
          </p:nvPr>
        </p:nvSpPr>
        <p:spPr/>
        <p:txBody>
          <a:bodyPr/>
          <a:lstStyle/>
          <a:p>
            <a:endParaRPr lang="en-RO"/>
          </a:p>
        </p:txBody>
      </p:sp>
      <p:sp>
        <p:nvSpPr>
          <p:cNvPr id="6" name="Slide Number Placeholder 5">
            <a:extLst>
              <a:ext uri="{FF2B5EF4-FFF2-40B4-BE49-F238E27FC236}">
                <a16:creationId xmlns:a16="http://schemas.microsoft.com/office/drawing/2014/main" id="{6E5A6D44-681A-FCC8-6B63-D20326508A2F}"/>
              </a:ext>
            </a:extLst>
          </p:cNvPr>
          <p:cNvSpPr>
            <a:spLocks noGrp="1"/>
          </p:cNvSpPr>
          <p:nvPr>
            <p:ph type="sldNum" sz="quarter" idx="12"/>
          </p:nvPr>
        </p:nvSpPr>
        <p:spPr/>
        <p:txBody>
          <a:bodyPr/>
          <a:lstStyle/>
          <a:p>
            <a:fld id="{F691A67B-067F-5C46-9F39-5855B4EAD036}" type="slidenum">
              <a:rPr lang="en-RO" smtClean="0"/>
              <a:t>‹#›</a:t>
            </a:fld>
            <a:endParaRPr lang="en-RO"/>
          </a:p>
        </p:txBody>
      </p:sp>
    </p:spTree>
    <p:extLst>
      <p:ext uri="{BB962C8B-B14F-4D97-AF65-F5344CB8AC3E}">
        <p14:creationId xmlns:p14="http://schemas.microsoft.com/office/powerpoint/2010/main" val="93343160"/>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matchingName="Custom Layout" preserve="1">
  <p:cSld name="Custom Layout">
    <p:bg>
      <p:bgPr>
        <a:gradFill>
          <a:gsLst>
            <a:gs pos="0">
              <a:srgbClr val="562D7F"/>
            </a:gs>
            <a:gs pos="1000">
              <a:srgbClr val="562D7F"/>
            </a:gs>
            <a:gs pos="98000">
              <a:srgbClr val="00BCDE"/>
            </a:gs>
            <a:gs pos="100000">
              <a:srgbClr val="00BCDE"/>
            </a:gs>
          </a:gsLst>
          <a:lin ang="10800025" scaled="0"/>
        </a:gradFill>
        <a:effectLst/>
      </p:bgPr>
    </p:bg>
    <p:spTree>
      <p:nvGrpSpPr>
        <p:cNvPr id="1" name="Shape 331"/>
        <p:cNvGrpSpPr/>
        <p:nvPr/>
      </p:nvGrpSpPr>
      <p:grpSpPr>
        <a:xfrm>
          <a:off x="0" y="0"/>
          <a:ext cx="0" cy="0"/>
          <a:chOff x="0" y="0"/>
          <a:chExt cx="0" cy="0"/>
        </a:xfrm>
      </p:grpSpPr>
    </p:spTree>
    <p:extLst>
      <p:ext uri="{BB962C8B-B14F-4D97-AF65-F5344CB8AC3E}">
        <p14:creationId xmlns:p14="http://schemas.microsoft.com/office/powerpoint/2010/main" val="3821921473"/>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matchingName="TITLE-SLIDE-01" preserve="1">
  <p:cSld name="TITLE-SLIDE-01">
    <p:bg>
      <p:bgPr>
        <a:gradFill>
          <a:gsLst>
            <a:gs pos="0">
              <a:srgbClr val="562D7F"/>
            </a:gs>
            <a:gs pos="1000">
              <a:srgbClr val="562D7F"/>
            </a:gs>
            <a:gs pos="98000">
              <a:srgbClr val="00BCDE"/>
            </a:gs>
            <a:gs pos="100000">
              <a:srgbClr val="00BCDE"/>
            </a:gs>
          </a:gsLst>
          <a:lin ang="10800025" scaled="0"/>
        </a:gradFill>
        <a:effectLst/>
      </p:bgPr>
    </p:bg>
    <p:spTree>
      <p:nvGrpSpPr>
        <p:cNvPr id="1" name="Shape 332"/>
        <p:cNvGrpSpPr/>
        <p:nvPr/>
      </p:nvGrpSpPr>
      <p:grpSpPr>
        <a:xfrm>
          <a:off x="0" y="0"/>
          <a:ext cx="0" cy="0"/>
          <a:chOff x="0" y="0"/>
          <a:chExt cx="0" cy="0"/>
        </a:xfrm>
      </p:grpSpPr>
      <p:sp>
        <p:nvSpPr>
          <p:cNvPr id="333" name="Google Shape;333;p52"/>
          <p:cNvSpPr txBox="1">
            <a:spLocks noGrp="1"/>
          </p:cNvSpPr>
          <p:nvPr>
            <p:ph type="title"/>
          </p:nvPr>
        </p:nvSpPr>
        <p:spPr>
          <a:xfrm>
            <a:off x="-208308" y="174928"/>
            <a:ext cx="12390783" cy="5459753"/>
          </a:xfrm>
          <a:prstGeom prst="rect">
            <a:avLst/>
          </a:prstGeom>
          <a:noFill/>
          <a:ln>
            <a:noFill/>
          </a:ln>
        </p:spPr>
        <p:txBody>
          <a:bodyPr spcFirstLastPara="1" wrap="square" lIns="91425" tIns="45700" rIns="91425" bIns="45700" anchor="t" anchorCtr="0">
            <a:noAutofit/>
          </a:bodyPr>
          <a:lstStyle>
            <a:lvl1pPr marR="0" lvl="0" algn="l" rtl="0">
              <a:lnSpc>
                <a:spcPct val="70000"/>
              </a:lnSpc>
              <a:spcBef>
                <a:spcPts val="0"/>
              </a:spcBef>
              <a:spcAft>
                <a:spcPts val="0"/>
              </a:spcAft>
              <a:buClr>
                <a:schemeClr val="lt1"/>
              </a:buClr>
              <a:buSzPts val="15000"/>
              <a:buFont typeface="Proxima Nova Extrabold"/>
              <a:buNone/>
              <a:defRPr sz="15000" b="0" i="0" u="none" strike="noStrike" cap="none">
                <a:solidFill>
                  <a:schemeClr val="lt1"/>
                </a:solidFill>
                <a:latin typeface="Proxima Nova Black" panose="02000506030000020004" pitchFamily="2" charset="0"/>
                <a:ea typeface="Proxima Nova Black" panose="02000506030000020004" pitchFamily="2" charset="0"/>
                <a:cs typeface="Proxima Nova Black" panose="02000506030000020004" pitchFamily="2" charset="0"/>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GB" dirty="0"/>
              <a:t>Click to edit Master title style</a:t>
            </a:r>
            <a:endParaRPr dirty="0"/>
          </a:p>
        </p:txBody>
      </p:sp>
      <p:sp>
        <p:nvSpPr>
          <p:cNvPr id="334" name="Google Shape;334;p52"/>
          <p:cNvSpPr txBox="1">
            <a:spLocks noGrp="1"/>
          </p:cNvSpPr>
          <p:nvPr>
            <p:ph type="body" idx="1"/>
          </p:nvPr>
        </p:nvSpPr>
        <p:spPr>
          <a:xfrm>
            <a:off x="685800" y="5915025"/>
            <a:ext cx="3467100" cy="295275"/>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000"/>
              </a:spcBef>
              <a:spcAft>
                <a:spcPts val="0"/>
              </a:spcAft>
              <a:buClr>
                <a:schemeClr val="lt1"/>
              </a:buClr>
              <a:buSzPts val="2000"/>
              <a:buFont typeface="Arial"/>
              <a:buNone/>
              <a:defRPr sz="2000" b="0" i="0" u="none" strike="noStrike" cap="none">
                <a:solidFill>
                  <a:schemeClr val="lt1"/>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Open Sans"/>
                <a:ea typeface="Open Sans"/>
                <a:cs typeface="Open Sans"/>
                <a:sym typeface="Open Sans"/>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Open Sans"/>
                <a:ea typeface="Open Sans"/>
                <a:cs typeface="Open Sans"/>
                <a:sym typeface="Open Sans"/>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pPr lvl="0"/>
            <a:r>
              <a:rPr lang="en-GB"/>
              <a:t>Click to edit Master text styles</a:t>
            </a:r>
          </a:p>
        </p:txBody>
      </p:sp>
      <p:pic>
        <p:nvPicPr>
          <p:cNvPr id="335" name="Google Shape;335;p52"/>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959145" y="5906728"/>
            <a:ext cx="1547055" cy="265471"/>
          </a:xfrm>
          <a:prstGeom prst="rect">
            <a:avLst/>
          </a:prstGeom>
          <a:noFill/>
          <a:ln>
            <a:noFill/>
          </a:ln>
        </p:spPr>
      </p:pic>
    </p:spTree>
    <p:extLst>
      <p:ext uri="{BB962C8B-B14F-4D97-AF65-F5344CB8AC3E}">
        <p14:creationId xmlns:p14="http://schemas.microsoft.com/office/powerpoint/2010/main" val="2333767780"/>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matchingName="TITLE-SLIDE-03" preserve="1">
  <p:cSld name="TITLE-SLIDE-03">
    <p:bg>
      <p:bgPr>
        <a:solidFill>
          <a:schemeClr val="lt1"/>
        </a:solidFill>
        <a:effectLst/>
      </p:bgPr>
    </p:bg>
    <p:spTree>
      <p:nvGrpSpPr>
        <p:cNvPr id="1" name="Shape 336"/>
        <p:cNvGrpSpPr/>
        <p:nvPr/>
      </p:nvGrpSpPr>
      <p:grpSpPr>
        <a:xfrm>
          <a:off x="0" y="0"/>
          <a:ext cx="0" cy="0"/>
          <a:chOff x="0" y="0"/>
          <a:chExt cx="0" cy="0"/>
        </a:xfrm>
      </p:grpSpPr>
      <p:pic>
        <p:nvPicPr>
          <p:cNvPr id="337" name="Google Shape;337;p53"/>
          <p:cNvPicPr preferRelativeResize="0"/>
          <p:nvPr/>
        </p:nvPicPr>
        <p:blipFill rotWithShape="1">
          <a:blip r:embed="rId2">
            <a:alphaModFix/>
          </a:blip>
          <a:srcRect/>
          <a:stretch/>
        </p:blipFill>
        <p:spPr>
          <a:xfrm>
            <a:off x="0" y="0"/>
            <a:ext cx="12201525" cy="6858000"/>
          </a:xfrm>
          <a:prstGeom prst="rect">
            <a:avLst/>
          </a:prstGeom>
          <a:noFill/>
          <a:ln>
            <a:noFill/>
          </a:ln>
        </p:spPr>
      </p:pic>
      <p:sp>
        <p:nvSpPr>
          <p:cNvPr id="338" name="Google Shape;338;p53"/>
          <p:cNvSpPr txBox="1">
            <a:spLocks noGrp="1"/>
          </p:cNvSpPr>
          <p:nvPr>
            <p:ph type="title"/>
          </p:nvPr>
        </p:nvSpPr>
        <p:spPr>
          <a:xfrm>
            <a:off x="-208308" y="174928"/>
            <a:ext cx="12390783" cy="5459753"/>
          </a:xfrm>
          <a:prstGeom prst="rect">
            <a:avLst/>
          </a:prstGeom>
          <a:noFill/>
          <a:ln>
            <a:noFill/>
          </a:ln>
        </p:spPr>
        <p:txBody>
          <a:bodyPr spcFirstLastPara="1" wrap="square" lIns="91425" tIns="45700" rIns="91425" bIns="45700" anchor="t" anchorCtr="0">
            <a:noAutofit/>
          </a:bodyPr>
          <a:lstStyle>
            <a:lvl1pPr marR="0" lvl="0" algn="l" rtl="0">
              <a:lnSpc>
                <a:spcPct val="70000"/>
              </a:lnSpc>
              <a:spcBef>
                <a:spcPts val="0"/>
              </a:spcBef>
              <a:spcAft>
                <a:spcPts val="0"/>
              </a:spcAft>
              <a:buClr>
                <a:schemeClr val="lt1"/>
              </a:buClr>
              <a:buSzPts val="15000"/>
              <a:buFont typeface="Proxima Nova Extrabold"/>
              <a:buNone/>
              <a:defRPr sz="15000" b="0" i="0" u="none" strike="noStrike" cap="none">
                <a:solidFill>
                  <a:schemeClr val="lt1"/>
                </a:solidFill>
                <a:latin typeface="Proxima Nova Black" panose="02000506030000020004" pitchFamily="2" charset="0"/>
                <a:ea typeface="Proxima Nova Black" panose="02000506030000020004" pitchFamily="2" charset="0"/>
                <a:cs typeface="Proxima Nova Black" panose="02000506030000020004" pitchFamily="2" charset="0"/>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GB" dirty="0"/>
              <a:t>Click to edit Master title style</a:t>
            </a:r>
            <a:endParaRPr dirty="0"/>
          </a:p>
        </p:txBody>
      </p:sp>
      <p:sp>
        <p:nvSpPr>
          <p:cNvPr id="339" name="Google Shape;339;p53"/>
          <p:cNvSpPr txBox="1">
            <a:spLocks noGrp="1"/>
          </p:cNvSpPr>
          <p:nvPr>
            <p:ph type="body" idx="1"/>
          </p:nvPr>
        </p:nvSpPr>
        <p:spPr>
          <a:xfrm>
            <a:off x="685800" y="5915025"/>
            <a:ext cx="3467100" cy="295275"/>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000"/>
              </a:spcBef>
              <a:spcAft>
                <a:spcPts val="0"/>
              </a:spcAft>
              <a:buClr>
                <a:schemeClr val="lt1"/>
              </a:buClr>
              <a:buSzPts val="2000"/>
              <a:buFont typeface="Arial"/>
              <a:buNone/>
              <a:defRPr sz="2000" b="0" i="0" u="none" strike="noStrike" cap="none">
                <a:solidFill>
                  <a:schemeClr val="lt1"/>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Open Sans"/>
                <a:ea typeface="Open Sans"/>
                <a:cs typeface="Open Sans"/>
                <a:sym typeface="Open Sans"/>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Open Sans"/>
                <a:ea typeface="Open Sans"/>
                <a:cs typeface="Open Sans"/>
                <a:sym typeface="Open Sans"/>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pPr lvl="0"/>
            <a:r>
              <a:rPr lang="en-GB"/>
              <a:t>Click to edit Master text styles</a:t>
            </a:r>
          </a:p>
        </p:txBody>
      </p:sp>
      <p:pic>
        <p:nvPicPr>
          <p:cNvPr id="340" name="Google Shape;340;p53"/>
          <p:cNvPicPr preferRelativeResize="0"/>
          <p:nvPr/>
        </p:nvPicPr>
        <p:blipFill rotWithShape="1">
          <a:blip r:embed="rId3" cstate="hqprint">
            <a:alphaModFix/>
            <a:extLst>
              <a:ext uri="{28A0092B-C50C-407E-A947-70E740481C1C}">
                <a14:useLocalDpi xmlns:a14="http://schemas.microsoft.com/office/drawing/2010/main"/>
              </a:ext>
            </a:extLst>
          </a:blip>
          <a:srcRect/>
          <a:stretch/>
        </p:blipFill>
        <p:spPr>
          <a:xfrm>
            <a:off x="9959145" y="5906728"/>
            <a:ext cx="1547055" cy="265471"/>
          </a:xfrm>
          <a:prstGeom prst="rect">
            <a:avLst/>
          </a:prstGeom>
          <a:noFill/>
          <a:ln>
            <a:noFill/>
          </a:ln>
        </p:spPr>
      </p:pic>
    </p:spTree>
    <p:extLst>
      <p:ext uri="{BB962C8B-B14F-4D97-AF65-F5344CB8AC3E}">
        <p14:creationId xmlns:p14="http://schemas.microsoft.com/office/powerpoint/2010/main" val="4045074631"/>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matchingName="CHAPTER-SLIDE" preserve="1">
  <p:cSld name="CHAPTER-SLIDE">
    <p:bg>
      <p:bgPr>
        <a:gradFill>
          <a:gsLst>
            <a:gs pos="0">
              <a:srgbClr val="562D7F"/>
            </a:gs>
            <a:gs pos="1000">
              <a:srgbClr val="562D7F"/>
            </a:gs>
            <a:gs pos="98000">
              <a:srgbClr val="00BCDE"/>
            </a:gs>
            <a:gs pos="100000">
              <a:srgbClr val="00BCDE"/>
            </a:gs>
          </a:gsLst>
          <a:lin ang="10800025" scaled="0"/>
        </a:gradFill>
        <a:effectLst/>
      </p:bgPr>
    </p:bg>
    <p:spTree>
      <p:nvGrpSpPr>
        <p:cNvPr id="1" name="Shape 341"/>
        <p:cNvGrpSpPr/>
        <p:nvPr/>
      </p:nvGrpSpPr>
      <p:grpSpPr>
        <a:xfrm>
          <a:off x="0" y="0"/>
          <a:ext cx="0" cy="0"/>
          <a:chOff x="0" y="0"/>
          <a:chExt cx="0" cy="0"/>
        </a:xfrm>
      </p:grpSpPr>
      <p:sp>
        <p:nvSpPr>
          <p:cNvPr id="342" name="Google Shape;342;p54"/>
          <p:cNvSpPr txBox="1">
            <a:spLocks noGrp="1"/>
          </p:cNvSpPr>
          <p:nvPr>
            <p:ph type="title"/>
          </p:nvPr>
        </p:nvSpPr>
        <p:spPr>
          <a:xfrm>
            <a:off x="685801" y="685799"/>
            <a:ext cx="10820400" cy="4800601"/>
          </a:xfrm>
          <a:prstGeom prst="rect">
            <a:avLst/>
          </a:prstGeom>
          <a:noFill/>
          <a:ln>
            <a:noFill/>
          </a:ln>
        </p:spPr>
        <p:txBody>
          <a:bodyPr spcFirstLastPara="1" wrap="square" lIns="0" tIns="45700" rIns="91425" bIns="45700" anchor="t" anchorCtr="0">
            <a:noAutofit/>
          </a:bodyPr>
          <a:lstStyle>
            <a:lvl1pPr marR="0" lvl="0" algn="l" rtl="0">
              <a:lnSpc>
                <a:spcPct val="88000"/>
              </a:lnSpc>
              <a:spcBef>
                <a:spcPts val="0"/>
              </a:spcBef>
              <a:spcAft>
                <a:spcPts val="0"/>
              </a:spcAft>
              <a:buClr>
                <a:schemeClr val="lt1"/>
              </a:buClr>
              <a:buSzPts val="12500"/>
              <a:buFont typeface="Proxima Nova Extrabold"/>
              <a:buNone/>
              <a:defRPr sz="12500" b="0" i="0" u="none" strike="noStrike" cap="none">
                <a:solidFill>
                  <a:schemeClr val="lt1"/>
                </a:solidFill>
                <a:latin typeface="Proxima Nova Black" panose="02000506030000020004" pitchFamily="2" charset="0"/>
                <a:ea typeface="Proxima Nova Black" panose="02000506030000020004" pitchFamily="2" charset="0"/>
                <a:cs typeface="Proxima Nova Black" panose="02000506030000020004" pitchFamily="2" charset="0"/>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GB" dirty="0"/>
              <a:t>Click to edit Master title style</a:t>
            </a:r>
            <a:endParaRPr dirty="0"/>
          </a:p>
        </p:txBody>
      </p:sp>
      <p:sp>
        <p:nvSpPr>
          <p:cNvPr id="343" name="Google Shape;343;p54"/>
          <p:cNvSpPr txBox="1">
            <a:spLocks noGrp="1"/>
          </p:cNvSpPr>
          <p:nvPr>
            <p:ph type="body" idx="1"/>
          </p:nvPr>
        </p:nvSpPr>
        <p:spPr>
          <a:xfrm>
            <a:off x="685800" y="5915025"/>
            <a:ext cx="3467100" cy="295275"/>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000"/>
              </a:spcBef>
              <a:spcAft>
                <a:spcPts val="0"/>
              </a:spcAft>
              <a:buClr>
                <a:schemeClr val="lt1"/>
              </a:buClr>
              <a:buSzPts val="2000"/>
              <a:buFont typeface="Arial"/>
              <a:buNone/>
              <a:defRPr sz="2000" b="0" i="0" u="none" strike="noStrike" cap="none">
                <a:solidFill>
                  <a:schemeClr val="lt1"/>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Open Sans"/>
                <a:ea typeface="Open Sans"/>
                <a:cs typeface="Open Sans"/>
                <a:sym typeface="Open Sans"/>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Open Sans"/>
                <a:ea typeface="Open Sans"/>
                <a:cs typeface="Open Sans"/>
                <a:sym typeface="Open Sans"/>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pPr lvl="0"/>
            <a:r>
              <a:rPr lang="en-GB"/>
              <a:t>Click to edit Master text styles</a:t>
            </a:r>
          </a:p>
        </p:txBody>
      </p:sp>
      <p:pic>
        <p:nvPicPr>
          <p:cNvPr id="344" name="Google Shape;344;p54"/>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959145" y="5906728"/>
            <a:ext cx="1547055" cy="265471"/>
          </a:xfrm>
          <a:prstGeom prst="rect">
            <a:avLst/>
          </a:prstGeom>
          <a:noFill/>
          <a:ln>
            <a:noFill/>
          </a:ln>
        </p:spPr>
      </p:pic>
    </p:spTree>
    <p:extLst>
      <p:ext uri="{BB962C8B-B14F-4D97-AF65-F5344CB8AC3E}">
        <p14:creationId xmlns:p14="http://schemas.microsoft.com/office/powerpoint/2010/main" val="2086547908"/>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matchingName="TEXT-SLIDE-ONE-COLUMN-01" preserve="1">
  <p:cSld name="TEXT-SLIDE-ONE-COLUMN-01">
    <p:bg>
      <p:bgPr>
        <a:gradFill>
          <a:gsLst>
            <a:gs pos="0">
              <a:schemeClr val="accent6"/>
            </a:gs>
            <a:gs pos="30000">
              <a:schemeClr val="accent6"/>
            </a:gs>
            <a:gs pos="100000">
              <a:srgbClr val="7030A0"/>
            </a:gs>
          </a:gsLst>
          <a:lin ang="10800025" scaled="0"/>
        </a:gradFill>
        <a:effectLst/>
      </p:bgPr>
    </p:bg>
    <p:spTree>
      <p:nvGrpSpPr>
        <p:cNvPr id="1" name="Shape 345"/>
        <p:cNvGrpSpPr/>
        <p:nvPr/>
      </p:nvGrpSpPr>
      <p:grpSpPr>
        <a:xfrm>
          <a:off x="0" y="0"/>
          <a:ext cx="0" cy="0"/>
          <a:chOff x="0" y="0"/>
          <a:chExt cx="0" cy="0"/>
        </a:xfrm>
      </p:grpSpPr>
      <p:sp>
        <p:nvSpPr>
          <p:cNvPr id="346" name="Google Shape;346;p55"/>
          <p:cNvSpPr/>
          <p:nvPr/>
        </p:nvSpPr>
        <p:spPr>
          <a:xfrm>
            <a:off x="0" y="1744980"/>
            <a:ext cx="12192000" cy="511302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47" name="Google Shape;347;p55"/>
          <p:cNvSpPr txBox="1">
            <a:spLocks noGrp="1"/>
          </p:cNvSpPr>
          <p:nvPr>
            <p:ph type="title"/>
          </p:nvPr>
        </p:nvSpPr>
        <p:spPr>
          <a:xfrm>
            <a:off x="685800" y="685801"/>
            <a:ext cx="10820400" cy="685800"/>
          </a:xfrm>
          <a:prstGeom prst="rect">
            <a:avLst/>
          </a:prstGeom>
          <a:noFill/>
          <a:ln>
            <a:noFill/>
          </a:ln>
        </p:spPr>
        <p:txBody>
          <a:bodyPr spcFirstLastPara="1" wrap="square" lIns="0" tIns="45700" rIns="91425" bIns="45700" anchor="t" anchorCtr="0">
            <a:noAutofit/>
          </a:bodyPr>
          <a:lstStyle>
            <a:lvl1pPr marR="0" lvl="0" algn="l" rtl="0">
              <a:lnSpc>
                <a:spcPct val="90000"/>
              </a:lnSpc>
              <a:spcBef>
                <a:spcPts val="0"/>
              </a:spcBef>
              <a:spcAft>
                <a:spcPts val="0"/>
              </a:spcAft>
              <a:buClr>
                <a:schemeClr val="lt1"/>
              </a:buClr>
              <a:buSzPts val="4400"/>
              <a:buFont typeface="Proxima Nova Extrabold"/>
              <a:buNone/>
              <a:defRPr sz="4400" b="0" i="0" u="none" strike="noStrike" cap="none">
                <a:solidFill>
                  <a:schemeClr val="lt1"/>
                </a:solidFill>
                <a:latin typeface="Proxima Nova Black" panose="02000506030000020004" pitchFamily="2" charset="0"/>
                <a:ea typeface="Proxima Nova Black" panose="02000506030000020004" pitchFamily="2" charset="0"/>
                <a:cs typeface="Proxima Nova Black" panose="02000506030000020004" pitchFamily="2" charset="0"/>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GB" dirty="0"/>
              <a:t>Click to edit Master title style</a:t>
            </a:r>
            <a:endParaRPr dirty="0"/>
          </a:p>
        </p:txBody>
      </p:sp>
      <p:pic>
        <p:nvPicPr>
          <p:cNvPr id="348" name="Google Shape;348;p55"/>
          <p:cNvPicPr preferRelativeResize="0"/>
          <p:nvPr/>
        </p:nvPicPr>
        <p:blipFill rotWithShape="1">
          <a:blip r:embed="rId2">
            <a:alphaModFix/>
          </a:blip>
          <a:srcRect/>
          <a:stretch/>
        </p:blipFill>
        <p:spPr>
          <a:xfrm>
            <a:off x="9961750" y="5906728"/>
            <a:ext cx="1541845" cy="265471"/>
          </a:xfrm>
          <a:prstGeom prst="rect">
            <a:avLst/>
          </a:prstGeom>
          <a:noFill/>
          <a:ln>
            <a:noFill/>
          </a:ln>
        </p:spPr>
      </p:pic>
      <p:sp>
        <p:nvSpPr>
          <p:cNvPr id="349" name="Google Shape;349;p55"/>
          <p:cNvSpPr txBox="1">
            <a:spLocks noGrp="1"/>
          </p:cNvSpPr>
          <p:nvPr>
            <p:ph type="body" idx="1"/>
          </p:nvPr>
        </p:nvSpPr>
        <p:spPr>
          <a:xfrm>
            <a:off x="685800" y="2057400"/>
            <a:ext cx="10820400" cy="3429000"/>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dk1"/>
              </a:buClr>
              <a:buSzPts val="2000"/>
              <a:buFont typeface="Arial"/>
              <a:buNone/>
              <a:defRPr sz="2000" b="0" i="0" u="none" strike="noStrike" cap="none">
                <a:solidFill>
                  <a:schemeClr val="dk1"/>
                </a:solidFill>
                <a:latin typeface="Open Sans"/>
                <a:ea typeface="Open Sans"/>
                <a:cs typeface="Open Sans"/>
                <a:sym typeface="Open Sans"/>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pPr lvl="0"/>
            <a:r>
              <a:rPr lang="en-GB"/>
              <a:t>Click to edit Master text styles</a:t>
            </a:r>
          </a:p>
        </p:txBody>
      </p:sp>
    </p:spTree>
    <p:extLst>
      <p:ext uri="{BB962C8B-B14F-4D97-AF65-F5344CB8AC3E}">
        <p14:creationId xmlns:p14="http://schemas.microsoft.com/office/powerpoint/2010/main" val="3914748214"/>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matchingName="SUB-TITLE-TEXT-SLIDE-ONE-COLUMN-01" preserve="1">
  <p:cSld name="SUB-TITLE-TEXT-SLIDE-ONE-COLUMN-01">
    <p:bg>
      <p:bgPr>
        <a:gradFill>
          <a:gsLst>
            <a:gs pos="0">
              <a:schemeClr val="accent6"/>
            </a:gs>
            <a:gs pos="30000">
              <a:schemeClr val="accent6"/>
            </a:gs>
            <a:gs pos="100000">
              <a:srgbClr val="7030A0"/>
            </a:gs>
          </a:gsLst>
          <a:lin ang="10800025" scaled="0"/>
        </a:gradFill>
        <a:effectLst/>
      </p:bgPr>
    </p:bg>
    <p:spTree>
      <p:nvGrpSpPr>
        <p:cNvPr id="1" name="Shape 350"/>
        <p:cNvGrpSpPr/>
        <p:nvPr/>
      </p:nvGrpSpPr>
      <p:grpSpPr>
        <a:xfrm>
          <a:off x="0" y="0"/>
          <a:ext cx="0" cy="0"/>
          <a:chOff x="0" y="0"/>
          <a:chExt cx="0" cy="0"/>
        </a:xfrm>
      </p:grpSpPr>
      <p:sp>
        <p:nvSpPr>
          <p:cNvPr id="351" name="Google Shape;351;p56"/>
          <p:cNvSpPr/>
          <p:nvPr/>
        </p:nvSpPr>
        <p:spPr>
          <a:xfrm>
            <a:off x="0" y="1744980"/>
            <a:ext cx="12192000" cy="511302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52" name="Google Shape;352;p56"/>
          <p:cNvSpPr txBox="1">
            <a:spLocks noGrp="1"/>
          </p:cNvSpPr>
          <p:nvPr>
            <p:ph type="title"/>
          </p:nvPr>
        </p:nvSpPr>
        <p:spPr>
          <a:xfrm>
            <a:off x="685800" y="685801"/>
            <a:ext cx="10820400" cy="685800"/>
          </a:xfrm>
          <a:prstGeom prst="rect">
            <a:avLst/>
          </a:prstGeom>
          <a:noFill/>
          <a:ln>
            <a:noFill/>
          </a:ln>
        </p:spPr>
        <p:txBody>
          <a:bodyPr spcFirstLastPara="1" wrap="square" lIns="0" tIns="45700" rIns="91425" bIns="45700" anchor="t" anchorCtr="0">
            <a:noAutofit/>
          </a:bodyPr>
          <a:lstStyle>
            <a:lvl1pPr marR="0" lvl="0" algn="l" rtl="0">
              <a:lnSpc>
                <a:spcPct val="90000"/>
              </a:lnSpc>
              <a:spcBef>
                <a:spcPts val="0"/>
              </a:spcBef>
              <a:spcAft>
                <a:spcPts val="0"/>
              </a:spcAft>
              <a:buClr>
                <a:schemeClr val="lt1"/>
              </a:buClr>
              <a:buSzPts val="4400"/>
              <a:buFont typeface="Proxima Nova Extrabold"/>
              <a:buNone/>
              <a:defRPr sz="4400" b="0" i="0" u="none" strike="noStrike" cap="none">
                <a:solidFill>
                  <a:schemeClr val="lt1"/>
                </a:solidFill>
                <a:latin typeface="Proxima Nova Black" panose="02000506030000020004" pitchFamily="2" charset="0"/>
                <a:ea typeface="Proxima Nova Black" panose="02000506030000020004" pitchFamily="2" charset="0"/>
                <a:cs typeface="Proxima Nova Black" panose="02000506030000020004" pitchFamily="2" charset="0"/>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GB" dirty="0"/>
              <a:t>Click to edit Master title style</a:t>
            </a:r>
            <a:endParaRPr dirty="0"/>
          </a:p>
        </p:txBody>
      </p:sp>
      <p:pic>
        <p:nvPicPr>
          <p:cNvPr id="353" name="Google Shape;353;p56"/>
          <p:cNvPicPr preferRelativeResize="0"/>
          <p:nvPr/>
        </p:nvPicPr>
        <p:blipFill rotWithShape="1">
          <a:blip r:embed="rId2">
            <a:alphaModFix/>
          </a:blip>
          <a:srcRect/>
          <a:stretch/>
        </p:blipFill>
        <p:spPr>
          <a:xfrm>
            <a:off x="9961750" y="5906728"/>
            <a:ext cx="1541845" cy="265471"/>
          </a:xfrm>
          <a:prstGeom prst="rect">
            <a:avLst/>
          </a:prstGeom>
          <a:noFill/>
          <a:ln>
            <a:noFill/>
          </a:ln>
        </p:spPr>
      </p:pic>
      <p:sp>
        <p:nvSpPr>
          <p:cNvPr id="354" name="Google Shape;354;p56"/>
          <p:cNvSpPr txBox="1">
            <a:spLocks noGrp="1"/>
          </p:cNvSpPr>
          <p:nvPr>
            <p:ph type="body" idx="1"/>
          </p:nvPr>
        </p:nvSpPr>
        <p:spPr>
          <a:xfrm>
            <a:off x="685800" y="2057400"/>
            <a:ext cx="10820400" cy="3429000"/>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dk1"/>
              </a:buClr>
              <a:buSzPts val="2000"/>
              <a:buFont typeface="Arial"/>
              <a:buNone/>
              <a:defRPr sz="2000" b="0" i="0" u="none" strike="noStrike" cap="none">
                <a:solidFill>
                  <a:schemeClr val="dk1"/>
                </a:solidFill>
                <a:latin typeface="Open Sans"/>
                <a:ea typeface="Open Sans"/>
                <a:cs typeface="Open Sans"/>
                <a:sym typeface="Open Sans"/>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pPr lvl="0"/>
            <a:r>
              <a:rPr lang="en-GB"/>
              <a:t>Click to edit Master text styles</a:t>
            </a:r>
          </a:p>
        </p:txBody>
      </p:sp>
      <p:sp>
        <p:nvSpPr>
          <p:cNvPr id="355" name="Google Shape;355;p56"/>
          <p:cNvSpPr txBox="1">
            <a:spLocks noGrp="1"/>
          </p:cNvSpPr>
          <p:nvPr>
            <p:ph type="body" idx="2"/>
          </p:nvPr>
        </p:nvSpPr>
        <p:spPr>
          <a:xfrm>
            <a:off x="685800" y="378898"/>
            <a:ext cx="10817225" cy="342900"/>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000"/>
              </a:spcBef>
              <a:spcAft>
                <a:spcPts val="0"/>
              </a:spcAft>
              <a:buClr>
                <a:schemeClr val="lt1"/>
              </a:buClr>
              <a:buSzPts val="1800"/>
              <a:buFont typeface="Arial"/>
              <a:buNone/>
              <a:defRPr sz="1800" b="0" i="0" u="none" strike="noStrike" cap="none">
                <a:solidFill>
                  <a:schemeClr val="lt1"/>
                </a:solidFill>
                <a:latin typeface="Proxima Nova Black" panose="02000506030000020004" pitchFamily="2" charset="0"/>
                <a:ea typeface="Proxima Nova Black" panose="02000506030000020004" pitchFamily="2" charset="0"/>
                <a:cs typeface="Proxima Nova Black" panose="02000506030000020004" pitchFamily="2" charset="0"/>
                <a:sym typeface="Proxima Nova Extrabold"/>
              </a:defRPr>
            </a:lvl1pPr>
            <a:lvl2pPr marL="914400" marR="0" lvl="1" indent="-228600"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Proxima Nova Extrabold"/>
                <a:ea typeface="Proxima Nova Extrabold"/>
                <a:cs typeface="Proxima Nova Extrabold"/>
                <a:sym typeface="Proxima Nova Extrabold"/>
              </a:defRPr>
            </a:lvl2pPr>
            <a:lvl3pPr marL="1371600" marR="0" lvl="2" indent="-228600"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Proxima Nova Extrabold"/>
                <a:ea typeface="Proxima Nova Extrabold"/>
                <a:cs typeface="Proxima Nova Extrabold"/>
                <a:sym typeface="Proxima Nova Extrabold"/>
              </a:defRPr>
            </a:lvl3pPr>
            <a:lvl4pPr marL="1828800" marR="0" lvl="3"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Proxima Nova Extrabold"/>
                <a:ea typeface="Proxima Nova Extrabold"/>
                <a:cs typeface="Proxima Nova Extrabold"/>
                <a:sym typeface="Proxima Nova Extrabold"/>
              </a:defRPr>
            </a:lvl4pPr>
            <a:lvl5pPr marL="2286000" marR="0" lvl="4"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Proxima Nova Extrabold"/>
                <a:ea typeface="Proxima Nova Extrabold"/>
                <a:cs typeface="Proxima Nova Extrabold"/>
                <a:sym typeface="Proxima Nova Extrabold"/>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pPr lvl="0"/>
            <a:r>
              <a:rPr lang="en-GB" dirty="0"/>
              <a:t>Click to edit Master text styles</a:t>
            </a:r>
          </a:p>
        </p:txBody>
      </p:sp>
    </p:spTree>
    <p:extLst>
      <p:ext uri="{BB962C8B-B14F-4D97-AF65-F5344CB8AC3E}">
        <p14:creationId xmlns:p14="http://schemas.microsoft.com/office/powerpoint/2010/main" val="2349194729"/>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matchingName="SUB-TITLE-TEXT-SLIDE-ONE-COLUMN-02" preserve="1">
  <p:cSld name="SUB-TITLE-TEXT-SLIDE-ONE-COLUMN-02">
    <p:bg>
      <p:bgPr>
        <a:gradFill>
          <a:gsLst>
            <a:gs pos="0">
              <a:srgbClr val="562D7F"/>
            </a:gs>
            <a:gs pos="1000">
              <a:srgbClr val="562D7F"/>
            </a:gs>
            <a:gs pos="98000">
              <a:srgbClr val="00BCDE"/>
            </a:gs>
            <a:gs pos="100000">
              <a:srgbClr val="00BCDE"/>
            </a:gs>
          </a:gsLst>
          <a:lin ang="10800025" scaled="0"/>
        </a:gradFill>
        <a:effectLst/>
      </p:bgPr>
    </p:bg>
    <p:spTree>
      <p:nvGrpSpPr>
        <p:cNvPr id="1" name="Shape 356"/>
        <p:cNvGrpSpPr/>
        <p:nvPr/>
      </p:nvGrpSpPr>
      <p:grpSpPr>
        <a:xfrm>
          <a:off x="0" y="0"/>
          <a:ext cx="0" cy="0"/>
          <a:chOff x="0" y="0"/>
          <a:chExt cx="0" cy="0"/>
        </a:xfrm>
      </p:grpSpPr>
      <p:sp>
        <p:nvSpPr>
          <p:cNvPr id="357" name="Google Shape;357;p57"/>
          <p:cNvSpPr txBox="1">
            <a:spLocks noGrp="1"/>
          </p:cNvSpPr>
          <p:nvPr>
            <p:ph type="title"/>
          </p:nvPr>
        </p:nvSpPr>
        <p:spPr>
          <a:xfrm>
            <a:off x="685800" y="685801"/>
            <a:ext cx="10820400" cy="685800"/>
          </a:xfrm>
          <a:prstGeom prst="rect">
            <a:avLst/>
          </a:prstGeom>
          <a:noFill/>
          <a:ln>
            <a:noFill/>
          </a:ln>
        </p:spPr>
        <p:txBody>
          <a:bodyPr spcFirstLastPara="1" wrap="square" lIns="0" tIns="45700" rIns="91425" bIns="45700" anchor="t" anchorCtr="0">
            <a:noAutofit/>
          </a:bodyPr>
          <a:lstStyle>
            <a:lvl1pPr marR="0" lvl="0" algn="l" rtl="0">
              <a:lnSpc>
                <a:spcPct val="90000"/>
              </a:lnSpc>
              <a:spcBef>
                <a:spcPts val="0"/>
              </a:spcBef>
              <a:spcAft>
                <a:spcPts val="0"/>
              </a:spcAft>
              <a:buClr>
                <a:schemeClr val="lt1"/>
              </a:buClr>
              <a:buSzPts val="4400"/>
              <a:buFont typeface="Proxima Nova Extrabold"/>
              <a:buNone/>
              <a:defRPr sz="4400" b="0" i="0" u="none" strike="noStrike" cap="none">
                <a:solidFill>
                  <a:schemeClr val="lt1"/>
                </a:solidFill>
                <a:latin typeface="Proxima Nova Black" panose="02000506030000020004" pitchFamily="2" charset="0"/>
                <a:ea typeface="Proxima Nova Black" panose="02000506030000020004" pitchFamily="2" charset="0"/>
                <a:cs typeface="Proxima Nova Black" panose="02000506030000020004" pitchFamily="2" charset="0"/>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GB" dirty="0"/>
              <a:t>Click to edit Master title style</a:t>
            </a:r>
            <a:endParaRPr dirty="0"/>
          </a:p>
        </p:txBody>
      </p:sp>
      <p:sp>
        <p:nvSpPr>
          <p:cNvPr id="358" name="Google Shape;358;p57"/>
          <p:cNvSpPr txBox="1">
            <a:spLocks noGrp="1"/>
          </p:cNvSpPr>
          <p:nvPr>
            <p:ph type="body" idx="1"/>
          </p:nvPr>
        </p:nvSpPr>
        <p:spPr>
          <a:xfrm>
            <a:off x="685800" y="2057400"/>
            <a:ext cx="10820400" cy="3429000"/>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lt1"/>
              </a:buClr>
              <a:buSzPts val="2000"/>
              <a:buFont typeface="Arial"/>
              <a:buNone/>
              <a:defRPr sz="2000" b="0" i="0" u="none" strike="noStrike" cap="none">
                <a:solidFill>
                  <a:schemeClr val="lt1"/>
                </a:solidFill>
                <a:latin typeface="Open Sans"/>
                <a:ea typeface="Open Sans"/>
                <a:cs typeface="Open Sans"/>
                <a:sym typeface="Open Sans"/>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pPr lvl="0"/>
            <a:r>
              <a:rPr lang="en-GB"/>
              <a:t>Click to edit Master text styles</a:t>
            </a:r>
          </a:p>
        </p:txBody>
      </p:sp>
      <p:pic>
        <p:nvPicPr>
          <p:cNvPr id="359" name="Google Shape;359;p5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959145" y="5906728"/>
            <a:ext cx="1547055" cy="265471"/>
          </a:xfrm>
          <a:prstGeom prst="rect">
            <a:avLst/>
          </a:prstGeom>
          <a:noFill/>
          <a:ln>
            <a:noFill/>
          </a:ln>
        </p:spPr>
      </p:pic>
      <p:sp>
        <p:nvSpPr>
          <p:cNvPr id="360" name="Google Shape;360;p57"/>
          <p:cNvSpPr txBox="1">
            <a:spLocks noGrp="1"/>
          </p:cNvSpPr>
          <p:nvPr>
            <p:ph type="body" idx="2"/>
          </p:nvPr>
        </p:nvSpPr>
        <p:spPr>
          <a:xfrm>
            <a:off x="685800" y="378898"/>
            <a:ext cx="10817225" cy="342900"/>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000"/>
              </a:spcBef>
              <a:spcAft>
                <a:spcPts val="0"/>
              </a:spcAft>
              <a:buClr>
                <a:schemeClr val="lt1"/>
              </a:buClr>
              <a:buSzPts val="1800"/>
              <a:buFont typeface="Arial"/>
              <a:buNone/>
              <a:defRPr sz="1800" b="0" i="0" u="none" strike="noStrike" cap="none">
                <a:solidFill>
                  <a:schemeClr val="lt1"/>
                </a:solidFill>
                <a:latin typeface="Proxima Nova Black" panose="02000506030000020004" pitchFamily="2" charset="0"/>
                <a:ea typeface="Proxima Nova Black" panose="02000506030000020004" pitchFamily="2" charset="0"/>
                <a:cs typeface="Proxima Nova Black" panose="02000506030000020004" pitchFamily="2" charset="0"/>
                <a:sym typeface="Proxima Nova Extrabold"/>
              </a:defRPr>
            </a:lvl1pPr>
            <a:lvl2pPr marL="914400" marR="0" lvl="1" indent="-228600"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Proxima Nova Extrabold"/>
                <a:ea typeface="Proxima Nova Extrabold"/>
                <a:cs typeface="Proxima Nova Extrabold"/>
                <a:sym typeface="Proxima Nova Extrabold"/>
              </a:defRPr>
            </a:lvl2pPr>
            <a:lvl3pPr marL="1371600" marR="0" lvl="2" indent="-228600"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Proxima Nova Extrabold"/>
                <a:ea typeface="Proxima Nova Extrabold"/>
                <a:cs typeface="Proxima Nova Extrabold"/>
                <a:sym typeface="Proxima Nova Extrabold"/>
              </a:defRPr>
            </a:lvl3pPr>
            <a:lvl4pPr marL="1828800" marR="0" lvl="3"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Proxima Nova Extrabold"/>
                <a:ea typeface="Proxima Nova Extrabold"/>
                <a:cs typeface="Proxima Nova Extrabold"/>
                <a:sym typeface="Proxima Nova Extrabold"/>
              </a:defRPr>
            </a:lvl4pPr>
            <a:lvl5pPr marL="2286000" marR="0" lvl="4"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Proxima Nova Extrabold"/>
                <a:ea typeface="Proxima Nova Extrabold"/>
                <a:cs typeface="Proxima Nova Extrabold"/>
                <a:sym typeface="Proxima Nova Extrabold"/>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pPr lvl="0"/>
            <a:r>
              <a:rPr lang="en-GB" dirty="0"/>
              <a:t>Click to edit Master text styles</a:t>
            </a:r>
          </a:p>
        </p:txBody>
      </p:sp>
    </p:spTree>
    <p:extLst>
      <p:ext uri="{BB962C8B-B14F-4D97-AF65-F5344CB8AC3E}">
        <p14:creationId xmlns:p14="http://schemas.microsoft.com/office/powerpoint/2010/main" val="57527232"/>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matchingName="SUB-TITLE-TEXT-SLIDE-ONE-COLUMN-03" preserve="1">
  <p:cSld name="SUB-TITLE-TEXT-SLIDE-ONE-COLUMN-03">
    <p:bg>
      <p:bgPr>
        <a:solidFill>
          <a:schemeClr val="lt1"/>
        </a:solidFill>
        <a:effectLst/>
      </p:bgPr>
    </p:bg>
    <p:spTree>
      <p:nvGrpSpPr>
        <p:cNvPr id="1" name="Shape 361"/>
        <p:cNvGrpSpPr/>
        <p:nvPr/>
      </p:nvGrpSpPr>
      <p:grpSpPr>
        <a:xfrm>
          <a:off x="0" y="0"/>
          <a:ext cx="0" cy="0"/>
          <a:chOff x="0" y="0"/>
          <a:chExt cx="0" cy="0"/>
        </a:xfrm>
      </p:grpSpPr>
      <p:sp>
        <p:nvSpPr>
          <p:cNvPr id="362" name="Google Shape;362;p58"/>
          <p:cNvSpPr txBox="1">
            <a:spLocks noGrp="1"/>
          </p:cNvSpPr>
          <p:nvPr>
            <p:ph type="title"/>
          </p:nvPr>
        </p:nvSpPr>
        <p:spPr>
          <a:xfrm>
            <a:off x="685800" y="685801"/>
            <a:ext cx="10820400" cy="685800"/>
          </a:xfrm>
          <a:prstGeom prst="rect">
            <a:avLst/>
          </a:prstGeom>
          <a:noFill/>
          <a:ln>
            <a:noFill/>
          </a:ln>
        </p:spPr>
        <p:txBody>
          <a:bodyPr spcFirstLastPara="1" wrap="square" lIns="0" tIns="45700" rIns="91425" bIns="45700" anchor="t" anchorCtr="0">
            <a:noAutofit/>
          </a:bodyPr>
          <a:lstStyle>
            <a:lvl1pPr marR="0" lvl="0" algn="l" rtl="0">
              <a:lnSpc>
                <a:spcPct val="90000"/>
              </a:lnSpc>
              <a:spcBef>
                <a:spcPts val="0"/>
              </a:spcBef>
              <a:spcAft>
                <a:spcPts val="0"/>
              </a:spcAft>
              <a:buClr>
                <a:schemeClr val="dk1"/>
              </a:buClr>
              <a:buSzPts val="4400"/>
              <a:buFont typeface="Proxima Nova Extrabold"/>
              <a:buNone/>
              <a:defRPr sz="4400" b="0" i="0" u="none" strike="noStrike" cap="none">
                <a:solidFill>
                  <a:schemeClr val="dk1"/>
                </a:solidFill>
                <a:latin typeface="Proxima Nova Black" panose="02000506030000020004" pitchFamily="2" charset="0"/>
                <a:ea typeface="Proxima Nova Black" panose="02000506030000020004" pitchFamily="2" charset="0"/>
                <a:cs typeface="Proxima Nova Black" panose="02000506030000020004" pitchFamily="2" charset="0"/>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GB" dirty="0"/>
              <a:t>Click to edit Master title style</a:t>
            </a:r>
            <a:endParaRPr dirty="0"/>
          </a:p>
        </p:txBody>
      </p:sp>
      <p:sp>
        <p:nvSpPr>
          <p:cNvPr id="363" name="Google Shape;363;p58"/>
          <p:cNvSpPr txBox="1">
            <a:spLocks noGrp="1"/>
          </p:cNvSpPr>
          <p:nvPr>
            <p:ph type="body" idx="1"/>
          </p:nvPr>
        </p:nvSpPr>
        <p:spPr>
          <a:xfrm>
            <a:off x="685800" y="2057400"/>
            <a:ext cx="10820400" cy="3429000"/>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dk1"/>
              </a:buClr>
              <a:buSzPts val="2000"/>
              <a:buFont typeface="Arial"/>
              <a:buNone/>
              <a:defRPr sz="2000" b="0" i="0" u="none" strike="noStrike" cap="none">
                <a:solidFill>
                  <a:schemeClr val="dk1"/>
                </a:solidFill>
                <a:latin typeface="Open Sans"/>
                <a:ea typeface="Open Sans"/>
                <a:cs typeface="Open Sans"/>
                <a:sym typeface="Open Sans"/>
              </a:defRPr>
            </a:lvl1pPr>
            <a:lvl2pPr marL="914400" marR="0" lvl="1"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pPr lvl="0"/>
            <a:r>
              <a:rPr lang="en-GB"/>
              <a:t>Click to edit Master text styles</a:t>
            </a:r>
          </a:p>
        </p:txBody>
      </p:sp>
      <p:pic>
        <p:nvPicPr>
          <p:cNvPr id="364" name="Google Shape;364;p58"/>
          <p:cNvPicPr preferRelativeResize="0"/>
          <p:nvPr/>
        </p:nvPicPr>
        <p:blipFill rotWithShape="1">
          <a:blip r:embed="rId2">
            <a:alphaModFix/>
          </a:blip>
          <a:srcRect/>
          <a:stretch/>
        </p:blipFill>
        <p:spPr>
          <a:xfrm>
            <a:off x="9961750" y="5906728"/>
            <a:ext cx="1541845" cy="265471"/>
          </a:xfrm>
          <a:prstGeom prst="rect">
            <a:avLst/>
          </a:prstGeom>
          <a:noFill/>
          <a:ln>
            <a:noFill/>
          </a:ln>
        </p:spPr>
      </p:pic>
      <p:sp>
        <p:nvSpPr>
          <p:cNvPr id="365" name="Google Shape;365;p58"/>
          <p:cNvSpPr txBox="1">
            <a:spLocks noGrp="1"/>
          </p:cNvSpPr>
          <p:nvPr>
            <p:ph type="body" idx="2"/>
          </p:nvPr>
        </p:nvSpPr>
        <p:spPr>
          <a:xfrm>
            <a:off x="685800" y="378898"/>
            <a:ext cx="10817225" cy="342900"/>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000"/>
              </a:spcBef>
              <a:spcAft>
                <a:spcPts val="0"/>
              </a:spcAft>
              <a:buClr>
                <a:schemeClr val="dk1"/>
              </a:buClr>
              <a:buSzPts val="1800"/>
              <a:buFont typeface="Arial"/>
              <a:buNone/>
              <a:defRPr sz="1800" b="0" i="0" u="none" strike="noStrike" cap="none">
                <a:solidFill>
                  <a:schemeClr val="dk1"/>
                </a:solidFill>
                <a:latin typeface="Proxima Nova Black" panose="02000506030000020004" pitchFamily="2" charset="0"/>
                <a:ea typeface="Proxima Nova Black" panose="02000506030000020004" pitchFamily="2" charset="0"/>
                <a:cs typeface="Proxima Nova Black" panose="02000506030000020004" pitchFamily="2" charset="0"/>
                <a:sym typeface="Proxima Nova Extrabold"/>
              </a:defRPr>
            </a:lvl1pPr>
            <a:lvl2pPr marL="914400" marR="0" lvl="1" indent="-228600"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Proxima Nova Extrabold"/>
                <a:ea typeface="Proxima Nova Extrabold"/>
                <a:cs typeface="Proxima Nova Extrabold"/>
                <a:sym typeface="Proxima Nova Extrabold"/>
              </a:defRPr>
            </a:lvl2pPr>
            <a:lvl3pPr marL="1371600" marR="0" lvl="2" indent="-228600"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Proxima Nova Extrabold"/>
                <a:ea typeface="Proxima Nova Extrabold"/>
                <a:cs typeface="Proxima Nova Extrabold"/>
                <a:sym typeface="Proxima Nova Extrabold"/>
              </a:defRPr>
            </a:lvl3pPr>
            <a:lvl4pPr marL="1828800" marR="0" lvl="3"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Proxima Nova Extrabold"/>
                <a:ea typeface="Proxima Nova Extrabold"/>
                <a:cs typeface="Proxima Nova Extrabold"/>
                <a:sym typeface="Proxima Nova Extrabold"/>
              </a:defRPr>
            </a:lvl4pPr>
            <a:lvl5pPr marL="2286000" marR="0" lvl="4"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Proxima Nova Extrabold"/>
                <a:ea typeface="Proxima Nova Extrabold"/>
                <a:cs typeface="Proxima Nova Extrabold"/>
                <a:sym typeface="Proxima Nova Extrabold"/>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pPr lvl="0"/>
            <a:r>
              <a:rPr lang="en-GB" dirty="0"/>
              <a:t>Click to edit Master text styles</a:t>
            </a:r>
          </a:p>
        </p:txBody>
      </p:sp>
    </p:spTree>
    <p:extLst>
      <p:ext uri="{BB962C8B-B14F-4D97-AF65-F5344CB8AC3E}">
        <p14:creationId xmlns:p14="http://schemas.microsoft.com/office/powerpoint/2010/main" val="823505644"/>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matchingName="1_TEXT-ONE-COLUMN-Black" preserve="1">
  <p:cSld name="1_TEXT-ONE-COLUMN-Black">
    <p:bg>
      <p:bgPr>
        <a:solidFill>
          <a:schemeClr val="dk1"/>
        </a:solidFill>
        <a:effectLst/>
      </p:bgPr>
    </p:bg>
    <p:spTree>
      <p:nvGrpSpPr>
        <p:cNvPr id="1" name="Shape 366"/>
        <p:cNvGrpSpPr/>
        <p:nvPr/>
      </p:nvGrpSpPr>
      <p:grpSpPr>
        <a:xfrm>
          <a:off x="0" y="0"/>
          <a:ext cx="0" cy="0"/>
          <a:chOff x="0" y="0"/>
          <a:chExt cx="0" cy="0"/>
        </a:xfrm>
      </p:grpSpPr>
      <p:sp>
        <p:nvSpPr>
          <p:cNvPr id="367" name="Google Shape;367;p59"/>
          <p:cNvSpPr txBox="1">
            <a:spLocks noGrp="1"/>
          </p:cNvSpPr>
          <p:nvPr>
            <p:ph type="title"/>
          </p:nvPr>
        </p:nvSpPr>
        <p:spPr>
          <a:xfrm>
            <a:off x="685800" y="685801"/>
            <a:ext cx="10820400" cy="685800"/>
          </a:xfrm>
          <a:prstGeom prst="rect">
            <a:avLst/>
          </a:prstGeom>
          <a:noFill/>
          <a:ln>
            <a:noFill/>
          </a:ln>
        </p:spPr>
        <p:txBody>
          <a:bodyPr spcFirstLastPara="1" wrap="square" lIns="0" tIns="45700" rIns="91425" bIns="45700" anchor="t" anchorCtr="0">
            <a:noAutofit/>
          </a:bodyPr>
          <a:lstStyle>
            <a:lvl1pPr marR="0" lvl="0" algn="l" rtl="0">
              <a:lnSpc>
                <a:spcPct val="90000"/>
              </a:lnSpc>
              <a:spcBef>
                <a:spcPts val="0"/>
              </a:spcBef>
              <a:spcAft>
                <a:spcPts val="0"/>
              </a:spcAft>
              <a:buClr>
                <a:schemeClr val="lt1"/>
              </a:buClr>
              <a:buSzPts val="4400"/>
              <a:buFont typeface="Proxima Nova Extrabold"/>
              <a:buNone/>
              <a:defRPr sz="4400" b="0" i="0" u="none" strike="noStrike" cap="none">
                <a:solidFill>
                  <a:schemeClr val="lt1"/>
                </a:solidFill>
                <a:latin typeface="Proxima Nova Black" panose="02000506030000020004" pitchFamily="2" charset="0"/>
                <a:ea typeface="Proxima Nova Black" panose="02000506030000020004" pitchFamily="2" charset="0"/>
                <a:cs typeface="Proxima Nova Black" panose="02000506030000020004" pitchFamily="2" charset="0"/>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GB" dirty="0"/>
              <a:t>Click to edit Master title style</a:t>
            </a:r>
            <a:endParaRPr dirty="0"/>
          </a:p>
        </p:txBody>
      </p:sp>
      <p:sp>
        <p:nvSpPr>
          <p:cNvPr id="368" name="Google Shape;368;p59"/>
          <p:cNvSpPr txBox="1">
            <a:spLocks noGrp="1"/>
          </p:cNvSpPr>
          <p:nvPr>
            <p:ph type="body" idx="1"/>
          </p:nvPr>
        </p:nvSpPr>
        <p:spPr>
          <a:xfrm>
            <a:off x="685800" y="2057400"/>
            <a:ext cx="10820400" cy="3429000"/>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lt1"/>
              </a:buClr>
              <a:buSzPts val="2000"/>
              <a:buFont typeface="Arial"/>
              <a:buNone/>
              <a:defRPr sz="2000" b="0" i="0" u="none" strike="noStrike" cap="none">
                <a:solidFill>
                  <a:schemeClr val="lt1"/>
                </a:solidFill>
                <a:latin typeface="Open Sans"/>
                <a:ea typeface="Open Sans"/>
                <a:cs typeface="Open Sans"/>
                <a:sym typeface="Open Sans"/>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pPr lvl="0"/>
            <a:r>
              <a:rPr lang="en-GB"/>
              <a:t>Click to edit Master text styles</a:t>
            </a:r>
          </a:p>
        </p:txBody>
      </p:sp>
    </p:spTree>
    <p:extLst>
      <p:ext uri="{BB962C8B-B14F-4D97-AF65-F5344CB8AC3E}">
        <p14:creationId xmlns:p14="http://schemas.microsoft.com/office/powerpoint/2010/main" val="3294163100"/>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matchingName="TEXT-TWO-COLUMNS-01" preserve="1">
  <p:cSld name="TEXT-TWO-COLUMNS-01">
    <p:bg>
      <p:bgPr>
        <a:gradFill>
          <a:gsLst>
            <a:gs pos="0">
              <a:srgbClr val="562D7F"/>
            </a:gs>
            <a:gs pos="1000">
              <a:srgbClr val="562D7F"/>
            </a:gs>
            <a:gs pos="98000">
              <a:srgbClr val="00BCDE"/>
            </a:gs>
            <a:gs pos="100000">
              <a:srgbClr val="00BCDE"/>
            </a:gs>
          </a:gsLst>
          <a:lin ang="10800025" scaled="0"/>
        </a:gradFill>
        <a:effectLst/>
      </p:bgPr>
    </p:bg>
    <p:spTree>
      <p:nvGrpSpPr>
        <p:cNvPr id="1" name="Shape 369"/>
        <p:cNvGrpSpPr/>
        <p:nvPr/>
      </p:nvGrpSpPr>
      <p:grpSpPr>
        <a:xfrm>
          <a:off x="0" y="0"/>
          <a:ext cx="0" cy="0"/>
          <a:chOff x="0" y="0"/>
          <a:chExt cx="0" cy="0"/>
        </a:xfrm>
      </p:grpSpPr>
      <p:sp>
        <p:nvSpPr>
          <p:cNvPr id="370" name="Google Shape;370;p60"/>
          <p:cNvSpPr txBox="1">
            <a:spLocks noGrp="1"/>
          </p:cNvSpPr>
          <p:nvPr>
            <p:ph type="title"/>
          </p:nvPr>
        </p:nvSpPr>
        <p:spPr>
          <a:xfrm>
            <a:off x="685800" y="685801"/>
            <a:ext cx="10820400" cy="685800"/>
          </a:xfrm>
          <a:prstGeom prst="rect">
            <a:avLst/>
          </a:prstGeom>
          <a:noFill/>
          <a:ln>
            <a:noFill/>
          </a:ln>
        </p:spPr>
        <p:txBody>
          <a:bodyPr spcFirstLastPara="1" wrap="square" lIns="0" tIns="45700" rIns="91425" bIns="45700" anchor="t" anchorCtr="0">
            <a:noAutofit/>
          </a:bodyPr>
          <a:lstStyle>
            <a:lvl1pPr marR="0" lvl="0" algn="l" rtl="0">
              <a:lnSpc>
                <a:spcPct val="90000"/>
              </a:lnSpc>
              <a:spcBef>
                <a:spcPts val="0"/>
              </a:spcBef>
              <a:spcAft>
                <a:spcPts val="0"/>
              </a:spcAft>
              <a:buClr>
                <a:schemeClr val="lt1"/>
              </a:buClr>
              <a:buSzPts val="4400"/>
              <a:buFont typeface="Proxima Nova Extrabold"/>
              <a:buNone/>
              <a:defRPr sz="4400" b="0" i="0" u="none" strike="noStrike" cap="none">
                <a:solidFill>
                  <a:schemeClr val="lt1"/>
                </a:solidFill>
                <a:latin typeface="Proxima Nova Black" panose="02000506030000020004" pitchFamily="2" charset="0"/>
                <a:ea typeface="Proxima Nova Black" panose="02000506030000020004" pitchFamily="2" charset="0"/>
                <a:cs typeface="Proxima Nova Black" panose="02000506030000020004" pitchFamily="2" charset="0"/>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GB" dirty="0"/>
              <a:t>Click to edit Master title style</a:t>
            </a:r>
            <a:endParaRPr dirty="0"/>
          </a:p>
        </p:txBody>
      </p:sp>
      <p:sp>
        <p:nvSpPr>
          <p:cNvPr id="371" name="Google Shape;371;p60"/>
          <p:cNvSpPr txBox="1">
            <a:spLocks noGrp="1"/>
          </p:cNvSpPr>
          <p:nvPr>
            <p:ph type="body" idx="1"/>
          </p:nvPr>
        </p:nvSpPr>
        <p:spPr>
          <a:xfrm>
            <a:off x="685800" y="2057400"/>
            <a:ext cx="5174998" cy="3429000"/>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lt1"/>
              </a:buClr>
              <a:buSzPts val="2000"/>
              <a:buFont typeface="Arial"/>
              <a:buNone/>
              <a:defRPr sz="2000" b="0" i="0" u="none" strike="noStrike" cap="none">
                <a:solidFill>
                  <a:schemeClr val="lt1"/>
                </a:solidFill>
                <a:latin typeface="Open Sans"/>
                <a:ea typeface="Open Sans"/>
                <a:cs typeface="Open Sans"/>
                <a:sym typeface="Open Sans"/>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pPr lvl="0"/>
            <a:r>
              <a:rPr lang="en-GB"/>
              <a:t>Click to edit Master text styles</a:t>
            </a:r>
          </a:p>
        </p:txBody>
      </p:sp>
      <p:sp>
        <p:nvSpPr>
          <p:cNvPr id="372" name="Google Shape;372;p60"/>
          <p:cNvSpPr txBox="1">
            <a:spLocks noGrp="1"/>
          </p:cNvSpPr>
          <p:nvPr>
            <p:ph type="body" idx="2"/>
          </p:nvPr>
        </p:nvSpPr>
        <p:spPr>
          <a:xfrm>
            <a:off x="6330696" y="2057400"/>
            <a:ext cx="5175504" cy="3429000"/>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lt1"/>
              </a:buClr>
              <a:buSzPts val="2000"/>
              <a:buFont typeface="Arial"/>
              <a:buNone/>
              <a:defRPr sz="2000" b="0" i="0" u="none" strike="noStrike" cap="none">
                <a:solidFill>
                  <a:schemeClr val="lt1"/>
                </a:solidFill>
                <a:latin typeface="Open Sans"/>
                <a:ea typeface="Open Sans"/>
                <a:cs typeface="Open Sans"/>
                <a:sym typeface="Open Sans"/>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pPr lvl="0"/>
            <a:r>
              <a:rPr lang="en-GB"/>
              <a:t>Click to edit Master text styles</a:t>
            </a:r>
          </a:p>
        </p:txBody>
      </p:sp>
    </p:spTree>
    <p:extLst>
      <p:ext uri="{BB962C8B-B14F-4D97-AF65-F5344CB8AC3E}">
        <p14:creationId xmlns:p14="http://schemas.microsoft.com/office/powerpoint/2010/main" val="832365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a:gsLst>
            <a:gs pos="59000">
              <a:srgbClr val="3DA6F8"/>
            </a:gs>
            <a:gs pos="0">
              <a:srgbClr val="52D1FE"/>
            </a:gs>
            <a:gs pos="100000">
              <a:srgbClr val="2E5EAE"/>
            </a:gs>
          </a:gsLst>
          <a:lin ang="30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dirty="0"/>
              <a:t>TITLE</a:t>
            </a:r>
            <a:br>
              <a:rPr lang="uk-UA" dirty="0"/>
            </a:br>
            <a:r>
              <a:rPr lang="en-US" dirty="0"/>
              <a:t>TO</a:t>
            </a:r>
            <a:r>
              <a:rPr lang="uk-UA" dirty="0"/>
              <a:t> </a:t>
            </a:r>
            <a:r>
              <a:rPr lang="en-US" dirty="0"/>
              <a:t>BE</a:t>
            </a:r>
            <a:r>
              <a:rPr lang="uk-UA" dirty="0"/>
              <a:t> </a:t>
            </a:r>
            <a:r>
              <a:rPr lang="en-US" dirty="0"/>
              <a:t>CAPI</a:t>
            </a:r>
            <a:br>
              <a:rPr lang="uk-UA" dirty="0"/>
            </a:br>
            <a:r>
              <a:rPr lang="en-US" dirty="0"/>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2317273198"/>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matchingName="TEXT-THREE-COLUMNS" preserve="1">
  <p:cSld name="TEXT-THREE-COLUMNS">
    <p:bg>
      <p:bgPr>
        <a:gradFill>
          <a:gsLst>
            <a:gs pos="0">
              <a:srgbClr val="562D7F"/>
            </a:gs>
            <a:gs pos="1000">
              <a:srgbClr val="562D7F"/>
            </a:gs>
            <a:gs pos="98000">
              <a:srgbClr val="00BCDE"/>
            </a:gs>
            <a:gs pos="100000">
              <a:srgbClr val="00BCDE"/>
            </a:gs>
          </a:gsLst>
          <a:lin ang="10800025" scaled="0"/>
        </a:gradFill>
        <a:effectLst/>
      </p:bgPr>
    </p:bg>
    <p:spTree>
      <p:nvGrpSpPr>
        <p:cNvPr id="1" name="Shape 373"/>
        <p:cNvGrpSpPr/>
        <p:nvPr/>
      </p:nvGrpSpPr>
      <p:grpSpPr>
        <a:xfrm>
          <a:off x="0" y="0"/>
          <a:ext cx="0" cy="0"/>
          <a:chOff x="0" y="0"/>
          <a:chExt cx="0" cy="0"/>
        </a:xfrm>
      </p:grpSpPr>
      <p:sp>
        <p:nvSpPr>
          <p:cNvPr id="374" name="Google Shape;374;p61"/>
          <p:cNvSpPr txBox="1">
            <a:spLocks noGrp="1"/>
          </p:cNvSpPr>
          <p:nvPr>
            <p:ph type="title"/>
          </p:nvPr>
        </p:nvSpPr>
        <p:spPr>
          <a:xfrm>
            <a:off x="685800" y="685801"/>
            <a:ext cx="10820400" cy="685800"/>
          </a:xfrm>
          <a:prstGeom prst="rect">
            <a:avLst/>
          </a:prstGeom>
          <a:noFill/>
          <a:ln>
            <a:noFill/>
          </a:ln>
        </p:spPr>
        <p:txBody>
          <a:bodyPr spcFirstLastPara="1" wrap="square" lIns="0" tIns="45700" rIns="91425" bIns="45700" anchor="t" anchorCtr="0">
            <a:noAutofit/>
          </a:bodyPr>
          <a:lstStyle>
            <a:lvl1pPr marR="0" lvl="0" algn="l" rtl="0">
              <a:lnSpc>
                <a:spcPct val="90000"/>
              </a:lnSpc>
              <a:spcBef>
                <a:spcPts val="0"/>
              </a:spcBef>
              <a:spcAft>
                <a:spcPts val="0"/>
              </a:spcAft>
              <a:buClr>
                <a:schemeClr val="lt1"/>
              </a:buClr>
              <a:buSzPts val="4400"/>
              <a:buFont typeface="Proxima Nova Extrabold"/>
              <a:buNone/>
              <a:defRPr sz="4400" b="0" i="0" u="none" strike="noStrike" cap="none">
                <a:solidFill>
                  <a:schemeClr val="lt1"/>
                </a:solidFill>
                <a:latin typeface="Proxima Nova Black" panose="02000506030000020004" pitchFamily="2" charset="0"/>
                <a:ea typeface="Proxima Nova Black" panose="02000506030000020004" pitchFamily="2" charset="0"/>
                <a:cs typeface="Proxima Nova Black" panose="02000506030000020004" pitchFamily="2" charset="0"/>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GB" dirty="0"/>
              <a:t>Click to edit Master title style</a:t>
            </a:r>
            <a:endParaRPr dirty="0"/>
          </a:p>
        </p:txBody>
      </p:sp>
      <p:sp>
        <p:nvSpPr>
          <p:cNvPr id="375" name="Google Shape;375;p61"/>
          <p:cNvSpPr txBox="1">
            <a:spLocks noGrp="1"/>
          </p:cNvSpPr>
          <p:nvPr>
            <p:ph type="body" idx="1"/>
          </p:nvPr>
        </p:nvSpPr>
        <p:spPr>
          <a:xfrm>
            <a:off x="685800" y="2057400"/>
            <a:ext cx="3467100" cy="3429000"/>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lt1"/>
              </a:buClr>
              <a:buSzPts val="2000"/>
              <a:buFont typeface="Arial"/>
              <a:buNone/>
              <a:defRPr sz="2000" b="0" i="0" u="none" strike="noStrike" cap="none">
                <a:solidFill>
                  <a:schemeClr val="lt1"/>
                </a:solidFill>
                <a:latin typeface="Open Sans"/>
                <a:ea typeface="Open Sans"/>
                <a:cs typeface="Open Sans"/>
                <a:sym typeface="Open Sans"/>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pPr lvl="0"/>
            <a:r>
              <a:rPr lang="en-GB"/>
              <a:t>Click to edit Master text styles</a:t>
            </a:r>
          </a:p>
        </p:txBody>
      </p:sp>
      <p:sp>
        <p:nvSpPr>
          <p:cNvPr id="376" name="Google Shape;376;p61"/>
          <p:cNvSpPr txBox="1">
            <a:spLocks noGrp="1"/>
          </p:cNvSpPr>
          <p:nvPr>
            <p:ph type="body" idx="2"/>
          </p:nvPr>
        </p:nvSpPr>
        <p:spPr>
          <a:xfrm>
            <a:off x="4363212" y="2057400"/>
            <a:ext cx="3465576" cy="3429000"/>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lt1"/>
              </a:buClr>
              <a:buSzPts val="2000"/>
              <a:buFont typeface="Arial"/>
              <a:buNone/>
              <a:defRPr sz="2000" b="0" i="0" u="none" strike="noStrike" cap="none">
                <a:solidFill>
                  <a:schemeClr val="lt1"/>
                </a:solidFill>
                <a:latin typeface="Open Sans"/>
                <a:ea typeface="Open Sans"/>
                <a:cs typeface="Open Sans"/>
                <a:sym typeface="Open Sans"/>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pPr lvl="0"/>
            <a:r>
              <a:rPr lang="en-GB"/>
              <a:t>Click to edit Master text styles</a:t>
            </a:r>
          </a:p>
        </p:txBody>
      </p:sp>
      <p:sp>
        <p:nvSpPr>
          <p:cNvPr id="377" name="Google Shape;377;p61"/>
          <p:cNvSpPr txBox="1">
            <a:spLocks noGrp="1"/>
          </p:cNvSpPr>
          <p:nvPr>
            <p:ph type="body" idx="3"/>
          </p:nvPr>
        </p:nvSpPr>
        <p:spPr>
          <a:xfrm>
            <a:off x="8039100" y="2057400"/>
            <a:ext cx="3467100" cy="3429000"/>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lt1"/>
              </a:buClr>
              <a:buSzPts val="2000"/>
              <a:buFont typeface="Arial"/>
              <a:buNone/>
              <a:defRPr sz="2000" b="0" i="0" u="none" strike="noStrike" cap="none">
                <a:solidFill>
                  <a:schemeClr val="lt1"/>
                </a:solidFill>
                <a:latin typeface="Open Sans"/>
                <a:ea typeface="Open Sans"/>
                <a:cs typeface="Open Sans"/>
                <a:sym typeface="Open Sans"/>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pPr lvl="0"/>
            <a:r>
              <a:rPr lang="en-GB"/>
              <a:t>Click to edit Master text styles</a:t>
            </a:r>
          </a:p>
        </p:txBody>
      </p:sp>
    </p:spTree>
    <p:extLst>
      <p:ext uri="{BB962C8B-B14F-4D97-AF65-F5344CB8AC3E}">
        <p14:creationId xmlns:p14="http://schemas.microsoft.com/office/powerpoint/2010/main" val="3913683315"/>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matchingName="TITLE-DESCRIPTION-SIDETEXT" preserve="1">
  <p:cSld name="TITLE-DESCRIPTION-SIDETEXT">
    <p:bg>
      <p:bgPr>
        <a:gradFill>
          <a:gsLst>
            <a:gs pos="0">
              <a:srgbClr val="562D7F"/>
            </a:gs>
            <a:gs pos="1000">
              <a:srgbClr val="562D7F"/>
            </a:gs>
            <a:gs pos="98000">
              <a:srgbClr val="00BCDE"/>
            </a:gs>
            <a:gs pos="100000">
              <a:srgbClr val="00BCDE"/>
            </a:gs>
          </a:gsLst>
          <a:lin ang="10800025" scaled="0"/>
        </a:gradFill>
        <a:effectLst/>
      </p:bgPr>
    </p:bg>
    <p:spTree>
      <p:nvGrpSpPr>
        <p:cNvPr id="1" name="Shape 378"/>
        <p:cNvGrpSpPr/>
        <p:nvPr/>
      </p:nvGrpSpPr>
      <p:grpSpPr>
        <a:xfrm>
          <a:off x="0" y="0"/>
          <a:ext cx="0" cy="0"/>
          <a:chOff x="0" y="0"/>
          <a:chExt cx="0" cy="0"/>
        </a:xfrm>
      </p:grpSpPr>
      <p:sp>
        <p:nvSpPr>
          <p:cNvPr id="379" name="Google Shape;379;p62"/>
          <p:cNvSpPr txBox="1">
            <a:spLocks noGrp="1"/>
          </p:cNvSpPr>
          <p:nvPr>
            <p:ph type="body" idx="1"/>
          </p:nvPr>
        </p:nvSpPr>
        <p:spPr>
          <a:xfrm>
            <a:off x="4381500" y="1382486"/>
            <a:ext cx="7124700" cy="4103914"/>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lt1"/>
              </a:buClr>
              <a:buSzPts val="2000"/>
              <a:buFont typeface="Arial"/>
              <a:buNone/>
              <a:defRPr sz="2000" b="0" i="0" u="none" strike="noStrike" cap="none">
                <a:solidFill>
                  <a:schemeClr val="lt1"/>
                </a:solidFill>
                <a:latin typeface="Open Sans"/>
                <a:ea typeface="Open Sans"/>
                <a:cs typeface="Open Sans"/>
                <a:sym typeface="Open Sans"/>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pPr lvl="0"/>
            <a:r>
              <a:rPr lang="en-GB"/>
              <a:t>Click to edit Master text styles</a:t>
            </a:r>
          </a:p>
        </p:txBody>
      </p:sp>
      <p:sp>
        <p:nvSpPr>
          <p:cNvPr id="380" name="Google Shape;380;p62"/>
          <p:cNvSpPr txBox="1">
            <a:spLocks noGrp="1"/>
          </p:cNvSpPr>
          <p:nvPr>
            <p:ph type="title"/>
          </p:nvPr>
        </p:nvSpPr>
        <p:spPr>
          <a:xfrm>
            <a:off x="685800" y="1382486"/>
            <a:ext cx="3467100" cy="1913709"/>
          </a:xfrm>
          <a:prstGeom prst="rect">
            <a:avLst/>
          </a:prstGeom>
          <a:noFill/>
          <a:ln>
            <a:noFill/>
          </a:ln>
        </p:spPr>
        <p:txBody>
          <a:bodyPr spcFirstLastPara="1" wrap="square" lIns="0" tIns="45700" rIns="91425" bIns="45700" anchor="t" anchorCtr="0">
            <a:noAutofit/>
          </a:bodyPr>
          <a:lstStyle>
            <a:lvl1pPr marR="0" lvl="0" algn="l" rtl="0">
              <a:lnSpc>
                <a:spcPct val="80000"/>
              </a:lnSpc>
              <a:spcBef>
                <a:spcPts val="0"/>
              </a:spcBef>
              <a:spcAft>
                <a:spcPts val="0"/>
              </a:spcAft>
              <a:buClr>
                <a:schemeClr val="lt1"/>
              </a:buClr>
              <a:buSzPts val="4400"/>
              <a:buFont typeface="Proxima Nova Extrabold"/>
              <a:buNone/>
              <a:defRPr sz="4400" b="0" i="0" u="none" strike="noStrike" cap="none">
                <a:solidFill>
                  <a:schemeClr val="lt1"/>
                </a:solidFill>
                <a:latin typeface="Proxima Nova Black" panose="02000506030000020004" pitchFamily="2" charset="0"/>
                <a:ea typeface="Proxima Nova Black" panose="02000506030000020004" pitchFamily="2" charset="0"/>
                <a:cs typeface="Proxima Nova Black" panose="02000506030000020004" pitchFamily="2" charset="0"/>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GB" dirty="0"/>
              <a:t>Click to edit Master title style</a:t>
            </a:r>
            <a:endParaRPr dirty="0"/>
          </a:p>
        </p:txBody>
      </p:sp>
      <p:sp>
        <p:nvSpPr>
          <p:cNvPr id="381" name="Google Shape;381;p62"/>
          <p:cNvSpPr txBox="1">
            <a:spLocks noGrp="1"/>
          </p:cNvSpPr>
          <p:nvPr>
            <p:ph type="body" idx="2"/>
          </p:nvPr>
        </p:nvSpPr>
        <p:spPr>
          <a:xfrm>
            <a:off x="685800" y="3429001"/>
            <a:ext cx="3467100" cy="2057400"/>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lt1"/>
              </a:buClr>
              <a:buSzPts val="1600"/>
              <a:buFont typeface="Arial"/>
              <a:buNone/>
              <a:defRPr sz="1600" b="0" i="0" u="none" strike="noStrike" cap="none">
                <a:solidFill>
                  <a:schemeClr val="lt1"/>
                </a:solidFill>
                <a:latin typeface="Proxima Nova Black" panose="02000506030000020004" pitchFamily="2" charset="0"/>
                <a:ea typeface="Proxima Nova Black" panose="02000506030000020004" pitchFamily="2" charset="0"/>
                <a:cs typeface="Proxima Nova Black" panose="02000506030000020004" pitchFamily="2" charset="0"/>
                <a:sym typeface="Proxima Nova Extrabold"/>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pPr lvl="0"/>
            <a:r>
              <a:rPr lang="en-GB" dirty="0"/>
              <a:t>Click to edit Master text styles</a:t>
            </a:r>
          </a:p>
        </p:txBody>
      </p:sp>
    </p:spTree>
    <p:extLst>
      <p:ext uri="{BB962C8B-B14F-4D97-AF65-F5344CB8AC3E}">
        <p14:creationId xmlns:p14="http://schemas.microsoft.com/office/powerpoint/2010/main" val="2982979256"/>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matchingName="TITLE-TIMELINE" preserve="1">
  <p:cSld name="TITLE-TIMELINE">
    <p:bg>
      <p:bgPr>
        <a:gradFill>
          <a:gsLst>
            <a:gs pos="0">
              <a:srgbClr val="562D7F"/>
            </a:gs>
            <a:gs pos="1000">
              <a:srgbClr val="562D7F"/>
            </a:gs>
            <a:gs pos="98000">
              <a:srgbClr val="00BCDE"/>
            </a:gs>
            <a:gs pos="100000">
              <a:srgbClr val="00BCDE"/>
            </a:gs>
          </a:gsLst>
          <a:lin ang="10800025" scaled="0"/>
        </a:gradFill>
        <a:effectLst/>
      </p:bgPr>
    </p:bg>
    <p:spTree>
      <p:nvGrpSpPr>
        <p:cNvPr id="1" name="Shape 382"/>
        <p:cNvGrpSpPr/>
        <p:nvPr/>
      </p:nvGrpSpPr>
      <p:grpSpPr>
        <a:xfrm>
          <a:off x="0" y="0"/>
          <a:ext cx="0" cy="0"/>
          <a:chOff x="0" y="0"/>
          <a:chExt cx="0" cy="0"/>
        </a:xfrm>
      </p:grpSpPr>
      <p:sp>
        <p:nvSpPr>
          <p:cNvPr id="383" name="Google Shape;383;p63"/>
          <p:cNvSpPr txBox="1">
            <a:spLocks noGrp="1"/>
          </p:cNvSpPr>
          <p:nvPr>
            <p:ph type="body" idx="1"/>
          </p:nvPr>
        </p:nvSpPr>
        <p:spPr>
          <a:xfrm>
            <a:off x="685800" y="2057400"/>
            <a:ext cx="1466850" cy="809897"/>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lt1"/>
              </a:buClr>
              <a:buSzPts val="1600"/>
              <a:buFont typeface="Arial"/>
              <a:buNone/>
              <a:defRPr sz="1600" b="0" i="0" u="none" strike="noStrike" cap="none">
                <a:solidFill>
                  <a:schemeClr val="lt1"/>
                </a:solidFill>
                <a:latin typeface="Proxima Nova Black" panose="02000506030000020004" pitchFamily="2" charset="0"/>
                <a:ea typeface="Proxima Nova Black" panose="02000506030000020004" pitchFamily="2" charset="0"/>
                <a:cs typeface="Proxima Nova Black" panose="02000506030000020004" pitchFamily="2" charset="0"/>
                <a:sym typeface="Proxima Nova Extrabold"/>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pPr lvl="0"/>
            <a:r>
              <a:rPr lang="en-GB" dirty="0"/>
              <a:t>Click to edit Master text styles</a:t>
            </a:r>
          </a:p>
        </p:txBody>
      </p:sp>
      <p:sp>
        <p:nvSpPr>
          <p:cNvPr id="384" name="Google Shape;384;p63"/>
          <p:cNvSpPr txBox="1">
            <a:spLocks noGrp="1"/>
          </p:cNvSpPr>
          <p:nvPr>
            <p:ph type="title"/>
          </p:nvPr>
        </p:nvSpPr>
        <p:spPr>
          <a:xfrm>
            <a:off x="685800" y="685801"/>
            <a:ext cx="10820400" cy="685800"/>
          </a:xfrm>
          <a:prstGeom prst="rect">
            <a:avLst/>
          </a:prstGeom>
          <a:noFill/>
          <a:ln>
            <a:noFill/>
          </a:ln>
        </p:spPr>
        <p:txBody>
          <a:bodyPr spcFirstLastPara="1" wrap="square" lIns="0" tIns="45700" rIns="91425" bIns="45700" anchor="t" anchorCtr="0">
            <a:noAutofit/>
          </a:bodyPr>
          <a:lstStyle>
            <a:lvl1pPr marR="0" lvl="0" algn="l" rtl="0">
              <a:lnSpc>
                <a:spcPct val="90000"/>
              </a:lnSpc>
              <a:spcBef>
                <a:spcPts val="0"/>
              </a:spcBef>
              <a:spcAft>
                <a:spcPts val="0"/>
              </a:spcAft>
              <a:buClr>
                <a:schemeClr val="lt1"/>
              </a:buClr>
              <a:buSzPts val="4400"/>
              <a:buFont typeface="Proxima Nova Extrabold"/>
              <a:buNone/>
              <a:defRPr sz="4400" b="0" i="0" u="none" strike="noStrike" cap="none">
                <a:solidFill>
                  <a:schemeClr val="lt1"/>
                </a:solidFill>
                <a:latin typeface="Proxima Nova Black" panose="02000506030000020004" pitchFamily="2" charset="0"/>
                <a:ea typeface="Proxima Nova Black" panose="02000506030000020004" pitchFamily="2" charset="0"/>
                <a:cs typeface="Proxima Nova Black" panose="02000506030000020004" pitchFamily="2" charset="0"/>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GB" dirty="0"/>
              <a:t>Click to edit Master title style</a:t>
            </a:r>
            <a:endParaRPr dirty="0"/>
          </a:p>
        </p:txBody>
      </p:sp>
      <p:cxnSp>
        <p:nvCxnSpPr>
          <p:cNvPr id="385" name="Google Shape;385;p63"/>
          <p:cNvCxnSpPr/>
          <p:nvPr/>
        </p:nvCxnSpPr>
        <p:spPr>
          <a:xfrm>
            <a:off x="0" y="2743200"/>
            <a:ext cx="12224384" cy="0"/>
          </a:xfrm>
          <a:prstGeom prst="straightConnector1">
            <a:avLst/>
          </a:prstGeom>
          <a:noFill/>
          <a:ln w="19050" cap="flat" cmpd="sng">
            <a:solidFill>
              <a:schemeClr val="lt1"/>
            </a:solidFill>
            <a:prstDash val="solid"/>
            <a:miter lim="800000"/>
            <a:headEnd type="none" w="sm" len="sm"/>
            <a:tailEnd type="none" w="sm" len="sm"/>
          </a:ln>
        </p:spPr>
      </p:cxnSp>
      <p:sp>
        <p:nvSpPr>
          <p:cNvPr id="386" name="Google Shape;386;p63"/>
          <p:cNvSpPr/>
          <p:nvPr/>
        </p:nvSpPr>
        <p:spPr>
          <a:xfrm>
            <a:off x="617220" y="2674620"/>
            <a:ext cx="137160" cy="13716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Open Sans"/>
              <a:ea typeface="Open Sans"/>
              <a:cs typeface="Open Sans"/>
              <a:sym typeface="Open Sans"/>
            </a:endParaRPr>
          </a:p>
        </p:txBody>
      </p:sp>
      <p:sp>
        <p:nvSpPr>
          <p:cNvPr id="387" name="Google Shape;387;p63"/>
          <p:cNvSpPr/>
          <p:nvPr/>
        </p:nvSpPr>
        <p:spPr>
          <a:xfrm>
            <a:off x="2827020" y="2674620"/>
            <a:ext cx="137160" cy="13716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Open Sans"/>
              <a:ea typeface="Open Sans"/>
              <a:cs typeface="Open Sans"/>
              <a:sym typeface="Open Sans"/>
            </a:endParaRPr>
          </a:p>
        </p:txBody>
      </p:sp>
      <p:sp>
        <p:nvSpPr>
          <p:cNvPr id="388" name="Google Shape;388;p63"/>
          <p:cNvSpPr/>
          <p:nvPr/>
        </p:nvSpPr>
        <p:spPr>
          <a:xfrm>
            <a:off x="5036820" y="2674620"/>
            <a:ext cx="137160" cy="13716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Open Sans"/>
              <a:ea typeface="Open Sans"/>
              <a:cs typeface="Open Sans"/>
              <a:sym typeface="Open Sans"/>
            </a:endParaRPr>
          </a:p>
        </p:txBody>
      </p:sp>
      <p:sp>
        <p:nvSpPr>
          <p:cNvPr id="389" name="Google Shape;389;p63"/>
          <p:cNvSpPr/>
          <p:nvPr/>
        </p:nvSpPr>
        <p:spPr>
          <a:xfrm>
            <a:off x="7246620" y="2674620"/>
            <a:ext cx="137160" cy="13716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Open Sans"/>
              <a:ea typeface="Open Sans"/>
              <a:cs typeface="Open Sans"/>
              <a:sym typeface="Open Sans"/>
            </a:endParaRPr>
          </a:p>
        </p:txBody>
      </p:sp>
      <p:sp>
        <p:nvSpPr>
          <p:cNvPr id="390" name="Google Shape;390;p63"/>
          <p:cNvSpPr/>
          <p:nvPr/>
        </p:nvSpPr>
        <p:spPr>
          <a:xfrm>
            <a:off x="9456420" y="2674620"/>
            <a:ext cx="137160" cy="13716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Open Sans"/>
              <a:ea typeface="Open Sans"/>
              <a:cs typeface="Open Sans"/>
              <a:sym typeface="Open Sans"/>
            </a:endParaRPr>
          </a:p>
        </p:txBody>
      </p:sp>
      <p:sp>
        <p:nvSpPr>
          <p:cNvPr id="391" name="Google Shape;391;p63"/>
          <p:cNvSpPr txBox="1">
            <a:spLocks noGrp="1"/>
          </p:cNvSpPr>
          <p:nvPr>
            <p:ph type="body" idx="2"/>
          </p:nvPr>
        </p:nvSpPr>
        <p:spPr>
          <a:xfrm>
            <a:off x="2895600" y="2057400"/>
            <a:ext cx="1466850" cy="809897"/>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lt1"/>
              </a:buClr>
              <a:buSzPts val="1600"/>
              <a:buFont typeface="Arial"/>
              <a:buNone/>
              <a:defRPr sz="1600" b="0" i="0" u="none" strike="noStrike" cap="none">
                <a:solidFill>
                  <a:schemeClr val="lt1"/>
                </a:solidFill>
                <a:latin typeface="Proxima Nova Black" panose="02000506030000020004" pitchFamily="2" charset="0"/>
                <a:ea typeface="Proxima Nova Black" panose="02000506030000020004" pitchFamily="2" charset="0"/>
                <a:cs typeface="Proxima Nova Black" panose="02000506030000020004" pitchFamily="2" charset="0"/>
                <a:sym typeface="Proxima Nova Extrabold"/>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pPr lvl="0"/>
            <a:r>
              <a:rPr lang="en-GB" dirty="0"/>
              <a:t>Click to edit Master text styles</a:t>
            </a:r>
          </a:p>
        </p:txBody>
      </p:sp>
      <p:sp>
        <p:nvSpPr>
          <p:cNvPr id="392" name="Google Shape;392;p63"/>
          <p:cNvSpPr txBox="1">
            <a:spLocks noGrp="1"/>
          </p:cNvSpPr>
          <p:nvPr>
            <p:ph type="body" idx="3"/>
          </p:nvPr>
        </p:nvSpPr>
        <p:spPr>
          <a:xfrm>
            <a:off x="5114925" y="2057400"/>
            <a:ext cx="1466850" cy="809897"/>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lt1"/>
              </a:buClr>
              <a:buSzPts val="1600"/>
              <a:buFont typeface="Arial"/>
              <a:buNone/>
              <a:defRPr sz="1600" b="0" i="0" u="none" strike="noStrike" cap="none">
                <a:solidFill>
                  <a:schemeClr val="lt1"/>
                </a:solidFill>
                <a:latin typeface="Proxima Nova Black" panose="02000506030000020004" pitchFamily="2" charset="0"/>
                <a:ea typeface="Proxima Nova Black" panose="02000506030000020004" pitchFamily="2" charset="0"/>
                <a:cs typeface="Proxima Nova Black" panose="02000506030000020004" pitchFamily="2" charset="0"/>
                <a:sym typeface="Proxima Nova Extrabold"/>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pPr lvl="0"/>
            <a:r>
              <a:rPr lang="en-GB" dirty="0"/>
              <a:t>Click to edit Master text styles</a:t>
            </a:r>
          </a:p>
        </p:txBody>
      </p:sp>
      <p:sp>
        <p:nvSpPr>
          <p:cNvPr id="393" name="Google Shape;393;p63"/>
          <p:cNvSpPr txBox="1">
            <a:spLocks noGrp="1"/>
          </p:cNvSpPr>
          <p:nvPr>
            <p:ph type="body" idx="4"/>
          </p:nvPr>
        </p:nvSpPr>
        <p:spPr>
          <a:xfrm>
            <a:off x="7315200" y="2057400"/>
            <a:ext cx="1466850" cy="809897"/>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lt1"/>
              </a:buClr>
              <a:buSzPts val="1600"/>
              <a:buFont typeface="Arial"/>
              <a:buNone/>
              <a:defRPr sz="1600" b="0" i="0" u="none" strike="noStrike" cap="none">
                <a:solidFill>
                  <a:schemeClr val="lt1"/>
                </a:solidFill>
                <a:latin typeface="Proxima Nova Black" panose="02000506030000020004" pitchFamily="2" charset="0"/>
                <a:ea typeface="Proxima Nova Black" panose="02000506030000020004" pitchFamily="2" charset="0"/>
                <a:cs typeface="Proxima Nova Black" panose="02000506030000020004" pitchFamily="2" charset="0"/>
                <a:sym typeface="Proxima Nova Extrabold"/>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pPr lvl="0"/>
            <a:r>
              <a:rPr lang="en-GB" dirty="0"/>
              <a:t>Click to edit Master text styles</a:t>
            </a:r>
          </a:p>
        </p:txBody>
      </p:sp>
      <p:sp>
        <p:nvSpPr>
          <p:cNvPr id="394" name="Google Shape;394;p63"/>
          <p:cNvSpPr txBox="1">
            <a:spLocks noGrp="1"/>
          </p:cNvSpPr>
          <p:nvPr>
            <p:ph type="body" idx="5"/>
          </p:nvPr>
        </p:nvSpPr>
        <p:spPr>
          <a:xfrm>
            <a:off x="9534525" y="2076450"/>
            <a:ext cx="1466850" cy="809897"/>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lt1"/>
              </a:buClr>
              <a:buSzPts val="1600"/>
              <a:buFont typeface="Arial"/>
              <a:buNone/>
              <a:defRPr sz="1600" b="0" i="0" u="none" strike="noStrike" cap="none">
                <a:solidFill>
                  <a:schemeClr val="lt1"/>
                </a:solidFill>
                <a:latin typeface="Proxima Nova Black" panose="02000506030000020004" pitchFamily="2" charset="0"/>
                <a:ea typeface="Proxima Nova Black" panose="02000506030000020004" pitchFamily="2" charset="0"/>
                <a:cs typeface="Proxima Nova Black" panose="02000506030000020004" pitchFamily="2" charset="0"/>
                <a:sym typeface="Proxima Nova Extrabold"/>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pPr lvl="0"/>
            <a:r>
              <a:rPr lang="en-GB" dirty="0"/>
              <a:t>Click to edit Master text styles</a:t>
            </a:r>
          </a:p>
        </p:txBody>
      </p:sp>
      <p:sp>
        <p:nvSpPr>
          <p:cNvPr id="395" name="Google Shape;395;p63"/>
          <p:cNvSpPr txBox="1">
            <a:spLocks noGrp="1"/>
          </p:cNvSpPr>
          <p:nvPr>
            <p:ph type="body" idx="6"/>
          </p:nvPr>
        </p:nvSpPr>
        <p:spPr>
          <a:xfrm>
            <a:off x="685800" y="3076575"/>
            <a:ext cx="1981200" cy="2276475"/>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pPr lvl="0"/>
            <a:r>
              <a:rPr lang="en-GB"/>
              <a:t>Click to edit Master text styles</a:t>
            </a:r>
          </a:p>
        </p:txBody>
      </p:sp>
      <p:sp>
        <p:nvSpPr>
          <p:cNvPr id="396" name="Google Shape;396;p63"/>
          <p:cNvSpPr txBox="1">
            <a:spLocks noGrp="1"/>
          </p:cNvSpPr>
          <p:nvPr>
            <p:ph type="body" idx="7"/>
          </p:nvPr>
        </p:nvSpPr>
        <p:spPr>
          <a:xfrm>
            <a:off x="2895600" y="3076575"/>
            <a:ext cx="1981200" cy="2276475"/>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pPr lvl="0"/>
            <a:r>
              <a:rPr lang="en-GB"/>
              <a:t>Click to edit Master text styles</a:t>
            </a:r>
          </a:p>
        </p:txBody>
      </p:sp>
      <p:sp>
        <p:nvSpPr>
          <p:cNvPr id="397" name="Google Shape;397;p63"/>
          <p:cNvSpPr txBox="1">
            <a:spLocks noGrp="1"/>
          </p:cNvSpPr>
          <p:nvPr>
            <p:ph type="body" idx="8"/>
          </p:nvPr>
        </p:nvSpPr>
        <p:spPr>
          <a:xfrm>
            <a:off x="5114925" y="3076574"/>
            <a:ext cx="1981200" cy="2276475"/>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pPr lvl="0"/>
            <a:r>
              <a:rPr lang="en-GB"/>
              <a:t>Click to edit Master text styles</a:t>
            </a:r>
          </a:p>
        </p:txBody>
      </p:sp>
      <p:sp>
        <p:nvSpPr>
          <p:cNvPr id="398" name="Google Shape;398;p63"/>
          <p:cNvSpPr txBox="1">
            <a:spLocks noGrp="1"/>
          </p:cNvSpPr>
          <p:nvPr>
            <p:ph type="body" idx="9"/>
          </p:nvPr>
        </p:nvSpPr>
        <p:spPr>
          <a:xfrm>
            <a:off x="7315200" y="3076575"/>
            <a:ext cx="1981200" cy="2276475"/>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pPr lvl="0"/>
            <a:r>
              <a:rPr lang="en-GB"/>
              <a:t>Click to edit Master text styles</a:t>
            </a:r>
          </a:p>
        </p:txBody>
      </p:sp>
      <p:sp>
        <p:nvSpPr>
          <p:cNvPr id="399" name="Google Shape;399;p63"/>
          <p:cNvSpPr txBox="1">
            <a:spLocks noGrp="1"/>
          </p:cNvSpPr>
          <p:nvPr>
            <p:ph type="body" idx="13"/>
          </p:nvPr>
        </p:nvSpPr>
        <p:spPr>
          <a:xfrm>
            <a:off x="9515475" y="3076574"/>
            <a:ext cx="1981200" cy="2276475"/>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pPr lvl="0"/>
            <a:r>
              <a:rPr lang="en-GB"/>
              <a:t>Click to edit Master text styles</a:t>
            </a:r>
          </a:p>
        </p:txBody>
      </p:sp>
      <p:pic>
        <p:nvPicPr>
          <p:cNvPr id="400" name="Google Shape;400;p63"/>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959145" y="5906728"/>
            <a:ext cx="1547055" cy="265471"/>
          </a:xfrm>
          <a:prstGeom prst="rect">
            <a:avLst/>
          </a:prstGeom>
          <a:noFill/>
          <a:ln>
            <a:noFill/>
          </a:ln>
        </p:spPr>
      </p:pic>
    </p:spTree>
    <p:extLst>
      <p:ext uri="{BB962C8B-B14F-4D97-AF65-F5344CB8AC3E}">
        <p14:creationId xmlns:p14="http://schemas.microsoft.com/office/powerpoint/2010/main" val="1478558916"/>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matchingName="TITLE-TIMELINE-White" preserve="1">
  <p:cSld name="TITLE-TIMELINE-White">
    <p:bg>
      <p:bgPr>
        <a:solidFill>
          <a:schemeClr val="lt1"/>
        </a:solidFill>
        <a:effectLst/>
      </p:bgPr>
    </p:bg>
    <p:spTree>
      <p:nvGrpSpPr>
        <p:cNvPr id="1" name="Shape 401"/>
        <p:cNvGrpSpPr/>
        <p:nvPr/>
      </p:nvGrpSpPr>
      <p:grpSpPr>
        <a:xfrm>
          <a:off x="0" y="0"/>
          <a:ext cx="0" cy="0"/>
          <a:chOff x="0" y="0"/>
          <a:chExt cx="0" cy="0"/>
        </a:xfrm>
      </p:grpSpPr>
      <p:sp>
        <p:nvSpPr>
          <p:cNvPr id="402" name="Google Shape;402;p64"/>
          <p:cNvSpPr txBox="1">
            <a:spLocks noGrp="1"/>
          </p:cNvSpPr>
          <p:nvPr>
            <p:ph type="body" idx="1"/>
          </p:nvPr>
        </p:nvSpPr>
        <p:spPr>
          <a:xfrm>
            <a:off x="780772" y="2057400"/>
            <a:ext cx="1466850" cy="809897"/>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lt1"/>
              </a:buClr>
              <a:buSzPts val="1600"/>
              <a:buFont typeface="Arial"/>
              <a:buNone/>
              <a:defRPr sz="1600" b="0" i="0" u="none" strike="noStrike" cap="none">
                <a:solidFill>
                  <a:schemeClr val="lt1"/>
                </a:solidFill>
                <a:latin typeface="Proxima Nova Black" panose="02000506030000020004" pitchFamily="2" charset="0"/>
                <a:ea typeface="Proxima Nova Black" panose="02000506030000020004" pitchFamily="2" charset="0"/>
                <a:cs typeface="Proxima Nova Black" panose="02000506030000020004" pitchFamily="2" charset="0"/>
                <a:sym typeface="Proxima Nova Extrabold"/>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pPr lvl="0"/>
            <a:r>
              <a:rPr lang="en-GB" dirty="0"/>
              <a:t>Click to edit Master text styles</a:t>
            </a:r>
          </a:p>
        </p:txBody>
      </p:sp>
      <p:sp>
        <p:nvSpPr>
          <p:cNvPr id="403" name="Google Shape;403;p64"/>
          <p:cNvSpPr txBox="1">
            <a:spLocks noGrp="1"/>
          </p:cNvSpPr>
          <p:nvPr>
            <p:ph type="title"/>
          </p:nvPr>
        </p:nvSpPr>
        <p:spPr>
          <a:xfrm>
            <a:off x="685800" y="685801"/>
            <a:ext cx="10820400" cy="685800"/>
          </a:xfrm>
          <a:prstGeom prst="rect">
            <a:avLst/>
          </a:prstGeom>
          <a:noFill/>
          <a:ln>
            <a:noFill/>
          </a:ln>
        </p:spPr>
        <p:txBody>
          <a:bodyPr spcFirstLastPara="1" wrap="square" lIns="0" tIns="45700" rIns="91425" bIns="45700" anchor="t" anchorCtr="0">
            <a:noAutofit/>
          </a:bodyPr>
          <a:lstStyle>
            <a:lvl1pPr marR="0" lvl="0" algn="l" rtl="0">
              <a:lnSpc>
                <a:spcPct val="90000"/>
              </a:lnSpc>
              <a:spcBef>
                <a:spcPts val="0"/>
              </a:spcBef>
              <a:spcAft>
                <a:spcPts val="0"/>
              </a:spcAft>
              <a:buClr>
                <a:schemeClr val="dk1"/>
              </a:buClr>
              <a:buSzPts val="4400"/>
              <a:buFont typeface="Proxima Nova Extrabold"/>
              <a:buNone/>
              <a:defRPr sz="4400" b="0" i="0" u="none" strike="noStrike" cap="none">
                <a:solidFill>
                  <a:schemeClr val="dk1"/>
                </a:solidFill>
                <a:latin typeface="Proxima Nova Black" panose="02000506030000020004" pitchFamily="2" charset="0"/>
                <a:ea typeface="Proxima Nova Black" panose="02000506030000020004" pitchFamily="2" charset="0"/>
                <a:cs typeface="Proxima Nova Black" panose="02000506030000020004" pitchFamily="2" charset="0"/>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GB" dirty="0"/>
              <a:t>Click to edit Master title style</a:t>
            </a:r>
            <a:endParaRPr dirty="0"/>
          </a:p>
        </p:txBody>
      </p:sp>
      <p:sp>
        <p:nvSpPr>
          <p:cNvPr id="404" name="Google Shape;404;p64"/>
          <p:cNvSpPr txBox="1">
            <a:spLocks noGrp="1"/>
          </p:cNvSpPr>
          <p:nvPr>
            <p:ph type="body" idx="2"/>
          </p:nvPr>
        </p:nvSpPr>
        <p:spPr>
          <a:xfrm>
            <a:off x="2969210" y="2057400"/>
            <a:ext cx="1466850" cy="809897"/>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lt1"/>
              </a:buClr>
              <a:buSzPts val="1600"/>
              <a:buFont typeface="Arial"/>
              <a:buNone/>
              <a:defRPr sz="1600" b="0" i="0" u="none" strike="noStrike" cap="none">
                <a:solidFill>
                  <a:schemeClr val="lt1"/>
                </a:solidFill>
                <a:latin typeface="Proxima Nova Black" panose="02000506030000020004" pitchFamily="2" charset="0"/>
                <a:ea typeface="Proxima Nova Black" panose="02000506030000020004" pitchFamily="2" charset="0"/>
                <a:cs typeface="Proxima Nova Black" panose="02000506030000020004" pitchFamily="2" charset="0"/>
                <a:sym typeface="Proxima Nova Extrabold"/>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pPr lvl="0"/>
            <a:r>
              <a:rPr lang="en-GB" dirty="0"/>
              <a:t>Click to edit Master text styles</a:t>
            </a:r>
          </a:p>
        </p:txBody>
      </p:sp>
      <p:sp>
        <p:nvSpPr>
          <p:cNvPr id="405" name="Google Shape;405;p64"/>
          <p:cNvSpPr txBox="1">
            <a:spLocks noGrp="1"/>
          </p:cNvSpPr>
          <p:nvPr>
            <p:ph type="body" idx="3"/>
          </p:nvPr>
        </p:nvSpPr>
        <p:spPr>
          <a:xfrm>
            <a:off x="5157648" y="2057400"/>
            <a:ext cx="1466850" cy="809897"/>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lt1"/>
              </a:buClr>
              <a:buSzPts val="1600"/>
              <a:buFont typeface="Arial"/>
              <a:buNone/>
              <a:defRPr sz="1600" b="0" i="0" u="none" strike="noStrike" cap="none">
                <a:solidFill>
                  <a:schemeClr val="lt1"/>
                </a:solidFill>
                <a:latin typeface="Proxima Nova Black" panose="02000506030000020004" pitchFamily="2" charset="0"/>
                <a:ea typeface="Proxima Nova Black" panose="02000506030000020004" pitchFamily="2" charset="0"/>
                <a:cs typeface="Proxima Nova Black" panose="02000506030000020004" pitchFamily="2" charset="0"/>
                <a:sym typeface="Proxima Nova Extrabold"/>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pPr lvl="0"/>
            <a:r>
              <a:rPr lang="en-GB" dirty="0"/>
              <a:t>Click to edit Master text styles</a:t>
            </a:r>
          </a:p>
        </p:txBody>
      </p:sp>
      <p:sp>
        <p:nvSpPr>
          <p:cNvPr id="406" name="Google Shape;406;p64"/>
          <p:cNvSpPr txBox="1">
            <a:spLocks noGrp="1"/>
          </p:cNvSpPr>
          <p:nvPr>
            <p:ph type="body" idx="4"/>
          </p:nvPr>
        </p:nvSpPr>
        <p:spPr>
          <a:xfrm>
            <a:off x="7346086" y="2057400"/>
            <a:ext cx="1466850" cy="809897"/>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lt1"/>
              </a:buClr>
              <a:buSzPts val="1600"/>
              <a:buFont typeface="Arial"/>
              <a:buNone/>
              <a:defRPr sz="1600" b="0" i="0" u="none" strike="noStrike" cap="none">
                <a:solidFill>
                  <a:schemeClr val="lt1"/>
                </a:solidFill>
                <a:latin typeface="Proxima Nova Black" panose="02000506030000020004" pitchFamily="2" charset="0"/>
                <a:ea typeface="Proxima Nova Black" panose="02000506030000020004" pitchFamily="2" charset="0"/>
                <a:cs typeface="Proxima Nova Black" panose="02000506030000020004" pitchFamily="2" charset="0"/>
                <a:sym typeface="Proxima Nova Extrabold"/>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pPr lvl="0"/>
            <a:r>
              <a:rPr lang="en-GB" dirty="0"/>
              <a:t>Click to edit Master text styles</a:t>
            </a:r>
          </a:p>
        </p:txBody>
      </p:sp>
      <p:sp>
        <p:nvSpPr>
          <p:cNvPr id="407" name="Google Shape;407;p64"/>
          <p:cNvSpPr txBox="1">
            <a:spLocks noGrp="1"/>
          </p:cNvSpPr>
          <p:nvPr>
            <p:ph type="body" idx="5"/>
          </p:nvPr>
        </p:nvSpPr>
        <p:spPr>
          <a:xfrm>
            <a:off x="9534525" y="2076450"/>
            <a:ext cx="1466850" cy="809897"/>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lt1"/>
              </a:buClr>
              <a:buSzPts val="1600"/>
              <a:buFont typeface="Arial"/>
              <a:buNone/>
              <a:defRPr sz="1600" b="0" i="0" u="none" strike="noStrike" cap="none">
                <a:solidFill>
                  <a:schemeClr val="lt1"/>
                </a:solidFill>
                <a:latin typeface="Proxima Nova Black" panose="02000506030000020004" pitchFamily="2" charset="0"/>
                <a:ea typeface="Proxima Nova Black" panose="02000506030000020004" pitchFamily="2" charset="0"/>
                <a:cs typeface="Proxima Nova Black" panose="02000506030000020004" pitchFamily="2" charset="0"/>
                <a:sym typeface="Proxima Nova Extrabold"/>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pPr lvl="0"/>
            <a:r>
              <a:rPr lang="en-GB" dirty="0"/>
              <a:t>Click to edit Master text styles</a:t>
            </a:r>
          </a:p>
        </p:txBody>
      </p:sp>
      <p:sp>
        <p:nvSpPr>
          <p:cNvPr id="408" name="Google Shape;408;p64"/>
          <p:cNvSpPr txBox="1">
            <a:spLocks noGrp="1"/>
          </p:cNvSpPr>
          <p:nvPr>
            <p:ph type="body" idx="6"/>
          </p:nvPr>
        </p:nvSpPr>
        <p:spPr>
          <a:xfrm>
            <a:off x="780772" y="2929435"/>
            <a:ext cx="1888856" cy="2276475"/>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pPr lvl="0"/>
            <a:r>
              <a:rPr lang="en-GB"/>
              <a:t>Click to edit Master text styles</a:t>
            </a:r>
          </a:p>
        </p:txBody>
      </p:sp>
      <p:sp>
        <p:nvSpPr>
          <p:cNvPr id="409" name="Google Shape;409;p64"/>
          <p:cNvSpPr txBox="1">
            <a:spLocks noGrp="1"/>
          </p:cNvSpPr>
          <p:nvPr>
            <p:ph type="body" idx="7"/>
          </p:nvPr>
        </p:nvSpPr>
        <p:spPr>
          <a:xfrm>
            <a:off x="2969122" y="2929435"/>
            <a:ext cx="1897168" cy="2276475"/>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pPr lvl="0"/>
            <a:r>
              <a:rPr lang="en-GB"/>
              <a:t>Click to edit Master text styles</a:t>
            </a:r>
          </a:p>
        </p:txBody>
      </p:sp>
      <p:sp>
        <p:nvSpPr>
          <p:cNvPr id="410" name="Google Shape;410;p64"/>
          <p:cNvSpPr txBox="1">
            <a:spLocks noGrp="1"/>
          </p:cNvSpPr>
          <p:nvPr>
            <p:ph type="body" idx="8"/>
          </p:nvPr>
        </p:nvSpPr>
        <p:spPr>
          <a:xfrm>
            <a:off x="5157648" y="2929434"/>
            <a:ext cx="1884283" cy="2276475"/>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pPr lvl="0"/>
            <a:r>
              <a:rPr lang="en-GB"/>
              <a:t>Click to edit Master text styles</a:t>
            </a:r>
          </a:p>
        </p:txBody>
      </p:sp>
      <p:sp>
        <p:nvSpPr>
          <p:cNvPr id="411" name="Google Shape;411;p64"/>
          <p:cNvSpPr txBox="1">
            <a:spLocks noGrp="1"/>
          </p:cNvSpPr>
          <p:nvPr>
            <p:ph type="body" idx="9"/>
          </p:nvPr>
        </p:nvSpPr>
        <p:spPr>
          <a:xfrm>
            <a:off x="7346086" y="2929435"/>
            <a:ext cx="1876792" cy="2276475"/>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pPr lvl="0"/>
            <a:r>
              <a:rPr lang="en-GB"/>
              <a:t>Click to edit Master text styles</a:t>
            </a:r>
          </a:p>
        </p:txBody>
      </p:sp>
      <p:sp>
        <p:nvSpPr>
          <p:cNvPr id="412" name="Google Shape;412;p64"/>
          <p:cNvSpPr txBox="1">
            <a:spLocks noGrp="1"/>
          </p:cNvSpPr>
          <p:nvPr>
            <p:ph type="body" idx="13"/>
          </p:nvPr>
        </p:nvSpPr>
        <p:spPr>
          <a:xfrm>
            <a:off x="9515475" y="2929434"/>
            <a:ext cx="1895753" cy="2276475"/>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pPr lvl="0"/>
            <a:r>
              <a:rPr lang="en-GB"/>
              <a:t>Click to edit Master text styles</a:t>
            </a:r>
          </a:p>
        </p:txBody>
      </p:sp>
      <p:pic>
        <p:nvPicPr>
          <p:cNvPr id="413" name="Google Shape;413;p64"/>
          <p:cNvPicPr preferRelativeResize="0"/>
          <p:nvPr/>
        </p:nvPicPr>
        <p:blipFill rotWithShape="1">
          <a:blip r:embed="rId2">
            <a:alphaModFix/>
          </a:blip>
          <a:srcRect/>
          <a:stretch/>
        </p:blipFill>
        <p:spPr>
          <a:xfrm>
            <a:off x="9961750" y="5906728"/>
            <a:ext cx="1541845" cy="265471"/>
          </a:xfrm>
          <a:prstGeom prst="rect">
            <a:avLst/>
          </a:prstGeom>
          <a:noFill/>
          <a:ln>
            <a:noFill/>
          </a:ln>
        </p:spPr>
      </p:pic>
    </p:spTree>
    <p:extLst>
      <p:ext uri="{BB962C8B-B14F-4D97-AF65-F5344CB8AC3E}">
        <p14:creationId xmlns:p14="http://schemas.microsoft.com/office/powerpoint/2010/main" val="4136774727"/>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matchingName="PHOTO-RIGHT" preserve="1">
  <p:cSld name="PHOTO-RIGHT">
    <p:spTree>
      <p:nvGrpSpPr>
        <p:cNvPr id="1" name="Shape 414"/>
        <p:cNvGrpSpPr/>
        <p:nvPr/>
      </p:nvGrpSpPr>
      <p:grpSpPr>
        <a:xfrm>
          <a:off x="0" y="0"/>
          <a:ext cx="0" cy="0"/>
          <a:chOff x="0" y="0"/>
          <a:chExt cx="0" cy="0"/>
        </a:xfrm>
      </p:grpSpPr>
      <p:sp>
        <p:nvSpPr>
          <p:cNvPr id="415" name="Google Shape;415;p65"/>
          <p:cNvSpPr txBox="1">
            <a:spLocks noGrp="1"/>
          </p:cNvSpPr>
          <p:nvPr>
            <p:ph type="title"/>
          </p:nvPr>
        </p:nvSpPr>
        <p:spPr>
          <a:xfrm>
            <a:off x="685800" y="685801"/>
            <a:ext cx="10820400" cy="685800"/>
          </a:xfrm>
          <a:prstGeom prst="rect">
            <a:avLst/>
          </a:prstGeom>
          <a:noFill/>
          <a:ln>
            <a:noFill/>
          </a:ln>
        </p:spPr>
        <p:txBody>
          <a:bodyPr spcFirstLastPara="1" wrap="square" lIns="0" tIns="45700" rIns="91425" bIns="45700" anchor="t" anchorCtr="0">
            <a:noAutofit/>
          </a:bodyPr>
          <a:lstStyle>
            <a:lvl1pPr marR="0" lvl="0" algn="l" rtl="0">
              <a:lnSpc>
                <a:spcPct val="90000"/>
              </a:lnSpc>
              <a:spcBef>
                <a:spcPts val="0"/>
              </a:spcBef>
              <a:spcAft>
                <a:spcPts val="0"/>
              </a:spcAft>
              <a:buClr>
                <a:schemeClr val="lt1"/>
              </a:buClr>
              <a:buSzPts val="4400"/>
              <a:buFont typeface="Proxima Nova Extrabold"/>
              <a:buNone/>
              <a:defRPr sz="4400" b="0" i="0" u="none" strike="noStrike" cap="none">
                <a:solidFill>
                  <a:schemeClr val="lt1"/>
                </a:solidFill>
                <a:latin typeface="Proxima Nova Black" panose="02000506030000020004" pitchFamily="2" charset="0"/>
                <a:ea typeface="Proxima Nova Black" panose="02000506030000020004" pitchFamily="2" charset="0"/>
                <a:cs typeface="Proxima Nova Black" panose="02000506030000020004" pitchFamily="2" charset="0"/>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GB" dirty="0"/>
              <a:t>Click to edit Master title style</a:t>
            </a:r>
            <a:endParaRPr dirty="0"/>
          </a:p>
        </p:txBody>
      </p:sp>
      <p:sp>
        <p:nvSpPr>
          <p:cNvPr id="416" name="Google Shape;416;p65"/>
          <p:cNvSpPr txBox="1">
            <a:spLocks noGrp="1"/>
          </p:cNvSpPr>
          <p:nvPr>
            <p:ph type="body" idx="1"/>
          </p:nvPr>
        </p:nvSpPr>
        <p:spPr>
          <a:xfrm>
            <a:off x="685800" y="2057400"/>
            <a:ext cx="5295900" cy="3429000"/>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lt1"/>
              </a:buClr>
              <a:buSzPts val="2000"/>
              <a:buFont typeface="Arial"/>
              <a:buNone/>
              <a:defRPr sz="2000" b="0" i="0" u="none" strike="noStrike" cap="none">
                <a:solidFill>
                  <a:schemeClr val="lt1"/>
                </a:solidFill>
                <a:latin typeface="Open Sans"/>
                <a:ea typeface="Open Sans"/>
                <a:cs typeface="Open Sans"/>
                <a:sym typeface="Open Sans"/>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pPr lvl="0"/>
            <a:r>
              <a:rPr lang="en-GB"/>
              <a:t>Click to edit Master text styles</a:t>
            </a:r>
          </a:p>
        </p:txBody>
      </p:sp>
      <p:sp>
        <p:nvSpPr>
          <p:cNvPr id="417" name="Google Shape;417;p65"/>
          <p:cNvSpPr>
            <a:spLocks noGrp="1"/>
          </p:cNvSpPr>
          <p:nvPr>
            <p:ph type="pic" idx="2"/>
          </p:nvPr>
        </p:nvSpPr>
        <p:spPr>
          <a:xfrm>
            <a:off x="6219825" y="2057400"/>
            <a:ext cx="5286375" cy="3429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Open Sans"/>
                <a:ea typeface="Open Sans"/>
                <a:cs typeface="Open Sans"/>
                <a:sym typeface="Open Sans"/>
              </a:defRPr>
            </a:lvl1pPr>
            <a:lvl2pPr marR="0" lvl="1"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Open Sans"/>
                <a:ea typeface="Open Sans"/>
                <a:cs typeface="Open Sans"/>
                <a:sym typeface="Open Sans"/>
              </a:defRPr>
            </a:lvl2pPr>
            <a:lvl3pPr marR="0" lvl="2"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Open Sans"/>
                <a:ea typeface="Open Sans"/>
                <a:cs typeface="Open Sans"/>
                <a:sym typeface="Open Sans"/>
              </a:defRPr>
            </a:lvl3pPr>
            <a:lvl4pPr marR="0" lvl="3"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4pPr>
            <a:lvl5pPr marR="0" lvl="4"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r>
              <a:rPr lang="en-GB"/>
              <a:t>Click icon to add picture</a:t>
            </a:r>
            <a:endParaRPr/>
          </a:p>
        </p:txBody>
      </p:sp>
    </p:spTree>
    <p:extLst>
      <p:ext uri="{BB962C8B-B14F-4D97-AF65-F5344CB8AC3E}">
        <p14:creationId xmlns:p14="http://schemas.microsoft.com/office/powerpoint/2010/main" val="2711454640"/>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matchingName="TEXT-ONE-COLUMN-LIGHT" preserve="1">
  <p:cSld name="TEXT-ONE-COLUMN-LIGHT">
    <p:spTree>
      <p:nvGrpSpPr>
        <p:cNvPr id="1" name="Shape 418"/>
        <p:cNvGrpSpPr/>
        <p:nvPr/>
      </p:nvGrpSpPr>
      <p:grpSpPr>
        <a:xfrm>
          <a:off x="0" y="0"/>
          <a:ext cx="0" cy="0"/>
          <a:chOff x="0" y="0"/>
          <a:chExt cx="0" cy="0"/>
        </a:xfrm>
      </p:grpSpPr>
      <p:sp>
        <p:nvSpPr>
          <p:cNvPr id="419" name="Google Shape;419;p66"/>
          <p:cNvSpPr txBox="1">
            <a:spLocks noGrp="1"/>
          </p:cNvSpPr>
          <p:nvPr>
            <p:ph type="title"/>
          </p:nvPr>
        </p:nvSpPr>
        <p:spPr>
          <a:xfrm>
            <a:off x="685800" y="685801"/>
            <a:ext cx="10820400" cy="685800"/>
          </a:xfrm>
          <a:prstGeom prst="rect">
            <a:avLst/>
          </a:prstGeom>
          <a:noFill/>
          <a:ln>
            <a:noFill/>
          </a:ln>
        </p:spPr>
        <p:txBody>
          <a:bodyPr spcFirstLastPara="1" wrap="square" lIns="0" tIns="45700" rIns="91425" bIns="45700" anchor="t" anchorCtr="0">
            <a:noAutofit/>
          </a:bodyPr>
          <a:lstStyle>
            <a:lvl1pPr marR="0" lvl="0" algn="l" rtl="0">
              <a:lnSpc>
                <a:spcPct val="90000"/>
              </a:lnSpc>
              <a:spcBef>
                <a:spcPts val="0"/>
              </a:spcBef>
              <a:spcAft>
                <a:spcPts val="0"/>
              </a:spcAft>
              <a:buClr>
                <a:schemeClr val="lt1"/>
              </a:buClr>
              <a:buSzPts val="4400"/>
              <a:buFont typeface="Proxima Nova Extrabold"/>
              <a:buNone/>
              <a:defRPr sz="4400" b="0" i="0" u="none" strike="noStrike" cap="none">
                <a:solidFill>
                  <a:schemeClr val="lt1"/>
                </a:solidFill>
                <a:latin typeface="Proxima Nova Black" panose="02000506030000020004" pitchFamily="2" charset="0"/>
                <a:ea typeface="Proxima Nova Black" panose="02000506030000020004" pitchFamily="2" charset="0"/>
                <a:cs typeface="Proxima Nova Black" panose="02000506030000020004" pitchFamily="2" charset="0"/>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GB" dirty="0"/>
              <a:t>Click to edit Master title style</a:t>
            </a:r>
            <a:endParaRPr dirty="0"/>
          </a:p>
        </p:txBody>
      </p:sp>
      <p:sp>
        <p:nvSpPr>
          <p:cNvPr id="420" name="Google Shape;420;p66"/>
          <p:cNvSpPr txBox="1">
            <a:spLocks noGrp="1"/>
          </p:cNvSpPr>
          <p:nvPr>
            <p:ph type="body" idx="1"/>
          </p:nvPr>
        </p:nvSpPr>
        <p:spPr>
          <a:xfrm>
            <a:off x="685800" y="2057400"/>
            <a:ext cx="10820400" cy="3429000"/>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lt1"/>
              </a:buClr>
              <a:buSzPts val="2000"/>
              <a:buFont typeface="Arial"/>
              <a:buNone/>
              <a:defRPr sz="2000" b="0" i="0" u="none" strike="noStrike" cap="none">
                <a:solidFill>
                  <a:schemeClr val="lt1"/>
                </a:solidFill>
                <a:latin typeface="Open Sans"/>
                <a:ea typeface="Open Sans"/>
                <a:cs typeface="Open Sans"/>
                <a:sym typeface="Open Sans"/>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pPr lvl="0"/>
            <a:r>
              <a:rPr lang="en-GB"/>
              <a:t>Click to edit Master text styles</a:t>
            </a:r>
          </a:p>
        </p:txBody>
      </p:sp>
    </p:spTree>
    <p:extLst>
      <p:ext uri="{BB962C8B-B14F-4D97-AF65-F5344CB8AC3E}">
        <p14:creationId xmlns:p14="http://schemas.microsoft.com/office/powerpoint/2010/main" val="392701859"/>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matchingName="4_TEXT-ONE-COLUMN-DARK" preserve="1">
  <p:cSld name="4_TEXT-ONE-COLUMN-DARK">
    <p:bg>
      <p:bgPr>
        <a:gradFill>
          <a:gsLst>
            <a:gs pos="0">
              <a:srgbClr val="8F2585"/>
            </a:gs>
            <a:gs pos="100000">
              <a:srgbClr val="F26D26"/>
            </a:gs>
          </a:gsLst>
          <a:lin ang="10800025" scaled="0"/>
        </a:gradFill>
        <a:effectLst/>
      </p:bgPr>
    </p:bg>
    <p:spTree>
      <p:nvGrpSpPr>
        <p:cNvPr id="1" name="Shape 421"/>
        <p:cNvGrpSpPr/>
        <p:nvPr/>
      </p:nvGrpSpPr>
      <p:grpSpPr>
        <a:xfrm>
          <a:off x="0" y="0"/>
          <a:ext cx="0" cy="0"/>
          <a:chOff x="0" y="0"/>
          <a:chExt cx="0" cy="0"/>
        </a:xfrm>
      </p:grpSpPr>
      <p:sp>
        <p:nvSpPr>
          <p:cNvPr id="422" name="Google Shape;422;p67"/>
          <p:cNvSpPr/>
          <p:nvPr/>
        </p:nvSpPr>
        <p:spPr>
          <a:xfrm>
            <a:off x="0" y="1744980"/>
            <a:ext cx="12192000" cy="51129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Open Sans"/>
              <a:ea typeface="Open Sans"/>
              <a:cs typeface="Open Sans"/>
              <a:sym typeface="Open Sans"/>
            </a:endParaRPr>
          </a:p>
        </p:txBody>
      </p:sp>
      <p:sp>
        <p:nvSpPr>
          <p:cNvPr id="423" name="Google Shape;423;p67"/>
          <p:cNvSpPr txBox="1">
            <a:spLocks noGrp="1"/>
          </p:cNvSpPr>
          <p:nvPr>
            <p:ph type="title"/>
          </p:nvPr>
        </p:nvSpPr>
        <p:spPr>
          <a:xfrm>
            <a:off x="685800" y="685801"/>
            <a:ext cx="10820400" cy="685800"/>
          </a:xfrm>
          <a:prstGeom prst="rect">
            <a:avLst/>
          </a:prstGeom>
          <a:noFill/>
          <a:ln>
            <a:noFill/>
          </a:ln>
        </p:spPr>
        <p:txBody>
          <a:bodyPr spcFirstLastPara="1" wrap="square" lIns="0" tIns="45700" rIns="91425" bIns="45700" anchor="t" anchorCtr="0">
            <a:noAutofit/>
          </a:bodyPr>
          <a:lstStyle>
            <a:lvl1pPr marR="0" lvl="0" algn="l" rtl="0">
              <a:lnSpc>
                <a:spcPct val="90000"/>
              </a:lnSpc>
              <a:spcBef>
                <a:spcPts val="0"/>
              </a:spcBef>
              <a:spcAft>
                <a:spcPts val="0"/>
              </a:spcAft>
              <a:buClr>
                <a:schemeClr val="lt1"/>
              </a:buClr>
              <a:buSzPts val="4400"/>
              <a:buFont typeface="Proxima Nova Extrabold"/>
              <a:buNone/>
              <a:defRPr sz="4400" b="0" i="0" u="none" strike="noStrike" cap="none">
                <a:solidFill>
                  <a:schemeClr val="lt1"/>
                </a:solidFill>
                <a:latin typeface="Proxima Nova Black" panose="02000506030000020004" pitchFamily="2" charset="0"/>
                <a:ea typeface="Proxima Nova Black" panose="02000506030000020004" pitchFamily="2" charset="0"/>
                <a:cs typeface="Proxima Nova Black" panose="02000506030000020004" pitchFamily="2" charset="0"/>
                <a:sym typeface="Proxima Nova Extra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GB" dirty="0"/>
              <a:t>Click to edit Master title style</a:t>
            </a:r>
            <a:endParaRPr dirty="0"/>
          </a:p>
        </p:txBody>
      </p:sp>
      <p:sp>
        <p:nvSpPr>
          <p:cNvPr id="424" name="Google Shape;424;p67"/>
          <p:cNvSpPr txBox="1">
            <a:spLocks noGrp="1"/>
          </p:cNvSpPr>
          <p:nvPr>
            <p:ph type="body" idx="1"/>
          </p:nvPr>
        </p:nvSpPr>
        <p:spPr>
          <a:xfrm>
            <a:off x="685800" y="2057400"/>
            <a:ext cx="10820400" cy="3429000"/>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dk1"/>
              </a:buClr>
              <a:buSzPts val="2000"/>
              <a:buFont typeface="Arial"/>
              <a:buNone/>
              <a:defRPr sz="2000" b="0" i="0" u="none" strike="noStrike" cap="none">
                <a:solidFill>
                  <a:schemeClr val="dk1"/>
                </a:solidFill>
                <a:latin typeface="Open Sans"/>
                <a:ea typeface="Open Sans"/>
                <a:cs typeface="Open Sans"/>
                <a:sym typeface="Open Sans"/>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pPr lvl="0"/>
            <a:r>
              <a:rPr lang="en-GB"/>
              <a:t>Click to edit Master text styles</a:t>
            </a:r>
          </a:p>
        </p:txBody>
      </p:sp>
      <p:pic>
        <p:nvPicPr>
          <p:cNvPr id="425" name="Google Shape;425;p67"/>
          <p:cNvPicPr preferRelativeResize="0"/>
          <p:nvPr/>
        </p:nvPicPr>
        <p:blipFill rotWithShape="1">
          <a:blip r:embed="rId2">
            <a:alphaModFix/>
          </a:blip>
          <a:srcRect/>
          <a:stretch/>
        </p:blipFill>
        <p:spPr>
          <a:xfrm>
            <a:off x="9961750" y="5906728"/>
            <a:ext cx="1541845" cy="265471"/>
          </a:xfrm>
          <a:prstGeom prst="rect">
            <a:avLst/>
          </a:prstGeom>
          <a:noFill/>
          <a:ln>
            <a:noFill/>
          </a:ln>
        </p:spPr>
      </p:pic>
    </p:spTree>
    <p:extLst>
      <p:ext uri="{BB962C8B-B14F-4D97-AF65-F5344CB8AC3E}">
        <p14:creationId xmlns:p14="http://schemas.microsoft.com/office/powerpoint/2010/main" val="1033035320"/>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matchingName="4_FOR ICONS" preserve="1">
  <p:cSld name="4_FOR ICONS">
    <p:bg>
      <p:bgPr>
        <a:solidFill>
          <a:schemeClr val="lt1"/>
        </a:solidFill>
        <a:effectLst/>
      </p:bgPr>
    </p:bg>
    <p:spTree>
      <p:nvGrpSpPr>
        <p:cNvPr id="1" name="Shape 426"/>
        <p:cNvGrpSpPr/>
        <p:nvPr/>
      </p:nvGrpSpPr>
      <p:grpSpPr>
        <a:xfrm>
          <a:off x="0" y="0"/>
          <a:ext cx="0" cy="0"/>
          <a:chOff x="0" y="0"/>
          <a:chExt cx="0" cy="0"/>
        </a:xfrm>
      </p:grpSpPr>
      <p:sp>
        <p:nvSpPr>
          <p:cNvPr id="427" name="Google Shape;427;p68"/>
          <p:cNvSpPr txBox="1">
            <a:spLocks noGrp="1"/>
          </p:cNvSpPr>
          <p:nvPr>
            <p:ph type="title"/>
          </p:nvPr>
        </p:nvSpPr>
        <p:spPr>
          <a:xfrm>
            <a:off x="685800" y="685801"/>
            <a:ext cx="10820400" cy="685800"/>
          </a:xfrm>
          <a:prstGeom prst="rect">
            <a:avLst/>
          </a:prstGeom>
          <a:noFill/>
          <a:ln>
            <a:noFill/>
          </a:ln>
        </p:spPr>
        <p:txBody>
          <a:bodyPr spcFirstLastPara="1" wrap="square" lIns="0" tIns="45700" rIns="91425" bIns="45700" anchor="t" anchorCtr="0">
            <a:noAutofit/>
          </a:bodyPr>
          <a:lstStyle>
            <a:lvl1pPr marR="0" lvl="0" algn="l" rtl="0">
              <a:lnSpc>
                <a:spcPct val="90000"/>
              </a:lnSpc>
              <a:spcBef>
                <a:spcPts val="0"/>
              </a:spcBef>
              <a:spcAft>
                <a:spcPts val="0"/>
              </a:spcAft>
              <a:buClr>
                <a:srgbClr val="00BCDE"/>
              </a:buClr>
              <a:buSzPts val="4400"/>
              <a:buFont typeface="Proxima Nova Extrabold"/>
              <a:buNone/>
              <a:defRPr sz="4400" b="0" i="0" u="none" strike="noStrike" cap="none">
                <a:solidFill>
                  <a:srgbClr val="00BCDE"/>
                </a:solidFill>
                <a:latin typeface="Proxima Nova Black" panose="02000506030000020004" pitchFamily="2" charset="0"/>
                <a:ea typeface="Proxima Nova Black" panose="02000506030000020004" pitchFamily="2" charset="0"/>
                <a:cs typeface="Proxima Nova Black" panose="02000506030000020004" pitchFamily="2" charset="0"/>
                <a:sym typeface="Proxima Nova Extrabold"/>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r>
              <a:rPr lang="en-GB" dirty="0"/>
              <a:t>Click to edit Master title style</a:t>
            </a:r>
            <a:endParaRPr dirty="0"/>
          </a:p>
        </p:txBody>
      </p:sp>
      <p:sp>
        <p:nvSpPr>
          <p:cNvPr id="428" name="Google Shape;428;p68"/>
          <p:cNvSpPr txBox="1">
            <a:spLocks noGrp="1"/>
          </p:cNvSpPr>
          <p:nvPr>
            <p:ph type="body" idx="1"/>
          </p:nvPr>
        </p:nvSpPr>
        <p:spPr>
          <a:xfrm>
            <a:off x="685800" y="2057400"/>
            <a:ext cx="10820400" cy="3429000"/>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dk1"/>
              </a:buClr>
              <a:buSzPts val="2000"/>
              <a:buFont typeface="Arial"/>
              <a:buNone/>
              <a:defRPr sz="2000" b="0" i="0" u="none" strike="noStrike" cap="none">
                <a:solidFill>
                  <a:schemeClr val="dk1"/>
                </a:solidFill>
                <a:latin typeface="Open Sans"/>
                <a:ea typeface="Open Sans"/>
                <a:cs typeface="Open Sans"/>
                <a:sym typeface="Open Sans"/>
              </a:defRPr>
            </a:lvl1pPr>
            <a:lvl2pPr marL="914400" marR="0" lvl="1"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pPr lvl="0"/>
            <a:r>
              <a:rPr lang="en-GB"/>
              <a:t>Click to edit Master text styles</a:t>
            </a:r>
          </a:p>
        </p:txBody>
      </p:sp>
      <p:pic>
        <p:nvPicPr>
          <p:cNvPr id="429" name="Google Shape;429;p68"/>
          <p:cNvPicPr preferRelativeResize="0"/>
          <p:nvPr/>
        </p:nvPicPr>
        <p:blipFill rotWithShape="1">
          <a:blip r:embed="rId2">
            <a:alphaModFix/>
          </a:blip>
          <a:srcRect/>
          <a:stretch/>
        </p:blipFill>
        <p:spPr>
          <a:xfrm>
            <a:off x="9961750" y="5906728"/>
            <a:ext cx="1541845" cy="265471"/>
          </a:xfrm>
          <a:prstGeom prst="rect">
            <a:avLst/>
          </a:prstGeom>
          <a:noFill/>
          <a:ln>
            <a:noFill/>
          </a:ln>
        </p:spPr>
      </p:pic>
    </p:spTree>
    <p:extLst>
      <p:ext uri="{BB962C8B-B14F-4D97-AF65-F5344CB8AC3E}">
        <p14:creationId xmlns:p14="http://schemas.microsoft.com/office/powerpoint/2010/main" val="61221005"/>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matchingName="1_TEXT-THREE-COLUMNS" preserve="1">
  <p:cSld name="1_TEXT-THREE-COLUMNS">
    <p:bg>
      <p:bgPr>
        <a:solidFill>
          <a:schemeClr val="dk1"/>
        </a:solidFill>
        <a:effectLst/>
      </p:bgPr>
    </p:bg>
    <p:spTree>
      <p:nvGrpSpPr>
        <p:cNvPr id="1" name="Shape 430"/>
        <p:cNvGrpSpPr/>
        <p:nvPr/>
      </p:nvGrpSpPr>
      <p:grpSpPr>
        <a:xfrm>
          <a:off x="0" y="0"/>
          <a:ext cx="0" cy="0"/>
          <a:chOff x="0" y="0"/>
          <a:chExt cx="0" cy="0"/>
        </a:xfrm>
      </p:grpSpPr>
      <p:sp>
        <p:nvSpPr>
          <p:cNvPr id="431" name="Google Shape;431;p69"/>
          <p:cNvSpPr txBox="1">
            <a:spLocks noGrp="1"/>
          </p:cNvSpPr>
          <p:nvPr>
            <p:ph type="title"/>
          </p:nvPr>
        </p:nvSpPr>
        <p:spPr>
          <a:xfrm>
            <a:off x="685800" y="685801"/>
            <a:ext cx="10820400" cy="685800"/>
          </a:xfrm>
          <a:prstGeom prst="rect">
            <a:avLst/>
          </a:prstGeom>
          <a:noFill/>
          <a:ln>
            <a:noFill/>
          </a:ln>
        </p:spPr>
        <p:txBody>
          <a:bodyPr spcFirstLastPara="1" wrap="square" lIns="0" tIns="45700" rIns="91425" bIns="45700" anchor="t" anchorCtr="0">
            <a:noAutofit/>
          </a:bodyPr>
          <a:lstStyle>
            <a:lvl1pPr marR="0" lvl="0" algn="l" rtl="0">
              <a:lnSpc>
                <a:spcPct val="90000"/>
              </a:lnSpc>
              <a:spcBef>
                <a:spcPts val="0"/>
              </a:spcBef>
              <a:spcAft>
                <a:spcPts val="0"/>
              </a:spcAft>
              <a:buClr>
                <a:schemeClr val="lt1"/>
              </a:buClr>
              <a:buSzPts val="4400"/>
              <a:buFont typeface="Proxima Nova Extrabold"/>
              <a:buNone/>
              <a:defRPr sz="4400" b="0" i="0" u="none" strike="noStrike" cap="none">
                <a:solidFill>
                  <a:schemeClr val="lt1"/>
                </a:solidFill>
                <a:latin typeface="Proxima Nova Black" panose="02000506030000020004" pitchFamily="2" charset="0"/>
                <a:ea typeface="Proxima Nova Black" panose="02000506030000020004" pitchFamily="2" charset="0"/>
                <a:cs typeface="Proxima Nova Black" panose="02000506030000020004" pitchFamily="2" charset="0"/>
                <a:sym typeface="Proxima Nova Extrabold"/>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r>
              <a:rPr lang="en-GB" dirty="0"/>
              <a:t>Click to edit Master title style</a:t>
            </a:r>
            <a:endParaRPr dirty="0"/>
          </a:p>
        </p:txBody>
      </p:sp>
      <p:sp>
        <p:nvSpPr>
          <p:cNvPr id="432" name="Google Shape;432;p69"/>
          <p:cNvSpPr txBox="1">
            <a:spLocks noGrp="1"/>
          </p:cNvSpPr>
          <p:nvPr>
            <p:ph type="body" idx="1"/>
          </p:nvPr>
        </p:nvSpPr>
        <p:spPr>
          <a:xfrm>
            <a:off x="685800" y="2057400"/>
            <a:ext cx="3467100" cy="3429000"/>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lt1"/>
              </a:buClr>
              <a:buSzPts val="2000"/>
              <a:buFont typeface="Arial"/>
              <a:buNone/>
              <a:defRPr sz="2000" b="0" i="0" u="none" strike="noStrike" cap="none">
                <a:solidFill>
                  <a:schemeClr val="lt1"/>
                </a:solidFill>
                <a:latin typeface="Open Sans"/>
                <a:ea typeface="Open Sans"/>
                <a:cs typeface="Open Sans"/>
                <a:sym typeface="Open Sans"/>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pPr lvl="0"/>
            <a:r>
              <a:rPr lang="en-GB"/>
              <a:t>Click to edit Master text styles</a:t>
            </a:r>
          </a:p>
        </p:txBody>
      </p:sp>
      <p:sp>
        <p:nvSpPr>
          <p:cNvPr id="433" name="Google Shape;433;p69"/>
          <p:cNvSpPr txBox="1">
            <a:spLocks noGrp="1"/>
          </p:cNvSpPr>
          <p:nvPr>
            <p:ph type="body" idx="2"/>
          </p:nvPr>
        </p:nvSpPr>
        <p:spPr>
          <a:xfrm>
            <a:off x="4363212" y="2057400"/>
            <a:ext cx="3465600" cy="3429000"/>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lt1"/>
              </a:buClr>
              <a:buSzPts val="2000"/>
              <a:buFont typeface="Arial"/>
              <a:buNone/>
              <a:defRPr sz="2000" b="0" i="0" u="none" strike="noStrike" cap="none">
                <a:solidFill>
                  <a:schemeClr val="lt1"/>
                </a:solidFill>
                <a:latin typeface="Open Sans"/>
                <a:ea typeface="Open Sans"/>
                <a:cs typeface="Open Sans"/>
                <a:sym typeface="Open Sans"/>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pPr lvl="0"/>
            <a:r>
              <a:rPr lang="en-GB"/>
              <a:t>Click to edit Master text styles</a:t>
            </a:r>
          </a:p>
        </p:txBody>
      </p:sp>
      <p:sp>
        <p:nvSpPr>
          <p:cNvPr id="434" name="Google Shape;434;p69"/>
          <p:cNvSpPr txBox="1">
            <a:spLocks noGrp="1"/>
          </p:cNvSpPr>
          <p:nvPr>
            <p:ph type="body" idx="3"/>
          </p:nvPr>
        </p:nvSpPr>
        <p:spPr>
          <a:xfrm>
            <a:off x="8039100" y="2057400"/>
            <a:ext cx="3467100" cy="3429000"/>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lt1"/>
              </a:buClr>
              <a:buSzPts val="2000"/>
              <a:buFont typeface="Arial"/>
              <a:buNone/>
              <a:defRPr sz="2000" b="0" i="0" u="none" strike="noStrike" cap="none">
                <a:solidFill>
                  <a:schemeClr val="lt1"/>
                </a:solidFill>
                <a:latin typeface="Open Sans"/>
                <a:ea typeface="Open Sans"/>
                <a:cs typeface="Open Sans"/>
                <a:sym typeface="Open Sans"/>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pPr lvl="0"/>
            <a:r>
              <a:rPr lang="en-GB"/>
              <a:t>Click to edit Master text styles</a:t>
            </a:r>
          </a:p>
        </p:txBody>
      </p:sp>
      <p:pic>
        <p:nvPicPr>
          <p:cNvPr id="435" name="Google Shape;435;p69"/>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959145" y="5906728"/>
            <a:ext cx="1547054" cy="265471"/>
          </a:xfrm>
          <a:prstGeom prst="rect">
            <a:avLst/>
          </a:prstGeom>
          <a:noFill/>
          <a:ln>
            <a:noFill/>
          </a:ln>
        </p:spPr>
      </p:pic>
    </p:spTree>
    <p:extLst>
      <p:ext uri="{BB962C8B-B14F-4D97-AF65-F5344CB8AC3E}">
        <p14:creationId xmlns:p14="http://schemas.microsoft.com/office/powerpoint/2010/main" val="387953611"/>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TITLE-SLIDE-LIGHT-1">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spTree>
    <p:extLst>
      <p:ext uri="{BB962C8B-B14F-4D97-AF65-F5344CB8AC3E}">
        <p14:creationId xmlns:p14="http://schemas.microsoft.com/office/powerpoint/2010/main" val="26153263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a:gsLst>
            <a:gs pos="59000">
              <a:srgbClr val="3DA6F8"/>
            </a:gs>
            <a:gs pos="0">
              <a:srgbClr val="52D1FE"/>
            </a:gs>
            <a:gs pos="100000">
              <a:srgbClr val="2E5EAE"/>
            </a:gs>
          </a:gsLst>
          <a:lin ang="30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ct val="60000"/>
              </a:lnSpc>
              <a:defRPr sz="10400">
                <a:solidFill>
                  <a:schemeClr val="tx1"/>
                </a:solidFill>
                <a:latin typeface="Proxima Nova Black" panose="02000506030000020004" pitchFamily="50" charset="0"/>
              </a:defRPr>
            </a:lvl1pPr>
          </a:lstStyle>
          <a:p>
            <a:r>
              <a:rPr lang="en-US" dirty="0"/>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335415769"/>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TITLE-SLIDE-LIGHT-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spTree>
    <p:extLst>
      <p:ext uri="{BB962C8B-B14F-4D97-AF65-F5344CB8AC3E}">
        <p14:creationId xmlns:p14="http://schemas.microsoft.com/office/powerpoint/2010/main" val="888448107"/>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2361810"/>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TEXT-TWO-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34737103"/>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TEXT-THREE-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01999518"/>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TITLE-DESCRIPTION-SIDETEX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2687314017"/>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TITLE-SIDETEXT-PROCESS-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4" name="Oval 3"/>
          <p:cNvSpPr/>
          <p:nvPr userDrawn="1"/>
        </p:nvSpPr>
        <p:spPr>
          <a:xfrm>
            <a:off x="917664"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ndParaRPr>
          </a:p>
        </p:txBody>
      </p:sp>
      <p:sp>
        <p:nvSpPr>
          <p:cNvPr id="12" name="Oval 11"/>
          <p:cNvSpPr/>
          <p:nvPr userDrawn="1"/>
        </p:nvSpPr>
        <p:spPr>
          <a:xfrm>
            <a:off x="3113586"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ndParaRPr>
          </a:p>
        </p:txBody>
      </p:sp>
      <p:sp>
        <p:nvSpPr>
          <p:cNvPr id="13" name="Oval 12"/>
          <p:cNvSpPr/>
          <p:nvPr userDrawn="1"/>
        </p:nvSpPr>
        <p:spPr>
          <a:xfrm>
            <a:off x="530950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ndParaRPr>
          </a:p>
        </p:txBody>
      </p:sp>
      <p:sp>
        <p:nvSpPr>
          <p:cNvPr id="14" name="Oval 13"/>
          <p:cNvSpPr/>
          <p:nvPr userDrawn="1"/>
        </p:nvSpPr>
        <p:spPr>
          <a:xfrm>
            <a:off x="7505429"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ndParaRPr>
          </a:p>
        </p:txBody>
      </p:sp>
      <p:sp>
        <p:nvSpPr>
          <p:cNvPr id="15" name="Oval 14"/>
          <p:cNvSpPr/>
          <p:nvPr userDrawn="1"/>
        </p:nvSpPr>
        <p:spPr>
          <a:xfrm>
            <a:off x="970134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ndParaRPr>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1908325684"/>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TITLE-TIMELINE-LIGHT">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ndParaRPr>
          </a:p>
        </p:txBody>
      </p:sp>
      <p:sp>
        <p:nvSpPr>
          <p:cNvPr id="26" name="Oval 25"/>
          <p:cNvSpPr/>
          <p:nvPr userDrawn="1"/>
        </p:nvSpPr>
        <p:spPr>
          <a:xfrm>
            <a:off x="28270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ndParaRPr>
          </a:p>
        </p:txBody>
      </p:sp>
      <p:sp>
        <p:nvSpPr>
          <p:cNvPr id="27" name="Oval 26"/>
          <p:cNvSpPr/>
          <p:nvPr userDrawn="1"/>
        </p:nvSpPr>
        <p:spPr>
          <a:xfrm>
            <a:off x="50368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ndParaRPr>
          </a:p>
        </p:txBody>
      </p:sp>
      <p:sp>
        <p:nvSpPr>
          <p:cNvPr id="28" name="Oval 27"/>
          <p:cNvSpPr/>
          <p:nvPr userDrawn="1"/>
        </p:nvSpPr>
        <p:spPr>
          <a:xfrm>
            <a:off x="72466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ndParaRPr>
          </a:p>
        </p:txBody>
      </p:sp>
      <p:sp>
        <p:nvSpPr>
          <p:cNvPr id="29" name="Oval 28"/>
          <p:cNvSpPr/>
          <p:nvPr userDrawn="1"/>
        </p:nvSpPr>
        <p:spPr>
          <a:xfrm>
            <a:off x="94564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Tree>
    <p:extLst>
      <p:ext uri="{BB962C8B-B14F-4D97-AF65-F5344CB8AC3E}">
        <p14:creationId xmlns:p14="http://schemas.microsoft.com/office/powerpoint/2010/main" val="2122621406"/>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PHOTO-RIGHT-LIGHT">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lvl1pPr>
              <a:defRPr>
                <a:latin typeface="Open Sans" panose="020B0606030504020204" pitchFamily="34" charset="0"/>
              </a:defRPr>
            </a:lvl1pPr>
          </a:lstStyle>
          <a:p>
            <a:r>
              <a:rPr lang="en-GB" dirty="0"/>
              <a:t>Click icon to add picture</a:t>
            </a:r>
            <a:endParaRPr lang="en-US" dirty="0"/>
          </a:p>
        </p:txBody>
      </p:sp>
    </p:spTree>
    <p:extLst>
      <p:ext uri="{BB962C8B-B14F-4D97-AF65-F5344CB8AC3E}">
        <p14:creationId xmlns:p14="http://schemas.microsoft.com/office/powerpoint/2010/main" val="828974576"/>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WIDE-PHOTO-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CLICK TO EDIT THE TITLE</a:t>
            </a:r>
          </a:p>
        </p:txBody>
      </p:sp>
      <p:sp>
        <p:nvSpPr>
          <p:cNvPr id="4" name="Picture Placeholder 3"/>
          <p:cNvSpPr>
            <a:spLocks noGrp="1"/>
          </p:cNvSpPr>
          <p:nvPr>
            <p:ph type="pic" sz="quarter" idx="10"/>
          </p:nvPr>
        </p:nvSpPr>
        <p:spPr>
          <a:xfrm>
            <a:off x="0" y="2057400"/>
            <a:ext cx="12192000" cy="4800600"/>
          </a:xfrm>
          <a:prstGeom prst="rect">
            <a:avLst/>
          </a:prstGeom>
        </p:spPr>
        <p:txBody>
          <a:bodyPr/>
          <a:lstStyle>
            <a:lvl1pPr>
              <a:defRPr>
                <a:latin typeface="Open Sans" panose="020B0606030504020204" pitchFamily="34" charset="0"/>
              </a:defRPr>
            </a:lvl1pPr>
          </a:lstStyle>
          <a:p>
            <a:r>
              <a:rPr lang="en-GB" dirty="0"/>
              <a:t>Click icon to add picture</a:t>
            </a:r>
            <a:endParaRPr lang="en-US" dirty="0"/>
          </a:p>
        </p:txBody>
      </p:sp>
    </p:spTree>
    <p:extLst>
      <p:ext uri="{BB962C8B-B14F-4D97-AF65-F5344CB8AC3E}">
        <p14:creationId xmlns:p14="http://schemas.microsoft.com/office/powerpoint/2010/main" val="760235535"/>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PHOTO-LEF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lvl1pPr>
              <a:defRPr>
                <a:latin typeface="Open Sans" panose="020B0606030504020204" pitchFamily="34" charset="0"/>
              </a:defRPr>
            </a:lvl1pPr>
          </a:lstStyle>
          <a:p>
            <a:r>
              <a:rPr lang="en-GB" dirty="0"/>
              <a:t>Click icon to add picture</a:t>
            </a:r>
            <a:endParaRPr lang="en-US" dirty="0"/>
          </a:p>
        </p:txBody>
      </p:sp>
    </p:spTree>
    <p:extLst>
      <p:ext uri="{BB962C8B-B14F-4D97-AF65-F5344CB8AC3E}">
        <p14:creationId xmlns:p14="http://schemas.microsoft.com/office/powerpoint/2010/main" val="12908863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TEXT-ONE-COLUMN-DAR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59000">
                      <a:srgbClr val="3DA6F8"/>
                    </a:gs>
                    <a:gs pos="0">
                      <a:srgbClr val="52D1FE"/>
                    </a:gs>
                    <a:gs pos="100000">
                      <a:srgbClr val="2E5EAE"/>
                    </a:gs>
                  </a:gsLst>
                  <a:lin ang="3000000" scaled="0"/>
                </a:gradFill>
                <a:latin typeface="Proxima Nova Black" panose="02000506030000020004" pitchFamily="50" charset="0"/>
              </a:defRPr>
            </a:lvl1pPr>
          </a:lstStyle>
          <a:p>
            <a:r>
              <a:rPr lang="en-US" dirty="0"/>
              <a:t>TITLE TO BE CAPITALIZED</a:t>
            </a:r>
          </a:p>
        </p:txBody>
      </p:sp>
      <p:sp>
        <p:nvSpPr>
          <p:cNvPr id="6" name="Text Placeholder 6">
            <a:extLst>
              <a:ext uri="{FF2B5EF4-FFF2-40B4-BE49-F238E27FC236}">
                <a16:creationId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Graphic 4">
            <a:extLst>
              <a:ext uri="{FF2B5EF4-FFF2-40B4-BE49-F238E27FC236}">
                <a16:creationId xmlns:a16="http://schemas.microsoft.com/office/drawing/2014/main" id="{023BD5B6-E393-494D-BED6-9B24BBA2218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Tree>
    <p:extLst>
      <p:ext uri="{BB962C8B-B14F-4D97-AF65-F5344CB8AC3E}">
        <p14:creationId xmlns:p14="http://schemas.microsoft.com/office/powerpoint/2010/main" val="3009639858"/>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DESCRIPTION-PHOTO-RIGH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a:t>
            </a:r>
            <a:r>
              <a:rPr lang="uk-UA"/>
              <a:t> С</a:t>
            </a:r>
            <a:r>
              <a:rPr lang="en-US"/>
              <a:t>APITA</a:t>
            </a:r>
            <a:br>
              <a:rPr lang="uk-UA"/>
            </a:br>
            <a:r>
              <a:rPr lang="en-US"/>
              <a:t>LIZED</a:t>
            </a: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lvl1pPr>
              <a:defRPr>
                <a:latin typeface="Open Sans" panose="020B0606030504020204" pitchFamily="34" charset="0"/>
              </a:defRPr>
            </a:lvl1pPr>
          </a:lstStyle>
          <a:p>
            <a:r>
              <a:rPr lang="en-GB" dirty="0"/>
              <a:t>Click icon to add picture</a:t>
            </a:r>
            <a:endParaRPr lang="en-US" dirty="0"/>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462360196"/>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WIDE-CHART-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lvl1pPr>
              <a:defRPr>
                <a:latin typeface="Open Sans" panose="020B0606030504020204" pitchFamily="34" charset="0"/>
              </a:defRPr>
            </a:lvl1pPr>
          </a:lstStyle>
          <a:p>
            <a:r>
              <a:rPr lang="en-GB" dirty="0"/>
              <a:t>Click icon to add chart</a:t>
            </a:r>
            <a:endParaRPr lang="en-US" dirty="0"/>
          </a:p>
        </p:txBody>
      </p:sp>
    </p:spTree>
    <p:extLst>
      <p:ext uri="{BB962C8B-B14F-4D97-AF65-F5344CB8AC3E}">
        <p14:creationId xmlns:p14="http://schemas.microsoft.com/office/powerpoint/2010/main" val="3406991563"/>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1_WIDE-CHART-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lvl1pPr>
              <a:defRPr>
                <a:latin typeface="Open Sans" panose="020B0606030504020204" pitchFamily="34" charset="0"/>
              </a:defRPr>
            </a:lvl1pPr>
          </a:lstStyle>
          <a:p>
            <a:r>
              <a:rPr lang="en-GB" dirty="0"/>
              <a:t>Click icon to add chart</a:t>
            </a:r>
            <a:endParaRPr lang="en-US" dirty="0"/>
          </a:p>
        </p:txBody>
      </p:sp>
      <p:sp>
        <p:nvSpPr>
          <p:cNvPr id="3" name="Rectangle 2">
            <a:extLst>
              <a:ext uri="{FF2B5EF4-FFF2-40B4-BE49-F238E27FC236}">
                <a16:creationId xmlns:a16="http://schemas.microsoft.com/office/drawing/2014/main" id="{6ACA983D-65EC-844A-88D8-08D3316C928A}"/>
              </a:ext>
            </a:extLst>
          </p:cNvPr>
          <p:cNvSpPr/>
          <p:nvPr userDrawn="1"/>
        </p:nvSpPr>
        <p:spPr>
          <a:xfrm>
            <a:off x="9776178" y="5757333"/>
            <a:ext cx="2144889" cy="7902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ndParaRPr>
          </a:p>
        </p:txBody>
      </p:sp>
    </p:spTree>
    <p:extLst>
      <p:ext uri="{BB962C8B-B14F-4D97-AF65-F5344CB8AC3E}">
        <p14:creationId xmlns:p14="http://schemas.microsoft.com/office/powerpoint/2010/main" val="1272717344"/>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CHART-LEF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lvl1pPr>
              <a:defRPr>
                <a:latin typeface="Open Sans" panose="020B0606030504020204" pitchFamily="34" charset="0"/>
              </a:defRPr>
            </a:lvl1pPr>
          </a:lstStyle>
          <a:p>
            <a:r>
              <a:rPr lang="en-GB" dirty="0"/>
              <a:t>Click icon to add chart</a:t>
            </a:r>
            <a:endParaRPr lang="en-US" dirty="0"/>
          </a:p>
        </p:txBody>
      </p:sp>
    </p:spTree>
    <p:extLst>
      <p:ext uri="{BB962C8B-B14F-4D97-AF65-F5344CB8AC3E}">
        <p14:creationId xmlns:p14="http://schemas.microsoft.com/office/powerpoint/2010/main" val="4229444761"/>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TEXT-ONE-COLUMN-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8443203"/>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tx" preserve="1">
  <p:cSld name="Text in Two Columns - W">
    <p:bg>
      <p:bgPr>
        <a:solidFill>
          <a:srgbClr val="FFFFFF"/>
        </a:solidFill>
        <a:effectLst/>
      </p:bgPr>
    </p:bg>
    <p:spTree>
      <p:nvGrpSpPr>
        <p:cNvPr id="1" name=""/>
        <p:cNvGrpSpPr/>
        <p:nvPr/>
      </p:nvGrpSpPr>
      <p:grpSpPr>
        <a:xfrm>
          <a:off x="0" y="0"/>
          <a:ext cx="0" cy="0"/>
          <a:chOff x="0" y="0"/>
          <a:chExt cx="0" cy="0"/>
        </a:xfrm>
      </p:grpSpPr>
      <p:sp>
        <p:nvSpPr>
          <p:cNvPr id="754" name="Text in two columns"/>
          <p:cNvSpPr txBox="1">
            <a:spLocks noGrp="1"/>
          </p:cNvSpPr>
          <p:nvPr>
            <p:ph type="body" sz="quarter" idx="13"/>
          </p:nvPr>
        </p:nvSpPr>
        <p:spPr>
          <a:xfrm>
            <a:off x="638777" y="770564"/>
            <a:ext cx="10889047" cy="597087"/>
          </a:xfrm>
          <a:prstGeom prst="rect">
            <a:avLst/>
          </a:prstGeom>
        </p:spPr>
        <p:txBody>
          <a:bodyPr anchor="ctr">
            <a:spAutoFit/>
          </a:bodyPr>
          <a:lstStyle>
            <a:lvl1pPr>
              <a:lnSpc>
                <a:spcPct val="80000"/>
              </a:lnSpc>
              <a:spcBef>
                <a:spcPts val="0"/>
              </a:spcBef>
              <a:defRPr sz="4000" cap="all">
                <a:solidFill>
                  <a:srgbClr val="101010"/>
                </a:solidFill>
                <a:latin typeface="Open Sans" panose="020B0606030504020204" pitchFamily="34" charset="0"/>
                <a:ea typeface="+mn-ea"/>
                <a:cs typeface="+mn-cs"/>
                <a:sym typeface="Arial Black"/>
              </a:defRPr>
            </a:lvl1pPr>
          </a:lstStyle>
          <a:p>
            <a:pPr lvl="0"/>
            <a:r>
              <a:rPr lang="en-GB" dirty="0"/>
              <a:t>Click to edit Master text styles</a:t>
            </a:r>
          </a:p>
        </p:txBody>
      </p:sp>
      <p:sp>
        <p:nvSpPr>
          <p:cNvPr id="755" name="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
          <p:cNvSpPr txBox="1">
            <a:spLocks noGrp="1"/>
          </p:cNvSpPr>
          <p:nvPr>
            <p:ph type="body" idx="14"/>
          </p:nvPr>
        </p:nvSpPr>
        <p:spPr>
          <a:xfrm>
            <a:off x="635827" y="1905265"/>
            <a:ext cx="10894947" cy="3678774"/>
          </a:xfrm>
          <a:prstGeom prst="rect">
            <a:avLst/>
          </a:prstGeom>
        </p:spPr>
        <p:txBody>
          <a:bodyPr numCol="2" spcCol="765569">
            <a:noAutofit/>
          </a:bodyPr>
          <a:lstStyle>
            <a:lvl1pPr>
              <a:defRPr>
                <a:latin typeface="Open Sans" panose="020B0606030504020204" pitchFamily="34" charset="0"/>
              </a:defRPr>
            </a:lvl1pPr>
            <a:lvl2pPr>
              <a:defRPr>
                <a:latin typeface="Open Sans" panose="020B0606030504020204" pitchFamily="34" charset="0"/>
              </a:defRPr>
            </a:lvl2pPr>
          </a:lstStyle>
          <a:p>
            <a:pPr lvl="0">
              <a:defRPr>
                <a:solidFill>
                  <a:srgbClr val="101010"/>
                </a:solidFill>
              </a:defRPr>
            </a:pPr>
            <a:r>
              <a:rPr lang="en-GB" dirty="0"/>
              <a:t>Click to edit Master text styles</a:t>
            </a:r>
          </a:p>
          <a:p>
            <a:pPr lvl="1">
              <a:defRPr>
                <a:solidFill>
                  <a:srgbClr val="101010"/>
                </a:solidFill>
              </a:defRPr>
            </a:pPr>
            <a:r>
              <a:rPr lang="en-GB" dirty="0"/>
              <a:t>Second level</a:t>
            </a:r>
          </a:p>
        </p:txBody>
      </p:sp>
      <p:sp>
        <p:nvSpPr>
          <p:cNvPr id="756" name="Slide Number"/>
          <p:cNvSpPr txBox="1">
            <a:spLocks noGrp="1"/>
          </p:cNvSpPr>
          <p:nvPr>
            <p:ph type="sldNum" sz="quarter" idx="2"/>
          </p:nvPr>
        </p:nvSpPr>
        <p:spPr>
          <a:xfrm>
            <a:off x="636885" y="6294357"/>
            <a:ext cx="223540" cy="234951"/>
          </a:xfrm>
          <a:prstGeom prst="rect">
            <a:avLst/>
          </a:prstGeom>
        </p:spPr>
        <p:txBody>
          <a:bodyPr/>
          <a:lstStyle>
            <a:lvl1pPr>
              <a:defRPr>
                <a:latin typeface="Open Sans" panose="020B0606030504020204" pitchFamily="34" charset="0"/>
              </a:defRPr>
            </a:lvl1pPr>
          </a:lstStyle>
          <a:p>
            <a:pPr eaLnBrk="1" fontAlgn="auto" hangingPunct="1">
              <a:spcBef>
                <a:spcPts val="0"/>
              </a:spcBef>
              <a:spcAft>
                <a:spcPts val="0"/>
              </a:spcAft>
              <a:defRPr/>
            </a:pPr>
            <a:fld id="{86CB4B4D-7CA3-9044-876B-883B54F8677D}" type="slidenum">
              <a:rPr lang="ro-RO" smtClean="0">
                <a:solidFill>
                  <a:prstClr val="black"/>
                </a:solidFill>
              </a:rPr>
              <a:pPr eaLnBrk="1" fontAlgn="auto" hangingPunct="1">
                <a:spcBef>
                  <a:spcPts val="0"/>
                </a:spcBef>
                <a:spcAft>
                  <a:spcPts val="0"/>
                </a:spcAft>
                <a:defRPr/>
              </a:pPr>
              <a:t>‹#›</a:t>
            </a:fld>
            <a:endParaRPr lang="ro-RO" dirty="0">
              <a:solidFill>
                <a:prstClr val="black"/>
              </a:solidFill>
            </a:endParaRPr>
          </a:p>
        </p:txBody>
      </p:sp>
      <p:sp>
        <p:nvSpPr>
          <p:cNvPr id="757" name="Section Name (optional)"/>
          <p:cNvSpPr txBox="1">
            <a:spLocks noGrp="1"/>
          </p:cNvSpPr>
          <p:nvPr>
            <p:ph type="body" sz="quarter" idx="15"/>
          </p:nvPr>
        </p:nvSpPr>
        <p:spPr>
          <a:xfrm>
            <a:off x="633425" y="460013"/>
            <a:ext cx="4685941" cy="276999"/>
          </a:xfrm>
          <a:prstGeom prst="rect">
            <a:avLst/>
          </a:prstGeom>
        </p:spPr>
        <p:txBody>
          <a:bodyPr>
            <a:spAutoFit/>
          </a:bodyPr>
          <a:lstStyle>
            <a:lvl1pPr>
              <a:lnSpc>
                <a:spcPct val="100000"/>
              </a:lnSpc>
              <a:spcBef>
                <a:spcPts val="0"/>
              </a:spcBef>
              <a:defRPr sz="1200">
                <a:solidFill>
                  <a:srgbClr val="000000">
                    <a:alpha val="49957"/>
                  </a:srgbClr>
                </a:solidFill>
                <a:latin typeface="Open Sans" panose="020B0606030504020204" pitchFamily="34" charset="0"/>
              </a:defRPr>
            </a:lvl1pPr>
          </a:lstStyle>
          <a:p>
            <a:pPr lvl="0"/>
            <a:r>
              <a:rPr lang="en-GB" dirty="0"/>
              <a:t>Click to edit Master text styles</a:t>
            </a:r>
          </a:p>
        </p:txBody>
      </p:sp>
      <p:sp>
        <p:nvSpPr>
          <p:cNvPr id="758" name="Image"/>
          <p:cNvSpPr>
            <a:spLocks noGrp="1"/>
          </p:cNvSpPr>
          <p:nvPr>
            <p:ph type="pic" sz="quarter" idx="16"/>
          </p:nvPr>
        </p:nvSpPr>
        <p:spPr>
          <a:xfrm>
            <a:off x="10668992" y="6325523"/>
            <a:ext cx="889001" cy="152401"/>
          </a:xfrm>
          <a:prstGeom prst="rect">
            <a:avLst/>
          </a:prstGeom>
        </p:spPr>
        <p:txBody>
          <a:bodyPr lIns="91439" tIns="45719" rIns="91439" bIns="45719">
            <a:noAutofit/>
          </a:bodyPr>
          <a:lstStyle>
            <a:lvl1pPr>
              <a:defRPr>
                <a:latin typeface="Open Sans" panose="020B0606030504020204" pitchFamily="34" charset="0"/>
              </a:defRPr>
            </a:lvl1pPr>
          </a:lstStyle>
          <a:p>
            <a:r>
              <a:rPr lang="en-GB" dirty="0"/>
              <a:t>Click icon to add picture</a:t>
            </a:r>
            <a:endParaRPr dirty="0"/>
          </a:p>
        </p:txBody>
      </p:sp>
      <p:sp>
        <p:nvSpPr>
          <p:cNvPr id="759" name="SoftServe Confidential"/>
          <p:cNvSpPr txBox="1">
            <a:spLocks noGrp="1"/>
          </p:cNvSpPr>
          <p:nvPr>
            <p:ph type="body" sz="quarter" idx="17"/>
          </p:nvPr>
        </p:nvSpPr>
        <p:spPr>
          <a:xfrm>
            <a:off x="1148953" y="6269574"/>
            <a:ext cx="2544414" cy="276999"/>
          </a:xfrm>
          <a:prstGeom prst="rect">
            <a:avLst/>
          </a:prstGeom>
        </p:spPr>
        <p:txBody>
          <a:bodyPr wrap="none" anchor="ctr">
            <a:spAutoFit/>
          </a:bodyPr>
          <a:lstStyle>
            <a:lvl1pPr>
              <a:lnSpc>
                <a:spcPct val="100000"/>
              </a:lnSpc>
              <a:spcBef>
                <a:spcPts val="0"/>
              </a:spcBef>
              <a:defRPr sz="1200">
                <a:solidFill>
                  <a:srgbClr val="000000">
                    <a:alpha val="49957"/>
                  </a:srgbClr>
                </a:solidFill>
                <a:latin typeface="Open Sans" panose="020B0606030504020204" pitchFamily="34" charset="0"/>
              </a:defRPr>
            </a:lvl1pPr>
          </a:lstStyle>
          <a:p>
            <a:pPr lvl="0"/>
            <a:r>
              <a:rPr lang="en-GB" dirty="0"/>
              <a:t>Click to edit Master text styles</a:t>
            </a:r>
          </a:p>
        </p:txBody>
      </p:sp>
      <p:pic>
        <p:nvPicPr>
          <p:cNvPr id="8" name="Picture 2" descr="Ð ÐµÐ·ÑÐ»ÑÑÐ°Ñ Ð¿Ð¾ÑÑÐºÑ Ð·Ð¾Ð±ÑÐ°Ð¶ÐµÐ½Ñ Ð·Ð° Ð·Ð°Ð¿Ð¸ÑÐ¾Ð¼ &quot;numis securities logo&quot;"/>
          <p:cNvPicPr>
            <a:picLocks noChangeAspect="1" noChangeArrowheads="1"/>
          </p:cNvPicPr>
          <p:nvPr userDrawn="1"/>
        </p:nvPicPr>
        <p:blipFill>
          <a:blip r:embed="rId2" cstate="hqprint">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a:ext>
            </a:extLst>
          </a:blip>
          <a:srcRect/>
          <a:stretch>
            <a:fillRect/>
          </a:stretch>
        </p:blipFill>
        <p:spPr bwMode="auto">
          <a:xfrm>
            <a:off x="18503772" y="12427047"/>
            <a:ext cx="1425697" cy="543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9826908"/>
      </p:ext>
    </p:extLst>
  </p:cSld>
  <p:clrMapOvr>
    <a:masterClrMapping/>
  </p:clrMapOvr>
  <p:transition spd="med"/>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TITLE-SLIDE-DARK-1">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spTree>
    <p:extLst>
      <p:ext uri="{BB962C8B-B14F-4D97-AF65-F5344CB8AC3E}">
        <p14:creationId xmlns:p14="http://schemas.microsoft.com/office/powerpoint/2010/main" val="3204263854"/>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TITLE-SLIDE-DARK-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spTree>
    <p:extLst>
      <p:ext uri="{BB962C8B-B14F-4D97-AF65-F5344CB8AC3E}">
        <p14:creationId xmlns:p14="http://schemas.microsoft.com/office/powerpoint/2010/main" val="3540861413"/>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TEXT-ONE-COLUMN-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a:solidFill>
                  <a:prstClr val="white"/>
                </a:solidFill>
                <a:ea typeface="Open Sans" panose="020B0606030504020204" pitchFamily="34" charset="0"/>
                <a:cs typeface="Open Sans" panose="020B0606030504020204" pitchFamily="34" charset="0"/>
              </a:rPr>
              <a:t>SoftServe Confidential</a:t>
            </a:r>
          </a:p>
        </p:txBody>
      </p:sp>
      <p:sp>
        <p:nvSpPr>
          <p:cNvPr id="5" name="Rectangle 4"/>
          <p:cNvSpPr/>
          <p:nvPr userDrawn="1"/>
        </p:nvSpPr>
        <p:spPr>
          <a:xfrm>
            <a:off x="9974179" y="236808"/>
            <a:ext cx="1634347" cy="2616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solidFill>
                <a:prstClr val="white"/>
              </a:solidFill>
            </a:endParaRPr>
          </a:p>
        </p:txBody>
      </p:sp>
    </p:spTree>
    <p:extLst>
      <p:ext uri="{BB962C8B-B14F-4D97-AF65-F5344CB8AC3E}">
        <p14:creationId xmlns:p14="http://schemas.microsoft.com/office/powerpoint/2010/main" val="4052622855"/>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TEXT-TWO-COLUMNS-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a:solidFill>
                  <a:prstClr val="white"/>
                </a:solidFill>
                <a:ea typeface="Open Sans" panose="020B0606030504020204" pitchFamily="34" charset="0"/>
                <a:cs typeface="Open Sans" panose="020B0606030504020204" pitchFamily="34" charset="0"/>
              </a:rPr>
              <a:t>SoftServe Confidential</a:t>
            </a:r>
          </a:p>
        </p:txBody>
      </p:sp>
      <p:sp>
        <p:nvSpPr>
          <p:cNvPr id="9" name="Rectangle 8"/>
          <p:cNvSpPr/>
          <p:nvPr userDrawn="1"/>
        </p:nvSpPr>
        <p:spPr>
          <a:xfrm>
            <a:off x="9974179" y="236808"/>
            <a:ext cx="1634347" cy="2616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solidFill>
                <a:prstClr val="white"/>
              </a:solidFill>
            </a:endParaRPr>
          </a:p>
        </p:txBody>
      </p:sp>
    </p:spTree>
    <p:extLst>
      <p:ext uri="{BB962C8B-B14F-4D97-AF65-F5344CB8AC3E}">
        <p14:creationId xmlns:p14="http://schemas.microsoft.com/office/powerpoint/2010/main" val="9232859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TEXT-ONE-COLUMN-DARK">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59000">
                      <a:srgbClr val="3DA6F8"/>
                    </a:gs>
                    <a:gs pos="0">
                      <a:srgbClr val="52D1FE"/>
                    </a:gs>
                    <a:gs pos="100000">
                      <a:srgbClr val="2E5EAE"/>
                    </a:gs>
                  </a:gsLst>
                  <a:lin ang="3000000" scaled="0"/>
                </a:gradFill>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a:extLst>
              <a:ext uri="{FF2B5EF4-FFF2-40B4-BE49-F238E27FC236}">
                <a16:creationId xmlns:a16="http://schemas.microsoft.com/office/drawing/2014/main"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836371851"/>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TEXT-THREE-COLUMNS-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a:solidFill>
                  <a:prstClr val="white"/>
                </a:solidFill>
                <a:ea typeface="Open Sans" panose="020B0606030504020204" pitchFamily="34" charset="0"/>
                <a:cs typeface="Open Sans" panose="020B0606030504020204" pitchFamily="34" charset="0"/>
              </a:rPr>
              <a:t>SoftServe Confidential</a:t>
            </a:r>
          </a:p>
        </p:txBody>
      </p:sp>
      <p:sp>
        <p:nvSpPr>
          <p:cNvPr id="9" name="Rectangle 8"/>
          <p:cNvSpPr/>
          <p:nvPr userDrawn="1"/>
        </p:nvSpPr>
        <p:spPr>
          <a:xfrm>
            <a:off x="9974179" y="236808"/>
            <a:ext cx="1634347" cy="2616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solidFill>
                <a:prstClr val="white"/>
              </a:solidFill>
            </a:endParaRPr>
          </a:p>
        </p:txBody>
      </p:sp>
    </p:spTree>
    <p:extLst>
      <p:ext uri="{BB962C8B-B14F-4D97-AF65-F5344CB8AC3E}">
        <p14:creationId xmlns:p14="http://schemas.microsoft.com/office/powerpoint/2010/main" val="3058882739"/>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TITLE-DESCRIPTION-SIDETEXT-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a:solidFill>
                  <a:prstClr val="white"/>
                </a:solidFill>
                <a:ea typeface="Open Sans" panose="020B0606030504020204" pitchFamily="34" charset="0"/>
                <a:cs typeface="Open Sans" panose="020B0606030504020204" pitchFamily="34" charset="0"/>
              </a:rPr>
              <a:t>SoftServe Confidential</a:t>
            </a:r>
          </a:p>
        </p:txBody>
      </p:sp>
      <p:sp>
        <p:nvSpPr>
          <p:cNvPr id="6" name="Rectangle 5"/>
          <p:cNvSpPr/>
          <p:nvPr userDrawn="1"/>
        </p:nvSpPr>
        <p:spPr>
          <a:xfrm>
            <a:off x="9974179" y="236808"/>
            <a:ext cx="1634347" cy="2616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solidFill>
                <a:prstClr val="white"/>
              </a:solidFill>
            </a:endParaRPr>
          </a:p>
        </p:txBody>
      </p:sp>
    </p:spTree>
    <p:extLst>
      <p:ext uri="{BB962C8B-B14F-4D97-AF65-F5344CB8AC3E}">
        <p14:creationId xmlns:p14="http://schemas.microsoft.com/office/powerpoint/2010/main" val="2461732014"/>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TITLE-SIDETEXT-PROCESS-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4" name="Oval 3"/>
          <p:cNvSpPr/>
          <p:nvPr userDrawn="1"/>
        </p:nvSpPr>
        <p:spPr>
          <a:xfrm>
            <a:off x="917664"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Oval 11"/>
          <p:cNvSpPr/>
          <p:nvPr userDrawn="1"/>
        </p:nvSpPr>
        <p:spPr>
          <a:xfrm>
            <a:off x="3113586"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Oval 12"/>
          <p:cNvSpPr/>
          <p:nvPr userDrawn="1"/>
        </p:nvSpPr>
        <p:spPr>
          <a:xfrm>
            <a:off x="5309508"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Oval 13"/>
          <p:cNvSpPr/>
          <p:nvPr userDrawn="1"/>
        </p:nvSpPr>
        <p:spPr>
          <a:xfrm>
            <a:off x="7505429"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Oval 14"/>
          <p:cNvSpPr/>
          <p:nvPr userDrawn="1"/>
        </p:nvSpPr>
        <p:spPr>
          <a:xfrm>
            <a:off x="9701348"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6" name="TextBox 25"/>
          <p:cNvSpPr txBox="1"/>
          <p:nvPr userDrawn="1"/>
        </p:nvSpPr>
        <p:spPr>
          <a:xfrm>
            <a:off x="9486900" y="236808"/>
            <a:ext cx="2121626" cy="261610"/>
          </a:xfrm>
          <a:prstGeom prst="rect">
            <a:avLst/>
          </a:prstGeom>
          <a:noFill/>
        </p:spPr>
        <p:txBody>
          <a:bodyPr wrap="square" rtlCol="0">
            <a:spAutoFit/>
          </a:bodyPr>
          <a:lstStyle/>
          <a:p>
            <a:pPr algn="r"/>
            <a:r>
              <a:rPr lang="en-US" sz="1100">
                <a:solidFill>
                  <a:prstClr val="white"/>
                </a:solidFill>
                <a:ea typeface="Open Sans" panose="020B0606030504020204" pitchFamily="34" charset="0"/>
                <a:cs typeface="Open Sans" panose="020B0606030504020204" pitchFamily="34" charset="0"/>
              </a:rPr>
              <a:t>SoftServe Confidential</a:t>
            </a:r>
          </a:p>
        </p:txBody>
      </p:sp>
      <p:sp>
        <p:nvSpPr>
          <p:cNvPr id="21" name="Rectangle 20"/>
          <p:cNvSpPr/>
          <p:nvPr userDrawn="1"/>
        </p:nvSpPr>
        <p:spPr>
          <a:xfrm>
            <a:off x="9974179" y="236808"/>
            <a:ext cx="1634347" cy="2616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solidFill>
                <a:prstClr val="white"/>
              </a:solidFill>
            </a:endParaRPr>
          </a:p>
        </p:txBody>
      </p:sp>
    </p:spTree>
    <p:extLst>
      <p:ext uri="{BB962C8B-B14F-4D97-AF65-F5344CB8AC3E}">
        <p14:creationId xmlns:p14="http://schemas.microsoft.com/office/powerpoint/2010/main" val="3401712880"/>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TITLE-TIMELINE-DARK">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userDrawn="1"/>
        </p:nvCxnSpPr>
        <p:spPr>
          <a:xfrm>
            <a:off x="-28575" y="2743200"/>
            <a:ext cx="12252960" cy="0"/>
          </a:xfrm>
          <a:prstGeom prst="line">
            <a:avLst/>
          </a:prstGeom>
          <a:ln w="19050">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9" name="TextBox 38"/>
          <p:cNvSpPr txBox="1"/>
          <p:nvPr userDrawn="1"/>
        </p:nvSpPr>
        <p:spPr>
          <a:xfrm>
            <a:off x="9486900" y="236808"/>
            <a:ext cx="2121626" cy="261610"/>
          </a:xfrm>
          <a:prstGeom prst="rect">
            <a:avLst/>
          </a:prstGeom>
          <a:noFill/>
        </p:spPr>
        <p:txBody>
          <a:bodyPr wrap="square" rtlCol="0">
            <a:spAutoFit/>
          </a:bodyPr>
          <a:lstStyle/>
          <a:p>
            <a:pPr algn="r"/>
            <a:r>
              <a:rPr lang="en-US" sz="1100">
                <a:solidFill>
                  <a:prstClr val="white"/>
                </a:solidFill>
                <a:ea typeface="Open Sans" panose="020B0606030504020204" pitchFamily="34" charset="0"/>
                <a:cs typeface="Open Sans" panose="020B0606030504020204" pitchFamily="34" charset="0"/>
              </a:rPr>
              <a:t>SoftServe Confidential</a:t>
            </a:r>
          </a:p>
        </p:txBody>
      </p:sp>
      <p:sp>
        <p:nvSpPr>
          <p:cNvPr id="22" name="Rectangle 21"/>
          <p:cNvSpPr/>
          <p:nvPr userDrawn="1"/>
        </p:nvSpPr>
        <p:spPr>
          <a:xfrm>
            <a:off x="9974179" y="236808"/>
            <a:ext cx="1634347" cy="2616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solidFill>
                <a:prstClr val="white"/>
              </a:solidFill>
            </a:endParaRPr>
          </a:p>
        </p:txBody>
      </p:sp>
    </p:spTree>
    <p:extLst>
      <p:ext uri="{BB962C8B-B14F-4D97-AF65-F5344CB8AC3E}">
        <p14:creationId xmlns:p14="http://schemas.microsoft.com/office/powerpoint/2010/main" val="425049530"/>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PHOTO-RIGHT-DARK">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r>
              <a:rPr lang="en-GB"/>
              <a:t>Click icon to add picture</a:t>
            </a:r>
            <a:endParaRPr lang="en-US"/>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a:solidFill>
                  <a:prstClr val="white"/>
                </a:solidFill>
                <a:ea typeface="Open Sans" panose="020B0606030504020204" pitchFamily="34" charset="0"/>
                <a:cs typeface="Open Sans" panose="020B0606030504020204" pitchFamily="34" charset="0"/>
              </a:rPr>
              <a:t>SoftServe Confidential</a:t>
            </a:r>
          </a:p>
        </p:txBody>
      </p:sp>
      <p:sp>
        <p:nvSpPr>
          <p:cNvPr id="6" name="Rectangle 5"/>
          <p:cNvSpPr/>
          <p:nvPr userDrawn="1"/>
        </p:nvSpPr>
        <p:spPr>
          <a:xfrm>
            <a:off x="9974179" y="236808"/>
            <a:ext cx="1634347" cy="2616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solidFill>
                <a:prstClr val="white"/>
              </a:solidFill>
            </a:endParaRPr>
          </a:p>
        </p:txBody>
      </p:sp>
    </p:spTree>
    <p:extLst>
      <p:ext uri="{BB962C8B-B14F-4D97-AF65-F5344CB8AC3E}">
        <p14:creationId xmlns:p14="http://schemas.microsoft.com/office/powerpoint/2010/main" val="2726442094"/>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showMasterSp="0" preserve="1" userDrawn="1">
  <p:cSld name="WIDE-PHOTOT-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CLICK TO EDIT THE TITLE</a:t>
            </a:r>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r>
              <a:rPr lang="en-GB"/>
              <a:t>Click icon to add picture</a:t>
            </a:r>
            <a:endParaRPr lang="en-US"/>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a:solidFill>
                  <a:prstClr val="white"/>
                </a:solidFill>
                <a:ea typeface="Open Sans" panose="020B0606030504020204" pitchFamily="34" charset="0"/>
                <a:cs typeface="Open Sans" panose="020B0606030504020204" pitchFamily="34" charset="0"/>
              </a:rPr>
              <a:t>SoftServe Confidential</a:t>
            </a:r>
          </a:p>
        </p:txBody>
      </p:sp>
      <p:sp>
        <p:nvSpPr>
          <p:cNvPr id="5" name="Rectangle 4"/>
          <p:cNvSpPr/>
          <p:nvPr userDrawn="1"/>
        </p:nvSpPr>
        <p:spPr>
          <a:xfrm>
            <a:off x="9974179" y="236808"/>
            <a:ext cx="1634347" cy="2616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solidFill>
                <a:prstClr val="white"/>
              </a:solidFill>
            </a:endParaRPr>
          </a:p>
        </p:txBody>
      </p:sp>
    </p:spTree>
    <p:extLst>
      <p:ext uri="{BB962C8B-B14F-4D97-AF65-F5344CB8AC3E}">
        <p14:creationId xmlns:p14="http://schemas.microsoft.com/office/powerpoint/2010/main" val="2965169951"/>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PHOTO-LEFT-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GB"/>
              <a:t>Click icon to add picture</a:t>
            </a:r>
            <a:endParaRPr lang="en-US"/>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a:solidFill>
                  <a:prstClr val="white"/>
                </a:solidFill>
                <a:ea typeface="Open Sans" panose="020B0606030504020204" pitchFamily="34" charset="0"/>
                <a:cs typeface="Open Sans" panose="020B0606030504020204" pitchFamily="34" charset="0"/>
              </a:rPr>
              <a:t>SoftServe Confidential</a:t>
            </a:r>
          </a:p>
        </p:txBody>
      </p:sp>
      <p:sp>
        <p:nvSpPr>
          <p:cNvPr id="6" name="Rectangle 5"/>
          <p:cNvSpPr/>
          <p:nvPr userDrawn="1"/>
        </p:nvSpPr>
        <p:spPr>
          <a:xfrm>
            <a:off x="9974179" y="236808"/>
            <a:ext cx="1634347" cy="2616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solidFill>
                <a:prstClr val="white"/>
              </a:solidFill>
            </a:endParaRPr>
          </a:p>
        </p:txBody>
      </p:sp>
    </p:spTree>
    <p:extLst>
      <p:ext uri="{BB962C8B-B14F-4D97-AF65-F5344CB8AC3E}">
        <p14:creationId xmlns:p14="http://schemas.microsoft.com/office/powerpoint/2010/main" val="3360617052"/>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DESCRIPTION-PHOTO-RIGHT-DARK">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a:t>
            </a:r>
            <a:r>
              <a:rPr lang="uk-UA"/>
              <a:t> С</a:t>
            </a:r>
            <a:r>
              <a:rPr lang="en-US"/>
              <a:t>APITA</a:t>
            </a:r>
            <a:br>
              <a:rPr lang="uk-UA"/>
            </a:br>
            <a:r>
              <a:rPr lang="en-US"/>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a:solidFill>
                  <a:prstClr val="white"/>
                </a:solidFill>
                <a:ea typeface="Open Sans" panose="020B0606030504020204" pitchFamily="34" charset="0"/>
                <a:cs typeface="Open Sans" panose="020B0606030504020204" pitchFamily="34" charset="0"/>
              </a:rPr>
              <a:t>SoftServe Confidential</a:t>
            </a: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r>
              <a:rPr lang="en-GB"/>
              <a:t>Click icon to add picture</a:t>
            </a:r>
            <a:endParaRPr lang="en-US"/>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6" name="Rectangle 5"/>
          <p:cNvSpPr/>
          <p:nvPr userDrawn="1"/>
        </p:nvSpPr>
        <p:spPr>
          <a:xfrm>
            <a:off x="9974179" y="236808"/>
            <a:ext cx="1634347" cy="2616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solidFill>
                <a:prstClr val="white"/>
              </a:solidFill>
            </a:endParaRPr>
          </a:p>
        </p:txBody>
      </p:sp>
    </p:spTree>
    <p:extLst>
      <p:ext uri="{BB962C8B-B14F-4D97-AF65-F5344CB8AC3E}">
        <p14:creationId xmlns:p14="http://schemas.microsoft.com/office/powerpoint/2010/main" val="740127631"/>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WIDE-CHART-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a:solidFill>
                  <a:prstClr val="white"/>
                </a:solidFill>
                <a:ea typeface="Open Sans" panose="020B0606030504020204" pitchFamily="34" charset="0"/>
                <a:cs typeface="Open Sans" panose="020B0606030504020204" pitchFamily="34" charset="0"/>
              </a:rPr>
              <a:t>SoftServe Confidential</a:t>
            </a: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r>
              <a:rPr lang="en-GB"/>
              <a:t>Click icon to add chart</a:t>
            </a:r>
            <a:endParaRPr lang="en-US"/>
          </a:p>
        </p:txBody>
      </p:sp>
      <p:sp>
        <p:nvSpPr>
          <p:cNvPr id="6" name="Rectangle 5"/>
          <p:cNvSpPr/>
          <p:nvPr userDrawn="1"/>
        </p:nvSpPr>
        <p:spPr>
          <a:xfrm>
            <a:off x="9974179" y="236808"/>
            <a:ext cx="1634347" cy="2616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solidFill>
                <a:prstClr val="white"/>
              </a:solidFill>
            </a:endParaRPr>
          </a:p>
        </p:txBody>
      </p:sp>
    </p:spTree>
    <p:extLst>
      <p:ext uri="{BB962C8B-B14F-4D97-AF65-F5344CB8AC3E}">
        <p14:creationId xmlns:p14="http://schemas.microsoft.com/office/powerpoint/2010/main" val="778715379"/>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CHART-LEFT-DARK">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a:solidFill>
                  <a:prstClr val="white"/>
                </a:solidFill>
                <a:ea typeface="Open Sans" panose="020B0606030504020204" pitchFamily="34" charset="0"/>
                <a:cs typeface="Open Sans" panose="020B0606030504020204" pitchFamily="34" charset="0"/>
              </a:rPr>
              <a:t>SoftServe Confidential</a:t>
            </a: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r>
              <a:rPr lang="en-GB"/>
              <a:t>Click icon to add chart</a:t>
            </a:r>
            <a:endParaRPr lang="en-US"/>
          </a:p>
        </p:txBody>
      </p:sp>
      <p:sp>
        <p:nvSpPr>
          <p:cNvPr id="6" name="Rectangle 5"/>
          <p:cNvSpPr/>
          <p:nvPr userDrawn="1"/>
        </p:nvSpPr>
        <p:spPr>
          <a:xfrm>
            <a:off x="9974179" y="236808"/>
            <a:ext cx="1634347" cy="2616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solidFill>
                <a:prstClr val="white"/>
              </a:solidFill>
            </a:endParaRPr>
          </a:p>
        </p:txBody>
      </p:sp>
    </p:spTree>
    <p:extLst>
      <p:ext uri="{BB962C8B-B14F-4D97-AF65-F5344CB8AC3E}">
        <p14:creationId xmlns:p14="http://schemas.microsoft.com/office/powerpoint/2010/main" val="28894164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a:gsLst>
            <a:gs pos="59000">
              <a:srgbClr val="3DA6F8"/>
            </a:gs>
            <a:gs pos="0">
              <a:srgbClr val="52D1FE"/>
            </a:gs>
            <a:gs pos="100000">
              <a:srgbClr val="2E5EAE"/>
            </a:gs>
          </a:gsLst>
          <a:lin ang="30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1653792"/>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67635537"/>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TITLE-SLIDE-DARK-1">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spTree>
    <p:extLst>
      <p:ext uri="{BB962C8B-B14F-4D97-AF65-F5344CB8AC3E}">
        <p14:creationId xmlns:p14="http://schemas.microsoft.com/office/powerpoint/2010/main" val="743142194"/>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1_TITLE-SLIDE-DARK-REVEAL">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spTree>
    <p:extLst>
      <p:ext uri="{BB962C8B-B14F-4D97-AF65-F5344CB8AC3E}">
        <p14:creationId xmlns:p14="http://schemas.microsoft.com/office/powerpoint/2010/main" val="3819836743"/>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2_TITLE-SLIDE-DARK-ACCELERATE">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spTree>
    <p:extLst>
      <p:ext uri="{BB962C8B-B14F-4D97-AF65-F5344CB8AC3E}">
        <p14:creationId xmlns:p14="http://schemas.microsoft.com/office/powerpoint/2010/main" val="1696175485"/>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3_TITLE-SLIDE-DARK-OPTIMIZE">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spTree>
    <p:extLst>
      <p:ext uri="{BB962C8B-B14F-4D97-AF65-F5344CB8AC3E}">
        <p14:creationId xmlns:p14="http://schemas.microsoft.com/office/powerpoint/2010/main" val="1846216427"/>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TITLE-SLIDE-DARK-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spTree>
    <p:extLst>
      <p:ext uri="{BB962C8B-B14F-4D97-AF65-F5344CB8AC3E}">
        <p14:creationId xmlns:p14="http://schemas.microsoft.com/office/powerpoint/2010/main" val="3224933875"/>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TEXT-ONE-COLUMN-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51230454"/>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TEXT-TWO-COLUMNS-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8751264"/>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TEXT-THREE-COLUMNS-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7623958"/>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TITLE-DESCRIPTION-SIDETEXT-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14673853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59000">
                      <a:srgbClr val="3DA6F8"/>
                    </a:gs>
                    <a:gs pos="0">
                      <a:srgbClr val="52D1FE"/>
                    </a:gs>
                    <a:gs pos="100000">
                      <a:srgbClr val="2E5EAE"/>
                    </a:gs>
                  </a:gsLst>
                  <a:lin ang="3000000" scaled="0"/>
                </a:gradFill>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5" name="Graphic 4">
            <a:extLst>
              <a:ext uri="{FF2B5EF4-FFF2-40B4-BE49-F238E27FC236}">
                <a16:creationId xmlns:a16="http://schemas.microsoft.com/office/drawing/2014/main" id="{4F2F7E59-7F75-4B45-A91D-285977D529E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Tree>
    <p:extLst>
      <p:ext uri="{BB962C8B-B14F-4D97-AF65-F5344CB8AC3E}">
        <p14:creationId xmlns:p14="http://schemas.microsoft.com/office/powerpoint/2010/main" val="1273067746"/>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TITLE-SIDETEXT-PROCESS-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4" name="Oval 3"/>
          <p:cNvSpPr/>
          <p:nvPr userDrawn="1"/>
        </p:nvSpPr>
        <p:spPr>
          <a:xfrm>
            <a:off x="917664"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3113586"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309508"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7505429"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9701348"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482933674"/>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TITLE-TIMELINE-DARK">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userDrawn="1"/>
        </p:nvCxnSpPr>
        <p:spPr>
          <a:xfrm>
            <a:off x="-28575" y="2743200"/>
            <a:ext cx="12252960" cy="0"/>
          </a:xfrm>
          <a:prstGeom prst="line">
            <a:avLst/>
          </a:prstGeom>
          <a:ln w="19050">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8270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0368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72466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94564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Tree>
    <p:extLst>
      <p:ext uri="{BB962C8B-B14F-4D97-AF65-F5344CB8AC3E}">
        <p14:creationId xmlns:p14="http://schemas.microsoft.com/office/powerpoint/2010/main" val="4230837003"/>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PHOTO-RIGHT-DARK">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r>
              <a:rPr lang="en-GB"/>
              <a:t>Click icon to add picture</a:t>
            </a:r>
            <a:endParaRPr lang="en-US"/>
          </a:p>
        </p:txBody>
      </p:sp>
    </p:spTree>
    <p:extLst>
      <p:ext uri="{BB962C8B-B14F-4D97-AF65-F5344CB8AC3E}">
        <p14:creationId xmlns:p14="http://schemas.microsoft.com/office/powerpoint/2010/main" val="2635799024"/>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userDrawn="1">
  <p:cSld name="WIDE-PHOTOT-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CLICK TO EDIT THE TITLE</a:t>
            </a:r>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r>
              <a:rPr lang="en-GB"/>
              <a:t>Click icon to add picture</a:t>
            </a:r>
            <a:endParaRPr lang="en-US"/>
          </a:p>
        </p:txBody>
      </p:sp>
    </p:spTree>
    <p:extLst>
      <p:ext uri="{BB962C8B-B14F-4D97-AF65-F5344CB8AC3E}">
        <p14:creationId xmlns:p14="http://schemas.microsoft.com/office/powerpoint/2010/main" val="3271938157"/>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PHOTO-LEFT-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GB"/>
              <a:t>Click icon to add picture</a:t>
            </a:r>
            <a:endParaRPr lang="en-US"/>
          </a:p>
        </p:txBody>
      </p:sp>
    </p:spTree>
    <p:extLst>
      <p:ext uri="{BB962C8B-B14F-4D97-AF65-F5344CB8AC3E}">
        <p14:creationId xmlns:p14="http://schemas.microsoft.com/office/powerpoint/2010/main" val="426148017"/>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DESCRIPTION-PHOTO-RIGHT-DARK">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a:t>
            </a:r>
            <a:r>
              <a:rPr lang="uk-UA"/>
              <a:t> С</a:t>
            </a:r>
            <a:r>
              <a:rPr lang="en-US"/>
              <a:t>APITA</a:t>
            </a:r>
            <a:br>
              <a:rPr lang="uk-UA"/>
            </a:br>
            <a:r>
              <a:rPr lang="en-US"/>
              <a:t>LIZED</a:t>
            </a: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r>
              <a:rPr lang="en-GB"/>
              <a:t>Click icon to add picture</a:t>
            </a:r>
            <a:endParaRPr lang="en-US"/>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30865457"/>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WIDE-CHART-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r>
              <a:rPr lang="en-GB"/>
              <a:t>Click icon to add chart</a:t>
            </a:r>
            <a:endParaRPr lang="en-US"/>
          </a:p>
        </p:txBody>
      </p:sp>
    </p:spTree>
    <p:extLst>
      <p:ext uri="{BB962C8B-B14F-4D97-AF65-F5344CB8AC3E}">
        <p14:creationId xmlns:p14="http://schemas.microsoft.com/office/powerpoint/2010/main" val="2684662475"/>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CHART-LEFT-DARK">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r>
              <a:rPr lang="en-GB"/>
              <a:t>Click icon to add chart</a:t>
            </a:r>
            <a:endParaRPr lang="en-US"/>
          </a:p>
        </p:txBody>
      </p:sp>
    </p:spTree>
    <p:extLst>
      <p:ext uri="{BB962C8B-B14F-4D97-AF65-F5344CB8AC3E}">
        <p14:creationId xmlns:p14="http://schemas.microsoft.com/office/powerpoint/2010/main" val="3581033473"/>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TITLE-SLIDE-01">
    <p:bg>
      <p:bgPr>
        <a:gradFill flip="none" rotWithShape="1">
          <a:gsLst>
            <a:gs pos="5000">
              <a:srgbClr val="1D469A"/>
            </a:gs>
            <a:gs pos="99000">
              <a:srgbClr val="00A3CF"/>
            </a:gs>
          </a:gsLst>
          <a:lin ang="10800000" scaled="1"/>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spTree>
    <p:extLst>
      <p:ext uri="{BB962C8B-B14F-4D97-AF65-F5344CB8AC3E}">
        <p14:creationId xmlns:p14="http://schemas.microsoft.com/office/powerpoint/2010/main" val="1444361957"/>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CHAPTER-SLIDE">
    <p:bg>
      <p:bgPr>
        <a:gradFill flip="none" rotWithShape="1">
          <a:gsLst>
            <a:gs pos="99000">
              <a:srgbClr val="00A3CF"/>
            </a:gs>
            <a:gs pos="1000">
              <a:srgbClr val="1D469A"/>
            </a:gs>
          </a:gsLst>
          <a:lin ang="10800000" scaled="1"/>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5" name="SoftServe Confidential">
            <a:extLst>
              <a:ext uri="{FF2B5EF4-FFF2-40B4-BE49-F238E27FC236}">
                <a16:creationId xmlns:a16="http://schemas.microsoft.com/office/drawing/2014/main" id="{5923F944-9EFC-47E5-984D-3C62B1ACEAEF}"/>
              </a:ext>
            </a:extLst>
          </p:cNvPr>
          <p:cNvSpPr txBox="1"/>
          <p:nvPr userDrawn="1"/>
        </p:nvSpPr>
        <p:spPr>
          <a:xfrm>
            <a:off x="685801" y="6440783"/>
            <a:ext cx="1643079" cy="2308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defTabSz="412750">
              <a:lnSpc>
                <a:spcPts val="1400"/>
              </a:lnSpc>
              <a:defRPr sz="1200">
                <a:solidFill>
                  <a:srgbClr val="FFFFFF">
                    <a:alpha val="50163"/>
                  </a:srgbClr>
                </a:solidFill>
                <a:latin typeface="Helvetica"/>
                <a:ea typeface="Helvetica"/>
                <a:cs typeface="Helvetica"/>
                <a:sym typeface="Helvetica"/>
              </a:defRPr>
            </a:lvl1pPr>
          </a:lstStyle>
          <a:p>
            <a:pPr marL="0" marR="0" lvl="0" indent="0" algn="l" defTabSz="412750" rtl="0" eaLnBrk="1" fontAlgn="auto" latinLnBrk="0" hangingPunct="0">
              <a:lnSpc>
                <a:spcPts val="1400"/>
              </a:lnSpc>
              <a:spcBef>
                <a:spcPts val="0"/>
              </a:spcBef>
              <a:spcAft>
                <a:spcPts val="0"/>
              </a:spcAft>
              <a:buClrTx/>
              <a:buSzTx/>
              <a:buFontTx/>
              <a:buNone/>
              <a:tabLst/>
              <a:defRPr/>
            </a:pPr>
            <a:r>
              <a:rPr kumimoji="0" sz="1200" b="0" i="0" u="none" strike="noStrike" kern="0" cap="none" spc="0" normalizeH="0" baseline="0" noProof="0" dirty="0">
                <a:ln>
                  <a:noFill/>
                </a:ln>
                <a:solidFill>
                  <a:srgbClr val="FFFFFF">
                    <a:alpha val="50163"/>
                  </a:srgbClr>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a:rPr>
              <a:t>SoftServe Confidential</a:t>
            </a:r>
          </a:p>
        </p:txBody>
      </p:sp>
    </p:spTree>
    <p:extLst>
      <p:ext uri="{BB962C8B-B14F-4D97-AF65-F5344CB8AC3E}">
        <p14:creationId xmlns:p14="http://schemas.microsoft.com/office/powerpoint/2010/main" val="88630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SLIDE-DARK-2">
    <p:bg>
      <p:bgPr>
        <a:gradFill flip="none" rotWithShape="1">
          <a:gsLst>
            <a:gs pos="98000">
              <a:srgbClr val="00BCDE"/>
            </a:gs>
            <a:gs pos="1000">
              <a:srgbClr val="562D7F"/>
            </a:gs>
          </a:gsLst>
          <a:lin ang="72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dirty="0"/>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5595071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solidFill>
          <a:schemeClr val="tx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Graphic 7">
            <a:extLst>
              <a:ext uri="{FF2B5EF4-FFF2-40B4-BE49-F238E27FC236}">
                <a16:creationId xmlns:a16="http://schemas.microsoft.com/office/drawing/2014/main" id="{93C119A1-800E-6142-9AF0-7D6F3146918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
        <p:nvSpPr>
          <p:cNvPr id="9" name="Title 1">
            <a:extLst>
              <a:ext uri="{FF2B5EF4-FFF2-40B4-BE49-F238E27FC236}">
                <a16:creationId xmlns:a16="http://schemas.microsoft.com/office/drawing/2014/main" id="{86745E76-DB9D-E54A-B7FA-C1FEB7D2F828}"/>
              </a:ext>
            </a:extLst>
          </p:cNvPr>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59000">
                      <a:srgbClr val="3DA6F8"/>
                    </a:gs>
                    <a:gs pos="0">
                      <a:srgbClr val="52D1FE"/>
                    </a:gs>
                    <a:gs pos="100000">
                      <a:srgbClr val="2E5EAE"/>
                    </a:gs>
                  </a:gsLst>
                  <a:lin ang="3000000" scaled="0"/>
                </a:gradFill>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3467414253"/>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userDrawn="1">
  <p:cSld name="TEXT-SLIDE-ONE-COLUMN-01">
    <p:spTree>
      <p:nvGrpSpPr>
        <p:cNvPr id="1" name=""/>
        <p:cNvGrpSpPr/>
        <p:nvPr/>
      </p:nvGrpSpPr>
      <p:grpSpPr>
        <a:xfrm>
          <a:off x="0" y="0"/>
          <a:ext cx="0" cy="0"/>
          <a:chOff x="0" y="0"/>
          <a:chExt cx="0" cy="0"/>
        </a:xfrm>
      </p:grpSpPr>
      <p:pic>
        <p:nvPicPr>
          <p:cNvPr id="11" name="Picture 8" descr="Picture 8">
            <a:extLst>
              <a:ext uri="{FF2B5EF4-FFF2-40B4-BE49-F238E27FC236}">
                <a16:creationId xmlns:a16="http://schemas.microsoft.com/office/drawing/2014/main" id="{D141BDBC-2A78-4E96-8DCB-479D758B3D71}"/>
              </a:ext>
            </a:extLst>
          </p:cNvPr>
          <p:cNvPicPr>
            <a:picLocks noChangeAspect="1"/>
          </p:cNvPicPr>
          <p:nvPr userDrawn="1"/>
        </p:nvPicPr>
        <p:blipFill>
          <a:blip r:embed="rId2"/>
          <a:stretch>
            <a:fillRect/>
          </a:stretch>
        </p:blipFill>
        <p:spPr>
          <a:xfrm>
            <a:off x="10501010" y="6362941"/>
            <a:ext cx="1016001" cy="174344"/>
          </a:xfrm>
          <a:prstGeom prst="rect">
            <a:avLst/>
          </a:prstGeom>
          <a:ln w="12700">
            <a:miter lim="400000"/>
          </a:ln>
        </p:spPr>
      </p:pic>
      <p:pic>
        <p:nvPicPr>
          <p:cNvPr id="12" name="Picture 11">
            <a:extLst>
              <a:ext uri="{FF2B5EF4-FFF2-40B4-BE49-F238E27FC236}">
                <a16:creationId xmlns:a16="http://schemas.microsoft.com/office/drawing/2014/main" id="{6A916FA8-F0B0-40E1-8204-F9C525B09610}"/>
              </a:ext>
            </a:extLst>
          </p:cNvPr>
          <p:cNvPicPr>
            <a:picLocks noChangeAspect="1"/>
          </p:cNvPicPr>
          <p:nvPr userDrawn="1"/>
        </p:nvPicPr>
        <p:blipFill>
          <a:blip r:embed="rId3"/>
          <a:stretch>
            <a:fillRect/>
          </a:stretch>
        </p:blipFill>
        <p:spPr>
          <a:xfrm>
            <a:off x="10095685" y="6370892"/>
            <a:ext cx="274320" cy="284269"/>
          </a:xfrm>
          <a:prstGeom prst="rect">
            <a:avLst/>
          </a:prstGeom>
        </p:spPr>
      </p:pic>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6" name="Text Placeholder 6">
            <a:extLst>
              <a:ext uri="{FF2B5EF4-FFF2-40B4-BE49-F238E27FC236}">
                <a16:creationId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id="{A05F96F7-0339-4844-A46F-F76D5F5B6DED}"/>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501010" y="6353316"/>
            <a:ext cx="1016001" cy="174933"/>
          </a:xfrm>
          <a:prstGeom prst="rect">
            <a:avLst/>
          </a:prstGeom>
        </p:spPr>
      </p:pic>
      <p:sp>
        <p:nvSpPr>
          <p:cNvPr id="8" name="SoftServe Confidential">
            <a:extLst>
              <a:ext uri="{FF2B5EF4-FFF2-40B4-BE49-F238E27FC236}">
                <a16:creationId xmlns:a16="http://schemas.microsoft.com/office/drawing/2014/main" id="{3F203BF7-16E9-459B-AB7F-DE0987795923}"/>
              </a:ext>
            </a:extLst>
          </p:cNvPr>
          <p:cNvSpPr txBox="1"/>
          <p:nvPr userDrawn="1"/>
        </p:nvSpPr>
        <p:spPr>
          <a:xfrm>
            <a:off x="685801" y="6440783"/>
            <a:ext cx="1643079" cy="2308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defTabSz="412750">
              <a:lnSpc>
                <a:spcPts val="1400"/>
              </a:lnSpc>
              <a:defRPr sz="1200">
                <a:solidFill>
                  <a:srgbClr val="FFFFFF">
                    <a:alpha val="50163"/>
                  </a:srgbClr>
                </a:solidFill>
                <a:latin typeface="Helvetica"/>
                <a:ea typeface="Helvetica"/>
                <a:cs typeface="Helvetica"/>
                <a:sym typeface="Helvetica"/>
              </a:defRPr>
            </a:lvl1pPr>
          </a:lstStyle>
          <a:p>
            <a:pPr marL="0" marR="0" lvl="0" indent="0" algn="l" defTabSz="412750" rtl="0" eaLnBrk="1" fontAlgn="auto" latinLnBrk="0" hangingPunct="0">
              <a:lnSpc>
                <a:spcPts val="1400"/>
              </a:lnSpc>
              <a:spcBef>
                <a:spcPts val="0"/>
              </a:spcBef>
              <a:spcAft>
                <a:spcPts val="0"/>
              </a:spcAft>
              <a:buClrTx/>
              <a:buSzTx/>
              <a:buFontTx/>
              <a:buNone/>
              <a:tabLst/>
              <a:defRPr/>
            </a:pPr>
            <a:r>
              <a:rPr kumimoji="0" sz="1200" b="0" i="0" u="none" strike="noStrike" kern="0" cap="none" spc="0" normalizeH="0" baseline="0" noProof="0" dirty="0">
                <a:ln>
                  <a:noFill/>
                </a:ln>
                <a:solidFill>
                  <a:schemeClr val="tx1">
                    <a:lumMod val="50000"/>
                    <a:alpha val="50163"/>
                  </a:schemeClr>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a:rPr>
              <a:t>SoftServe Confidential</a:t>
            </a:r>
          </a:p>
        </p:txBody>
      </p:sp>
    </p:spTree>
    <p:extLst>
      <p:ext uri="{BB962C8B-B14F-4D97-AF65-F5344CB8AC3E}">
        <p14:creationId xmlns:p14="http://schemas.microsoft.com/office/powerpoint/2010/main" val="152206579"/>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userDrawn="1">
  <p:cSld name="SUB-TITLE-TEXT-SLIDE-ONE-COLUMN-01">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6" name="Text Placeholder 6">
            <a:extLst>
              <a:ext uri="{FF2B5EF4-FFF2-40B4-BE49-F238E27FC236}">
                <a16:creationId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2E8185A-EA9C-471F-B1EC-73C29816D81E}"/>
              </a:ext>
            </a:extLst>
          </p:cNvPr>
          <p:cNvSpPr>
            <a:spLocks noGrp="1"/>
          </p:cNvSpPr>
          <p:nvPr>
            <p:ph type="body" sz="quarter" idx="11" hasCustomPrompt="1"/>
          </p:nvPr>
        </p:nvSpPr>
        <p:spPr>
          <a:xfrm>
            <a:off x="685800" y="378898"/>
            <a:ext cx="10817225" cy="342900"/>
          </a:xfrm>
          <a:prstGeom prst="rect">
            <a:avLst/>
          </a:prstGeom>
        </p:spPr>
        <p:txBody>
          <a:bodyPr lIns="0"/>
          <a:lstStyle>
            <a:lvl1pPr marL="0" indent="0">
              <a:buNone/>
              <a:defRPr sz="1800">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None/>
              <a:defRPr>
                <a:latin typeface="+mj-lt"/>
              </a:defRPr>
            </a:lvl5pPr>
          </a:lstStyle>
          <a:p>
            <a:pPr lvl="0"/>
            <a:r>
              <a:rPr lang="en-US"/>
              <a:t>SUBTITLE</a:t>
            </a:r>
            <a:endParaRPr lang="uk-UA"/>
          </a:p>
        </p:txBody>
      </p:sp>
      <p:sp>
        <p:nvSpPr>
          <p:cNvPr id="8" name="SoftServe Confidential">
            <a:extLst>
              <a:ext uri="{FF2B5EF4-FFF2-40B4-BE49-F238E27FC236}">
                <a16:creationId xmlns:a16="http://schemas.microsoft.com/office/drawing/2014/main" id="{CAFD6BBE-2503-4685-BC7B-2C9E9F91ACA4}"/>
              </a:ext>
            </a:extLst>
          </p:cNvPr>
          <p:cNvSpPr txBox="1"/>
          <p:nvPr userDrawn="1"/>
        </p:nvSpPr>
        <p:spPr>
          <a:xfrm>
            <a:off x="685801" y="6440783"/>
            <a:ext cx="1643079" cy="2308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defTabSz="412750">
              <a:lnSpc>
                <a:spcPts val="1400"/>
              </a:lnSpc>
              <a:defRPr sz="1200">
                <a:solidFill>
                  <a:srgbClr val="FFFFFF">
                    <a:alpha val="50163"/>
                  </a:srgbClr>
                </a:solidFill>
                <a:latin typeface="Helvetica"/>
                <a:ea typeface="Helvetica"/>
                <a:cs typeface="Helvetica"/>
                <a:sym typeface="Helvetica"/>
              </a:defRPr>
            </a:lvl1pPr>
          </a:lstStyle>
          <a:p>
            <a:pPr marL="0" marR="0" lvl="0" indent="0" algn="l" defTabSz="412750" rtl="0" eaLnBrk="1" fontAlgn="auto" latinLnBrk="0" hangingPunct="0">
              <a:lnSpc>
                <a:spcPts val="1400"/>
              </a:lnSpc>
              <a:spcBef>
                <a:spcPts val="0"/>
              </a:spcBef>
              <a:spcAft>
                <a:spcPts val="0"/>
              </a:spcAft>
              <a:buClrTx/>
              <a:buSzTx/>
              <a:buFontTx/>
              <a:buNone/>
              <a:tabLst/>
              <a:defRPr/>
            </a:pPr>
            <a:r>
              <a:rPr kumimoji="0" sz="1200" b="0" i="0" u="none" strike="noStrike" kern="0" cap="none" spc="0" normalizeH="0" baseline="0" noProof="0" dirty="0">
                <a:ln>
                  <a:noFill/>
                </a:ln>
                <a:solidFill>
                  <a:schemeClr val="tx1">
                    <a:lumMod val="50000"/>
                    <a:alpha val="50163"/>
                  </a:schemeClr>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a:rPr>
              <a:t>SoftServe Confidential</a:t>
            </a:r>
          </a:p>
        </p:txBody>
      </p:sp>
      <p:pic>
        <p:nvPicPr>
          <p:cNvPr id="12" name="Picture 11">
            <a:extLst>
              <a:ext uri="{FF2B5EF4-FFF2-40B4-BE49-F238E27FC236}">
                <a16:creationId xmlns:a16="http://schemas.microsoft.com/office/drawing/2014/main" id="{DC7B7B05-0D2F-42AA-8441-A45019F931B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01010" y="6353316"/>
            <a:ext cx="1016001" cy="174933"/>
          </a:xfrm>
          <a:prstGeom prst="rect">
            <a:avLst/>
          </a:prstGeom>
        </p:spPr>
      </p:pic>
    </p:spTree>
    <p:extLst>
      <p:ext uri="{BB962C8B-B14F-4D97-AF65-F5344CB8AC3E}">
        <p14:creationId xmlns:p14="http://schemas.microsoft.com/office/powerpoint/2010/main" val="2289255373"/>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TEXT-SLIDE-ONE-COLUMN-0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SoftServe Confidential">
            <a:extLst>
              <a:ext uri="{FF2B5EF4-FFF2-40B4-BE49-F238E27FC236}">
                <a16:creationId xmlns:a16="http://schemas.microsoft.com/office/drawing/2014/main" id="{3A432CED-5B7A-49A0-8883-94AB70A7120B}"/>
              </a:ext>
            </a:extLst>
          </p:cNvPr>
          <p:cNvSpPr txBox="1"/>
          <p:nvPr userDrawn="1"/>
        </p:nvSpPr>
        <p:spPr>
          <a:xfrm>
            <a:off x="685801" y="6440783"/>
            <a:ext cx="1643079" cy="2308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defTabSz="412750">
              <a:lnSpc>
                <a:spcPts val="1400"/>
              </a:lnSpc>
              <a:defRPr sz="1200">
                <a:solidFill>
                  <a:srgbClr val="FFFFFF">
                    <a:alpha val="50163"/>
                  </a:srgbClr>
                </a:solidFill>
                <a:latin typeface="Helvetica"/>
                <a:ea typeface="Helvetica"/>
                <a:cs typeface="Helvetica"/>
                <a:sym typeface="Helvetica"/>
              </a:defRPr>
            </a:lvl1pPr>
          </a:lstStyle>
          <a:p>
            <a:pPr marL="0" marR="0" lvl="0" indent="0" algn="l" defTabSz="412750" rtl="0" eaLnBrk="1" fontAlgn="auto" latinLnBrk="0" hangingPunct="0">
              <a:lnSpc>
                <a:spcPts val="1400"/>
              </a:lnSpc>
              <a:spcBef>
                <a:spcPts val="0"/>
              </a:spcBef>
              <a:spcAft>
                <a:spcPts val="0"/>
              </a:spcAft>
              <a:buClrTx/>
              <a:buSzTx/>
              <a:buFontTx/>
              <a:buNone/>
              <a:tabLst/>
              <a:defRPr/>
            </a:pPr>
            <a:r>
              <a:rPr kumimoji="0" sz="1200" b="0" i="0" u="none" strike="noStrike" kern="0" cap="none" spc="0" normalizeH="0" baseline="0" noProof="0" dirty="0">
                <a:ln>
                  <a:noFill/>
                </a:ln>
                <a:solidFill>
                  <a:srgbClr val="FFFFFF">
                    <a:alpha val="50163"/>
                  </a:srgbClr>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a:rPr>
              <a:t>SoftServe Confidential</a:t>
            </a:r>
          </a:p>
        </p:txBody>
      </p:sp>
    </p:spTree>
    <p:extLst>
      <p:ext uri="{BB962C8B-B14F-4D97-AF65-F5344CB8AC3E}">
        <p14:creationId xmlns:p14="http://schemas.microsoft.com/office/powerpoint/2010/main" val="3023847975"/>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3_TEXT-SLIDE-ONE-COLUMN-0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435295"/>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userDrawn="1">
  <p:cSld name="1_TEXT-SLIDE-ONE-COLUMN-0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5" name="SoftServe Confidential">
            <a:extLst>
              <a:ext uri="{FF2B5EF4-FFF2-40B4-BE49-F238E27FC236}">
                <a16:creationId xmlns:a16="http://schemas.microsoft.com/office/drawing/2014/main" id="{E4C989E5-7F77-41C5-B98D-DB8072ACA2A1}"/>
              </a:ext>
            </a:extLst>
          </p:cNvPr>
          <p:cNvSpPr txBox="1"/>
          <p:nvPr userDrawn="1"/>
        </p:nvSpPr>
        <p:spPr>
          <a:xfrm>
            <a:off x="685801" y="6440783"/>
            <a:ext cx="1643079" cy="2308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defTabSz="412750">
              <a:lnSpc>
                <a:spcPts val="1400"/>
              </a:lnSpc>
              <a:defRPr sz="1200">
                <a:solidFill>
                  <a:srgbClr val="FFFFFF">
                    <a:alpha val="50163"/>
                  </a:srgbClr>
                </a:solidFill>
                <a:latin typeface="Helvetica"/>
                <a:ea typeface="Helvetica"/>
                <a:cs typeface="Helvetica"/>
                <a:sym typeface="Helvetica"/>
              </a:defRPr>
            </a:lvl1pPr>
          </a:lstStyle>
          <a:p>
            <a:pPr marL="0" marR="0" lvl="0" indent="0" algn="l" defTabSz="412750" rtl="0" eaLnBrk="1" fontAlgn="auto" latinLnBrk="0" hangingPunct="0">
              <a:lnSpc>
                <a:spcPts val="1400"/>
              </a:lnSpc>
              <a:spcBef>
                <a:spcPts val="0"/>
              </a:spcBef>
              <a:spcAft>
                <a:spcPts val="0"/>
              </a:spcAft>
              <a:buClrTx/>
              <a:buSzTx/>
              <a:buFontTx/>
              <a:buNone/>
              <a:tabLst/>
              <a:defRPr/>
            </a:pPr>
            <a:r>
              <a:rPr kumimoji="0" sz="1200" b="0" i="0" u="none" strike="noStrike" kern="0" cap="none" spc="0" normalizeH="0" baseline="0" noProof="0" dirty="0">
                <a:ln>
                  <a:noFill/>
                </a:ln>
                <a:solidFill>
                  <a:srgbClr val="FFFFFF">
                    <a:alpha val="50163"/>
                  </a:srgbClr>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a:rPr>
              <a:t>SoftServe Confidential</a:t>
            </a:r>
          </a:p>
        </p:txBody>
      </p:sp>
    </p:spTree>
    <p:extLst>
      <p:ext uri="{BB962C8B-B14F-4D97-AF65-F5344CB8AC3E}">
        <p14:creationId xmlns:p14="http://schemas.microsoft.com/office/powerpoint/2010/main" val="262433713"/>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userDrawn="1">
  <p:cSld name="2_TEXT-SLIDE-ONE-COLUMN-0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4" name="SoftServe Confidential">
            <a:extLst>
              <a:ext uri="{FF2B5EF4-FFF2-40B4-BE49-F238E27FC236}">
                <a16:creationId xmlns:a16="http://schemas.microsoft.com/office/drawing/2014/main" id="{52040999-75F3-4C48-B43E-25DB85BE76BB}"/>
              </a:ext>
            </a:extLst>
          </p:cNvPr>
          <p:cNvSpPr txBox="1"/>
          <p:nvPr userDrawn="1"/>
        </p:nvSpPr>
        <p:spPr>
          <a:xfrm>
            <a:off x="685801" y="6440783"/>
            <a:ext cx="1643079" cy="2308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defTabSz="412750">
              <a:lnSpc>
                <a:spcPts val="1400"/>
              </a:lnSpc>
              <a:defRPr sz="1200">
                <a:solidFill>
                  <a:srgbClr val="FFFFFF">
                    <a:alpha val="50163"/>
                  </a:srgbClr>
                </a:solidFill>
                <a:latin typeface="Helvetica"/>
                <a:ea typeface="Helvetica"/>
                <a:cs typeface="Helvetica"/>
                <a:sym typeface="Helvetica"/>
              </a:defRPr>
            </a:lvl1pPr>
          </a:lstStyle>
          <a:p>
            <a:pPr marL="0" marR="0" lvl="0" indent="0" algn="l" defTabSz="412750" rtl="0" eaLnBrk="1" fontAlgn="auto" latinLnBrk="0" hangingPunct="0">
              <a:lnSpc>
                <a:spcPts val="1400"/>
              </a:lnSpc>
              <a:spcBef>
                <a:spcPts val="0"/>
              </a:spcBef>
              <a:spcAft>
                <a:spcPts val="0"/>
              </a:spcAft>
              <a:buClrTx/>
              <a:buSzTx/>
              <a:buFontTx/>
              <a:buNone/>
              <a:tabLst/>
              <a:defRPr/>
            </a:pPr>
            <a:r>
              <a:rPr kumimoji="0" sz="1200" b="0" i="0" u="none" strike="noStrike" kern="0" cap="none" spc="0" normalizeH="0" baseline="0" noProof="0" dirty="0">
                <a:ln>
                  <a:noFill/>
                </a:ln>
                <a:solidFill>
                  <a:srgbClr val="FFFFFF">
                    <a:alpha val="50163"/>
                  </a:srgbClr>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a:rPr>
              <a:t>SoftServe Confidential</a:t>
            </a:r>
          </a:p>
        </p:txBody>
      </p:sp>
    </p:spTree>
    <p:extLst>
      <p:ext uri="{BB962C8B-B14F-4D97-AF65-F5344CB8AC3E}">
        <p14:creationId xmlns:p14="http://schemas.microsoft.com/office/powerpoint/2010/main" val="3264479476"/>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userDrawn="1">
  <p:cSld name="SUB-TITLE-TEXT-SLIDE-ONE-COLUMN-0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8" name="Text Placeholder 4">
            <a:extLst>
              <a:ext uri="{FF2B5EF4-FFF2-40B4-BE49-F238E27FC236}">
                <a16:creationId xmlns:a16="http://schemas.microsoft.com/office/drawing/2014/main" id="{0136361D-51A5-4D6B-9BE7-D832C61BDE64}"/>
              </a:ext>
            </a:extLst>
          </p:cNvPr>
          <p:cNvSpPr>
            <a:spLocks noGrp="1"/>
          </p:cNvSpPr>
          <p:nvPr>
            <p:ph type="body" sz="quarter" idx="11" hasCustomPrompt="1"/>
          </p:nvPr>
        </p:nvSpPr>
        <p:spPr>
          <a:xfrm>
            <a:off x="685800" y="378898"/>
            <a:ext cx="10817225" cy="342900"/>
          </a:xfrm>
          <a:prstGeom prst="rect">
            <a:avLst/>
          </a:prstGeom>
        </p:spPr>
        <p:txBody>
          <a:bodyPr lIns="0"/>
          <a:lstStyle>
            <a:lvl1pPr marL="0" indent="0">
              <a:buNone/>
              <a:defRPr sz="1800">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None/>
              <a:defRPr>
                <a:latin typeface="+mj-lt"/>
              </a:defRPr>
            </a:lvl5pPr>
          </a:lstStyle>
          <a:p>
            <a:pPr lvl="0"/>
            <a:r>
              <a:rPr lang="en-US"/>
              <a:t>SUBTITLE</a:t>
            </a:r>
            <a:endParaRPr lang="uk-UA"/>
          </a:p>
        </p:txBody>
      </p:sp>
      <p:sp>
        <p:nvSpPr>
          <p:cNvPr id="9" name="SoftServe Confidential">
            <a:extLst>
              <a:ext uri="{FF2B5EF4-FFF2-40B4-BE49-F238E27FC236}">
                <a16:creationId xmlns:a16="http://schemas.microsoft.com/office/drawing/2014/main" id="{D9FC91CD-F470-488F-ABEF-70DD70CD7627}"/>
              </a:ext>
            </a:extLst>
          </p:cNvPr>
          <p:cNvSpPr txBox="1"/>
          <p:nvPr userDrawn="1"/>
        </p:nvSpPr>
        <p:spPr>
          <a:xfrm>
            <a:off x="685801" y="6440783"/>
            <a:ext cx="1643079" cy="2308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defTabSz="412750">
              <a:lnSpc>
                <a:spcPts val="1400"/>
              </a:lnSpc>
              <a:defRPr sz="1200">
                <a:solidFill>
                  <a:srgbClr val="FFFFFF">
                    <a:alpha val="50163"/>
                  </a:srgbClr>
                </a:solidFill>
                <a:latin typeface="Helvetica"/>
                <a:ea typeface="Helvetica"/>
                <a:cs typeface="Helvetica"/>
                <a:sym typeface="Helvetica"/>
              </a:defRPr>
            </a:lvl1pPr>
          </a:lstStyle>
          <a:p>
            <a:pPr marL="0" marR="0" lvl="0" indent="0" algn="l" defTabSz="412750" rtl="0" eaLnBrk="1" fontAlgn="auto" latinLnBrk="0" hangingPunct="0">
              <a:lnSpc>
                <a:spcPts val="1400"/>
              </a:lnSpc>
              <a:spcBef>
                <a:spcPts val="0"/>
              </a:spcBef>
              <a:spcAft>
                <a:spcPts val="0"/>
              </a:spcAft>
              <a:buClrTx/>
              <a:buSzTx/>
              <a:buFontTx/>
              <a:buNone/>
              <a:tabLst/>
              <a:defRPr/>
            </a:pPr>
            <a:r>
              <a:rPr kumimoji="0" sz="1200" b="0" i="0" u="none" strike="noStrike" kern="0" cap="none" spc="0" normalizeH="0" baseline="0" noProof="0" dirty="0">
                <a:ln>
                  <a:noFill/>
                </a:ln>
                <a:solidFill>
                  <a:srgbClr val="FFFFFF">
                    <a:alpha val="50163"/>
                  </a:srgbClr>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a:rPr>
              <a:t>SoftServe Confidential</a:t>
            </a:r>
          </a:p>
        </p:txBody>
      </p:sp>
    </p:spTree>
    <p:extLst>
      <p:ext uri="{BB962C8B-B14F-4D97-AF65-F5344CB8AC3E}">
        <p14:creationId xmlns:p14="http://schemas.microsoft.com/office/powerpoint/2010/main" val="956037325"/>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userDrawn="1">
  <p:cSld name="GENERAL_TEXT-SLIDE">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85800" y="1128861"/>
            <a:ext cx="10820400" cy="3650529"/>
          </a:xfrm>
          <a:prstGeom prst="rect">
            <a:avLst/>
          </a:prstGeom>
        </p:spPr>
        <p:txBody>
          <a:bodyPr lIns="0"/>
          <a:lstStyle>
            <a:lvl1pPr marL="0" indent="0">
              <a:lnSpc>
                <a:spcPct val="100000"/>
              </a:lnSpc>
              <a:buNone/>
              <a:defRPr sz="3200">
                <a:latin typeface="+mj-lt"/>
                <a:ea typeface="Open Sans" panose="020B0606030504020204" pitchFamily="34" charset="0"/>
                <a:cs typeface="Open Sans" panose="020B0606030504020204" pitchFamily="34" charset="0"/>
              </a:defRPr>
            </a:lvl1pPr>
            <a:lvl2pPr marL="457200" indent="0">
              <a:buNone/>
              <a:defRPr sz="3600">
                <a:latin typeface="+mj-lt"/>
                <a:ea typeface="Open Sans" panose="020B0606030504020204" pitchFamily="34" charset="0"/>
                <a:cs typeface="Open Sans" panose="020B0606030504020204" pitchFamily="34" charset="0"/>
              </a:defRPr>
            </a:lvl2pPr>
            <a:lvl3pPr marL="914400" indent="0">
              <a:buNone/>
              <a:defRPr sz="3600">
                <a:latin typeface="+mj-lt"/>
                <a:ea typeface="Open Sans" panose="020B0606030504020204" pitchFamily="34" charset="0"/>
                <a:cs typeface="Open Sans" panose="020B0606030504020204" pitchFamily="34" charset="0"/>
              </a:defRPr>
            </a:lvl3pPr>
            <a:lvl4pPr marL="1371600" indent="0">
              <a:buNone/>
              <a:defRPr sz="3600">
                <a:latin typeface="+mj-lt"/>
                <a:ea typeface="Open Sans" panose="020B0606030504020204" pitchFamily="34" charset="0"/>
                <a:cs typeface="Open Sans" panose="020B0606030504020204" pitchFamily="34" charset="0"/>
              </a:defRPr>
            </a:lvl4pPr>
            <a:lvl5pPr marL="1828800" indent="0">
              <a:buNone/>
              <a:defRPr sz="3600">
                <a:latin typeface="+mj-lt"/>
                <a:ea typeface="Open Sans" panose="020B0606030504020204" pitchFamily="34" charset="0"/>
                <a:cs typeface="Open Sans" panose="020B0606030504020204" pitchFamily="34" charset="0"/>
              </a:defRPr>
            </a:lvl5pPr>
          </a:lstStyle>
          <a:p>
            <a:pPr lvl="0"/>
            <a:r>
              <a:rPr lang="en-US"/>
              <a:t>Click to edit the text </a:t>
            </a:r>
          </a:p>
        </p:txBody>
      </p:sp>
      <p:sp>
        <p:nvSpPr>
          <p:cNvPr id="5" name="SoftServe Confidential">
            <a:extLst>
              <a:ext uri="{FF2B5EF4-FFF2-40B4-BE49-F238E27FC236}">
                <a16:creationId xmlns:a16="http://schemas.microsoft.com/office/drawing/2014/main" id="{CB788C53-4848-4457-9B51-CC74C236F5EB}"/>
              </a:ext>
            </a:extLst>
          </p:cNvPr>
          <p:cNvSpPr txBox="1"/>
          <p:nvPr userDrawn="1"/>
        </p:nvSpPr>
        <p:spPr>
          <a:xfrm>
            <a:off x="685801" y="6440783"/>
            <a:ext cx="1643079" cy="2308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defTabSz="412750">
              <a:lnSpc>
                <a:spcPts val="1400"/>
              </a:lnSpc>
              <a:defRPr sz="1200">
                <a:solidFill>
                  <a:srgbClr val="FFFFFF">
                    <a:alpha val="50163"/>
                  </a:srgbClr>
                </a:solidFill>
                <a:latin typeface="Helvetica"/>
                <a:ea typeface="Helvetica"/>
                <a:cs typeface="Helvetica"/>
                <a:sym typeface="Helvetica"/>
              </a:defRPr>
            </a:lvl1pPr>
          </a:lstStyle>
          <a:p>
            <a:pPr marL="0" marR="0" lvl="0" indent="0" algn="l" defTabSz="412750" rtl="0" eaLnBrk="1" fontAlgn="auto" latinLnBrk="0" hangingPunct="0">
              <a:lnSpc>
                <a:spcPts val="1400"/>
              </a:lnSpc>
              <a:spcBef>
                <a:spcPts val="0"/>
              </a:spcBef>
              <a:spcAft>
                <a:spcPts val="0"/>
              </a:spcAft>
              <a:buClrTx/>
              <a:buSzTx/>
              <a:buFontTx/>
              <a:buNone/>
              <a:tabLst/>
              <a:defRPr/>
            </a:pPr>
            <a:r>
              <a:rPr kumimoji="0" sz="1200" b="0" i="0" u="none" strike="noStrike" kern="0" cap="none" spc="0" normalizeH="0" baseline="0" noProof="0" dirty="0">
                <a:ln>
                  <a:noFill/>
                </a:ln>
                <a:solidFill>
                  <a:srgbClr val="FFFFFF">
                    <a:alpha val="50163"/>
                  </a:srgbClr>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a:rPr>
              <a:t>SoftServe Confidential</a:t>
            </a:r>
          </a:p>
        </p:txBody>
      </p:sp>
    </p:spTree>
    <p:extLst>
      <p:ext uri="{BB962C8B-B14F-4D97-AF65-F5344CB8AC3E}">
        <p14:creationId xmlns:p14="http://schemas.microsoft.com/office/powerpoint/2010/main" val="2294955953"/>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TEXT-SLIDE-ONE-COLUMN-0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solidFill>
                  <a:schemeClr val="tx1"/>
                </a:solidFill>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b="0" i="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b="0" i="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b="0" i="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b="0" i="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oftServe Confidential">
            <a:extLst>
              <a:ext uri="{FF2B5EF4-FFF2-40B4-BE49-F238E27FC236}">
                <a16:creationId xmlns:a16="http://schemas.microsoft.com/office/drawing/2014/main" id="{CBC0EB7B-28EA-43B9-B551-47C5320C7FBA}"/>
              </a:ext>
            </a:extLst>
          </p:cNvPr>
          <p:cNvSpPr txBox="1"/>
          <p:nvPr userDrawn="1"/>
        </p:nvSpPr>
        <p:spPr>
          <a:xfrm>
            <a:off x="685801" y="6440783"/>
            <a:ext cx="1643079" cy="2308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defTabSz="412750">
              <a:lnSpc>
                <a:spcPts val="1400"/>
              </a:lnSpc>
              <a:defRPr sz="1200">
                <a:solidFill>
                  <a:srgbClr val="FFFFFF">
                    <a:alpha val="50163"/>
                  </a:srgbClr>
                </a:solidFill>
                <a:latin typeface="Helvetica"/>
                <a:ea typeface="Helvetica"/>
                <a:cs typeface="Helvetica"/>
                <a:sym typeface="Helvetica"/>
              </a:defRPr>
            </a:lvl1pPr>
          </a:lstStyle>
          <a:p>
            <a:pPr marL="0" marR="0" lvl="0" indent="0" algn="l" defTabSz="412750" rtl="0" eaLnBrk="1" fontAlgn="auto" latinLnBrk="0" hangingPunct="0">
              <a:lnSpc>
                <a:spcPts val="1400"/>
              </a:lnSpc>
              <a:spcBef>
                <a:spcPts val="0"/>
              </a:spcBef>
              <a:spcAft>
                <a:spcPts val="0"/>
              </a:spcAft>
              <a:buClrTx/>
              <a:buSzTx/>
              <a:buFontTx/>
              <a:buNone/>
              <a:tabLst/>
              <a:defRPr/>
            </a:pPr>
            <a:r>
              <a:rPr kumimoji="0" sz="1200" b="0" i="0" u="none" strike="noStrike" kern="0" cap="none" spc="0" normalizeH="0" baseline="0" noProof="0" dirty="0">
                <a:ln>
                  <a:noFill/>
                </a:ln>
                <a:solidFill>
                  <a:srgbClr val="FFFFFF">
                    <a:alpha val="50163"/>
                  </a:srgbClr>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a:rPr>
              <a:t>SoftServe Confidential</a:t>
            </a:r>
          </a:p>
        </p:txBody>
      </p:sp>
    </p:spTree>
    <p:extLst>
      <p:ext uri="{BB962C8B-B14F-4D97-AF65-F5344CB8AC3E}">
        <p14:creationId xmlns:p14="http://schemas.microsoft.com/office/powerpoint/2010/main" val="2915985705"/>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userDrawn="1">
  <p:cSld name="SUB-TITLE-TEXT-SLIDE-ONE-COLUMN-0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solidFill>
                  <a:schemeClr val="tx1"/>
                </a:solidFill>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b="0" i="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b="0" i="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b="0" i="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b="0" i="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CFD540B-E88F-456E-9668-B8C1F3C954FF}"/>
              </a:ext>
            </a:extLst>
          </p:cNvPr>
          <p:cNvSpPr>
            <a:spLocks noGrp="1"/>
          </p:cNvSpPr>
          <p:nvPr>
            <p:ph type="body" sz="quarter" idx="11" hasCustomPrompt="1"/>
          </p:nvPr>
        </p:nvSpPr>
        <p:spPr>
          <a:xfrm>
            <a:off x="685800" y="378898"/>
            <a:ext cx="10817225" cy="342900"/>
          </a:xfrm>
          <a:prstGeom prst="rect">
            <a:avLst/>
          </a:prstGeom>
        </p:spPr>
        <p:txBody>
          <a:bodyPr lIns="0"/>
          <a:lstStyle>
            <a:lvl1pPr marL="0" indent="0">
              <a:buNone/>
              <a:defRPr sz="1800">
                <a:solidFill>
                  <a:schemeClr val="tx1"/>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None/>
              <a:defRPr>
                <a:latin typeface="+mj-lt"/>
              </a:defRPr>
            </a:lvl5pPr>
          </a:lstStyle>
          <a:p>
            <a:pPr lvl="0"/>
            <a:r>
              <a:rPr lang="en-US"/>
              <a:t>SUBTITLE</a:t>
            </a:r>
            <a:endParaRPr lang="uk-UA"/>
          </a:p>
        </p:txBody>
      </p:sp>
      <p:sp>
        <p:nvSpPr>
          <p:cNvPr id="6" name="SoftServe Confidential">
            <a:extLst>
              <a:ext uri="{FF2B5EF4-FFF2-40B4-BE49-F238E27FC236}">
                <a16:creationId xmlns:a16="http://schemas.microsoft.com/office/drawing/2014/main" id="{B1685FD6-4FA8-4DE2-8263-9FBC8EDB0CAC}"/>
              </a:ext>
            </a:extLst>
          </p:cNvPr>
          <p:cNvSpPr txBox="1"/>
          <p:nvPr userDrawn="1"/>
        </p:nvSpPr>
        <p:spPr>
          <a:xfrm>
            <a:off x="685801" y="6440783"/>
            <a:ext cx="1643079" cy="2308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defTabSz="412750">
              <a:lnSpc>
                <a:spcPts val="1400"/>
              </a:lnSpc>
              <a:defRPr sz="1200">
                <a:solidFill>
                  <a:srgbClr val="FFFFFF">
                    <a:alpha val="50163"/>
                  </a:srgbClr>
                </a:solidFill>
                <a:latin typeface="Helvetica"/>
                <a:ea typeface="Helvetica"/>
                <a:cs typeface="Helvetica"/>
                <a:sym typeface="Helvetica"/>
              </a:defRPr>
            </a:lvl1pPr>
          </a:lstStyle>
          <a:p>
            <a:pPr marL="0" marR="0" lvl="0" indent="0" algn="l" defTabSz="412750" rtl="0" eaLnBrk="1" fontAlgn="auto" latinLnBrk="0" hangingPunct="0">
              <a:lnSpc>
                <a:spcPts val="1400"/>
              </a:lnSpc>
              <a:spcBef>
                <a:spcPts val="0"/>
              </a:spcBef>
              <a:spcAft>
                <a:spcPts val="0"/>
              </a:spcAft>
              <a:buClrTx/>
              <a:buSzTx/>
              <a:buFontTx/>
              <a:buNone/>
              <a:tabLst/>
              <a:defRPr/>
            </a:pPr>
            <a:r>
              <a:rPr kumimoji="0" sz="1200" b="0" i="0" u="none" strike="noStrike" kern="0" cap="none" spc="0" normalizeH="0" baseline="0" noProof="0" dirty="0">
                <a:ln>
                  <a:noFill/>
                </a:ln>
                <a:solidFill>
                  <a:srgbClr val="FFFFFF">
                    <a:alpha val="50163"/>
                  </a:srgbClr>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a:rPr>
              <a:t>SoftServe Confidential</a:t>
            </a:r>
          </a:p>
        </p:txBody>
      </p:sp>
    </p:spTree>
    <p:extLst>
      <p:ext uri="{BB962C8B-B14F-4D97-AF65-F5344CB8AC3E}">
        <p14:creationId xmlns:p14="http://schemas.microsoft.com/office/powerpoint/2010/main" val="31396564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solidFill>
          <a:schemeClr val="tx1"/>
        </a:soli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70000"/>
              </a:lnSpc>
              <a:defRPr baseline="0">
                <a:gradFill>
                  <a:gsLst>
                    <a:gs pos="59000">
                      <a:srgbClr val="3DA6F8"/>
                    </a:gs>
                    <a:gs pos="0">
                      <a:srgbClr val="52D1FE"/>
                    </a:gs>
                    <a:gs pos="100000">
                      <a:srgbClr val="2E5EAE"/>
                    </a:gs>
                  </a:gsLst>
                  <a:lin ang="3000000" scaled="0"/>
                </a:gradFill>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solidFill>
                  <a:schemeClr val="bg1"/>
                </a:soli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pic>
        <p:nvPicPr>
          <p:cNvPr id="6" name="Graphic 5">
            <a:extLst>
              <a:ext uri="{FF2B5EF4-FFF2-40B4-BE49-F238E27FC236}">
                <a16:creationId xmlns:a16="http://schemas.microsoft.com/office/drawing/2014/main" id="{DAFA3AEB-D440-7043-861B-11903A66D6E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Tree>
    <p:extLst>
      <p:ext uri="{BB962C8B-B14F-4D97-AF65-F5344CB8AC3E}">
        <p14:creationId xmlns:p14="http://schemas.microsoft.com/office/powerpoint/2010/main" val="2215258580"/>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CASE_STUDY_TEMPLATE 1/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8172000" cy="684000"/>
          </a:xfrm>
          <a:prstGeom prst="rect">
            <a:avLst/>
          </a:prstGeom>
        </p:spPr>
        <p:txBody>
          <a:bodyPr lIns="0"/>
          <a:lstStyle>
            <a:lvl1pPr>
              <a:defRPr sz="4400" baseline="0">
                <a:solidFill>
                  <a:schemeClr val="tx1"/>
                </a:solidFill>
                <a:latin typeface="Proxima Nova Black" panose="02000506030000020004" pitchFamily="2" charset="0"/>
              </a:defRPr>
            </a:lvl1pPr>
          </a:lstStyle>
          <a:p>
            <a:r>
              <a:rPr lang="en-US"/>
              <a:t>CASE STUDY #</a:t>
            </a:r>
          </a:p>
        </p:txBody>
      </p:sp>
      <p:sp>
        <p:nvSpPr>
          <p:cNvPr id="13" name="Text Placeholder 6">
            <a:extLst>
              <a:ext uri="{FF2B5EF4-FFF2-40B4-BE49-F238E27FC236}">
                <a16:creationId xmlns:a16="http://schemas.microsoft.com/office/drawing/2014/main" id="{D6D40D89-F4EC-4DBF-BB1D-DD15D8C13A10}"/>
              </a:ext>
            </a:extLst>
          </p:cNvPr>
          <p:cNvSpPr>
            <a:spLocks noGrp="1"/>
          </p:cNvSpPr>
          <p:nvPr>
            <p:ph type="body" sz="quarter" idx="10" hasCustomPrompt="1"/>
          </p:nvPr>
        </p:nvSpPr>
        <p:spPr>
          <a:xfrm>
            <a:off x="685799" y="2551693"/>
            <a:ext cx="10810875" cy="1234286"/>
          </a:xfrm>
          <a:prstGeom prst="rect">
            <a:avLst/>
          </a:prstGeom>
        </p:spPr>
        <p:txBody>
          <a:bodyPr lIns="0"/>
          <a:lstStyle>
            <a:lvl1pPr marL="0" indent="0">
              <a:lnSpc>
                <a:spcPct val="100000"/>
              </a:lnSpc>
              <a:buNone/>
              <a:defRPr sz="14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4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4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400">
                <a:latin typeface="Open Sans" panose="020B0606030504020204" pitchFamily="34" charset="0"/>
                <a:ea typeface="Open Sans" panose="020B0606030504020204" pitchFamily="34" charset="0"/>
                <a:cs typeface="Open Sans" panose="020B0606030504020204" pitchFamily="34" charset="0"/>
              </a:defRPr>
            </a:lvl5pPr>
          </a:lstStyle>
          <a:p>
            <a:r>
              <a:rPr lang="en-US" sz="1400">
                <a:latin typeface="Open Sans" panose="020B0606030504020204" pitchFamily="34" charset="0"/>
                <a:ea typeface="Open Sans" panose="020B0606030504020204" pitchFamily="34" charset="0"/>
                <a:cs typeface="Open Sans" panose="020B0606030504020204" pitchFamily="34" charset="0"/>
              </a:rPr>
              <a:t>[Enter client info]</a:t>
            </a:r>
          </a:p>
        </p:txBody>
      </p:sp>
      <p:sp>
        <p:nvSpPr>
          <p:cNvPr id="14" name="Text Placeholder 6">
            <a:extLst>
              <a:ext uri="{FF2B5EF4-FFF2-40B4-BE49-F238E27FC236}">
                <a16:creationId xmlns:a16="http://schemas.microsoft.com/office/drawing/2014/main" id="{A25B4D19-E9E5-48D9-913D-D217B06170BF}"/>
              </a:ext>
            </a:extLst>
          </p:cNvPr>
          <p:cNvSpPr>
            <a:spLocks noGrp="1"/>
          </p:cNvSpPr>
          <p:nvPr>
            <p:ph type="body" sz="quarter" idx="11" hasCustomPrompt="1"/>
          </p:nvPr>
        </p:nvSpPr>
        <p:spPr>
          <a:xfrm>
            <a:off x="685799" y="4423860"/>
            <a:ext cx="10820399" cy="1317187"/>
          </a:xfrm>
          <a:prstGeom prst="rect">
            <a:avLst/>
          </a:prstGeom>
        </p:spPr>
        <p:txBody>
          <a:bodyPr lIns="0"/>
          <a:lstStyle>
            <a:lvl1pPr marL="0" indent="0">
              <a:lnSpc>
                <a:spcPct val="100000"/>
              </a:lnSpc>
              <a:buNone/>
              <a:defRPr sz="14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4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4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400">
                <a:latin typeface="Open Sans" panose="020B0606030504020204" pitchFamily="34" charset="0"/>
                <a:ea typeface="Open Sans" panose="020B0606030504020204" pitchFamily="34" charset="0"/>
                <a:cs typeface="Open Sans" panose="020B0606030504020204" pitchFamily="34" charset="0"/>
              </a:defRPr>
            </a:lvl5pPr>
          </a:lstStyle>
          <a:p>
            <a:r>
              <a:rPr lang="en-US" sz="1400">
                <a:latin typeface="Open Sans" panose="020B0606030504020204" pitchFamily="34" charset="0"/>
                <a:ea typeface="Open Sans" panose="020B0606030504020204" pitchFamily="34" charset="0"/>
                <a:cs typeface="Open Sans" panose="020B0606030504020204" pitchFamily="34" charset="0"/>
              </a:rPr>
              <a:t>[Describe business challenges]</a:t>
            </a:r>
          </a:p>
        </p:txBody>
      </p:sp>
      <p:sp>
        <p:nvSpPr>
          <p:cNvPr id="17" name="Text Placeholder 16">
            <a:extLst>
              <a:ext uri="{FF2B5EF4-FFF2-40B4-BE49-F238E27FC236}">
                <a16:creationId xmlns:a16="http://schemas.microsoft.com/office/drawing/2014/main" id="{641DCCDC-D609-4E7C-BDCD-F6857D0E59C4}"/>
              </a:ext>
            </a:extLst>
          </p:cNvPr>
          <p:cNvSpPr>
            <a:spLocks noGrp="1"/>
          </p:cNvSpPr>
          <p:nvPr>
            <p:ph type="body" sz="quarter" idx="13" hasCustomPrompt="1"/>
          </p:nvPr>
        </p:nvSpPr>
        <p:spPr>
          <a:xfrm>
            <a:off x="685800" y="1408113"/>
            <a:ext cx="8172000" cy="566738"/>
          </a:xfrm>
          <a:prstGeom prst="rect">
            <a:avLst/>
          </a:prstGeom>
        </p:spPr>
        <p:txBody>
          <a:bodyPr lIns="0"/>
          <a:lstStyle>
            <a:lvl1pPr marL="0" indent="0">
              <a:buNone/>
              <a:defRPr sz="2400">
                <a:solidFill>
                  <a:schemeClr val="tx1"/>
                </a:solidFill>
                <a:latin typeface="Proxima Nova Black" panose="02000506030000020004" pitchFamily="2" charset="0"/>
              </a:defRPr>
            </a:lvl1pPr>
          </a:lstStyle>
          <a:p>
            <a:pPr lvl="0"/>
            <a:r>
              <a:rPr lang="en-US"/>
              <a:t>[INSERT COMPANY]</a:t>
            </a:r>
            <a:endParaRPr lang="uk-UA"/>
          </a:p>
        </p:txBody>
      </p:sp>
      <p:sp>
        <p:nvSpPr>
          <p:cNvPr id="18" name="Text Placeholder 3">
            <a:extLst>
              <a:ext uri="{FF2B5EF4-FFF2-40B4-BE49-F238E27FC236}">
                <a16:creationId xmlns:a16="http://schemas.microsoft.com/office/drawing/2014/main" id="{574CEA9A-0A51-4A85-8C6E-6281D8ADEA15}"/>
              </a:ext>
            </a:extLst>
          </p:cNvPr>
          <p:cNvSpPr>
            <a:spLocks noGrp="1"/>
          </p:cNvSpPr>
          <p:nvPr>
            <p:ph type="body" sz="quarter" idx="14" hasCustomPrompt="1"/>
          </p:nvPr>
        </p:nvSpPr>
        <p:spPr>
          <a:xfrm>
            <a:off x="1190625" y="2071691"/>
            <a:ext cx="10306051" cy="396000"/>
          </a:xfrm>
          <a:prstGeom prst="rect">
            <a:avLst/>
          </a:prstGeom>
        </p:spPr>
        <p:txBody>
          <a:bodyPr lIns="0"/>
          <a:lstStyle>
            <a:lvl1pPr marL="0" marR="0" indent="0" algn="l" defTabSz="914400" rtl="0" eaLnBrk="1" fontAlgn="auto" latinLnBrk="0" hangingPunct="1">
              <a:lnSpc>
                <a:spcPct val="100000"/>
              </a:lnSpc>
              <a:spcBef>
                <a:spcPts val="0"/>
              </a:spcBef>
              <a:spcAft>
                <a:spcPts val="0"/>
              </a:spcAft>
              <a:buClrTx/>
              <a:buSzTx/>
              <a:buFontTx/>
              <a:buNone/>
              <a:tabLst/>
              <a:defRPr sz="1800">
                <a:solidFill>
                  <a:schemeClr val="tx1"/>
                </a:solidFill>
                <a:latin typeface="Proxima Nova Black" panose="02000506030000020004" pitchFamily="2"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Proxima Nova Black" panose="02000506030000020004" pitchFamily="2" charset="0"/>
                <a:ea typeface="+mn-ea"/>
                <a:cs typeface="+mn-cs"/>
              </a:rPr>
              <a:t>CLIENT INFO</a:t>
            </a:r>
          </a:p>
        </p:txBody>
      </p:sp>
      <p:sp>
        <p:nvSpPr>
          <p:cNvPr id="19" name="Text Placeholder 3">
            <a:extLst>
              <a:ext uri="{FF2B5EF4-FFF2-40B4-BE49-F238E27FC236}">
                <a16:creationId xmlns:a16="http://schemas.microsoft.com/office/drawing/2014/main" id="{A25A6DB4-6DB3-47D9-BDB2-9C4F6C4A9ABA}"/>
              </a:ext>
            </a:extLst>
          </p:cNvPr>
          <p:cNvSpPr>
            <a:spLocks noGrp="1"/>
          </p:cNvSpPr>
          <p:nvPr>
            <p:ph type="body" sz="quarter" idx="15" hasCustomPrompt="1"/>
          </p:nvPr>
        </p:nvSpPr>
        <p:spPr>
          <a:xfrm>
            <a:off x="1190624" y="3941707"/>
            <a:ext cx="10315575" cy="396000"/>
          </a:xfrm>
          <a:prstGeom prst="rect">
            <a:avLst/>
          </a:prstGeom>
        </p:spPr>
        <p:txBody>
          <a:bodyPr lIns="0"/>
          <a:lstStyle>
            <a:lvl1pPr marL="0" marR="0" indent="0" algn="l" defTabSz="914400" rtl="0" eaLnBrk="1" fontAlgn="auto" latinLnBrk="0" hangingPunct="1">
              <a:lnSpc>
                <a:spcPct val="100000"/>
              </a:lnSpc>
              <a:spcBef>
                <a:spcPts val="0"/>
              </a:spcBef>
              <a:spcAft>
                <a:spcPts val="0"/>
              </a:spcAft>
              <a:buClrTx/>
              <a:buSzTx/>
              <a:buFontTx/>
              <a:buNone/>
              <a:tabLst/>
              <a:defRPr sz="1800">
                <a:solidFill>
                  <a:schemeClr val="tx1"/>
                </a:solidFill>
                <a:latin typeface="Proxima Nova Black" panose="02000506030000020004" pitchFamily="2" charset="0"/>
              </a:defRPr>
            </a:lvl1pPr>
          </a:lstStyle>
          <a:p>
            <a:r>
              <a:rPr lang="en-US" sz="1800">
                <a:latin typeface="Proxima Nova Black" panose="02000506030000020004" pitchFamily="2" charset="0"/>
              </a:rPr>
              <a:t>BUSINESS CHALLENGE</a:t>
            </a:r>
          </a:p>
        </p:txBody>
      </p:sp>
      <p:sp>
        <p:nvSpPr>
          <p:cNvPr id="10" name="SoftServe Confidential">
            <a:extLst>
              <a:ext uri="{FF2B5EF4-FFF2-40B4-BE49-F238E27FC236}">
                <a16:creationId xmlns:a16="http://schemas.microsoft.com/office/drawing/2014/main" id="{BC3B43BF-93F2-4B14-85EF-4E7B04DD663D}"/>
              </a:ext>
            </a:extLst>
          </p:cNvPr>
          <p:cNvSpPr txBox="1"/>
          <p:nvPr userDrawn="1"/>
        </p:nvSpPr>
        <p:spPr>
          <a:xfrm>
            <a:off x="685801" y="6321852"/>
            <a:ext cx="1643079" cy="2308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defTabSz="412750">
              <a:lnSpc>
                <a:spcPts val="1400"/>
              </a:lnSpc>
              <a:defRPr sz="1200">
                <a:solidFill>
                  <a:srgbClr val="FFFFFF">
                    <a:alpha val="50163"/>
                  </a:srgbClr>
                </a:solidFill>
                <a:latin typeface="Helvetica"/>
                <a:ea typeface="Helvetica"/>
                <a:cs typeface="Helvetica"/>
                <a:sym typeface="Helvetica"/>
              </a:defRPr>
            </a:lvl1pPr>
          </a:lstStyle>
          <a:p>
            <a:pPr marL="0" marR="0" lvl="0" indent="0" algn="l" defTabSz="412750" rtl="0" eaLnBrk="1" fontAlgn="auto" latinLnBrk="0" hangingPunct="0">
              <a:lnSpc>
                <a:spcPts val="1400"/>
              </a:lnSpc>
              <a:spcBef>
                <a:spcPts val="0"/>
              </a:spcBef>
              <a:spcAft>
                <a:spcPts val="0"/>
              </a:spcAft>
              <a:buClrTx/>
              <a:buSzTx/>
              <a:buFontTx/>
              <a:buNone/>
              <a:tabLst/>
              <a:defRPr/>
            </a:pPr>
            <a:r>
              <a:rPr kumimoji="0" sz="1200" b="0" i="0" u="none" strike="noStrike" kern="0" cap="none" spc="0" normalizeH="0" baseline="0" noProof="0" dirty="0">
                <a:ln>
                  <a:noFill/>
                </a:ln>
                <a:solidFill>
                  <a:srgbClr val="FFFFFF">
                    <a:alpha val="50163"/>
                  </a:srgbClr>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a:rPr>
              <a:t>SoftServe Confidential</a:t>
            </a:r>
          </a:p>
        </p:txBody>
      </p:sp>
    </p:spTree>
    <p:extLst>
      <p:ext uri="{BB962C8B-B14F-4D97-AF65-F5344CB8AC3E}">
        <p14:creationId xmlns:p14="http://schemas.microsoft.com/office/powerpoint/2010/main" val="1260662499"/>
      </p:ext>
    </p:extLst>
  </p:cSld>
  <p:clrMapOvr>
    <a:masterClrMapping/>
  </p:clrMapOvr>
  <p:extLst>
    <p:ext uri="{DCECCB84-F9BA-43D5-87BE-67443E8EF086}">
      <p15:sldGuideLst xmlns:p15="http://schemas.microsoft.com/office/powerpoint/2012/main">
        <p15:guide id="1" pos="7242">
          <p15:clr>
            <a:srgbClr val="FBAE40"/>
          </p15:clr>
        </p15:guide>
      </p15:sldGuideLst>
    </p:ext>
  </p:extLst>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CASE_STUDY_TEMPLATE 2/3">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D7E4AE2D-36DA-44A9-98DC-5810941B67F9}"/>
              </a:ext>
            </a:extLst>
          </p:cNvPr>
          <p:cNvSpPr>
            <a:spLocks noGrp="1"/>
          </p:cNvSpPr>
          <p:nvPr>
            <p:ph type="title" hasCustomPrompt="1"/>
          </p:nvPr>
        </p:nvSpPr>
        <p:spPr>
          <a:xfrm>
            <a:off x="685800" y="685801"/>
            <a:ext cx="8172000" cy="581409"/>
          </a:xfrm>
          <a:prstGeom prst="rect">
            <a:avLst/>
          </a:prstGeom>
        </p:spPr>
        <p:txBody>
          <a:bodyPr lIns="0"/>
          <a:lstStyle>
            <a:lvl1pPr>
              <a:defRPr sz="3200">
                <a:solidFill>
                  <a:schemeClr val="tx1"/>
                </a:solidFill>
                <a:latin typeface="Proxima Nova Black" panose="02000506030000020004" pitchFamily="2" charset="0"/>
              </a:defRPr>
            </a:lvl1pPr>
          </a:lstStyle>
          <a:p>
            <a:r>
              <a:rPr lang="en-US" sz="3200">
                <a:solidFill>
                  <a:schemeClr val="accent3"/>
                </a:solidFill>
              </a:rPr>
              <a:t>CASE STUDY # </a:t>
            </a:r>
          </a:p>
        </p:txBody>
      </p:sp>
      <p:sp>
        <p:nvSpPr>
          <p:cNvPr id="15" name="Text Placeholder 6">
            <a:extLst>
              <a:ext uri="{FF2B5EF4-FFF2-40B4-BE49-F238E27FC236}">
                <a16:creationId xmlns:a16="http://schemas.microsoft.com/office/drawing/2014/main" id="{CD843A0B-4488-45E6-8FB7-9E0E7939946B}"/>
              </a:ext>
            </a:extLst>
          </p:cNvPr>
          <p:cNvSpPr>
            <a:spLocks noGrp="1"/>
          </p:cNvSpPr>
          <p:nvPr>
            <p:ph type="body" sz="quarter" idx="14" hasCustomPrompt="1"/>
          </p:nvPr>
        </p:nvSpPr>
        <p:spPr>
          <a:xfrm>
            <a:off x="685800" y="2422729"/>
            <a:ext cx="10810875" cy="1421777"/>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4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4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400">
                <a:latin typeface="Open Sans" panose="020B0606030504020204" pitchFamily="34" charset="0"/>
                <a:ea typeface="Open Sans" panose="020B0606030504020204" pitchFamily="34" charset="0"/>
                <a:cs typeface="Open Sans" panose="020B0606030504020204" pitchFamily="34" charset="0"/>
              </a:defRPr>
            </a:lvl5pPr>
          </a:lstStyle>
          <a:p>
            <a:r>
              <a:rPr lang="en-US" sz="1400">
                <a:latin typeface="Open Sans" panose="020B0606030504020204" pitchFamily="34" charset="0"/>
                <a:ea typeface="Open Sans" panose="020B0606030504020204" pitchFamily="34" charset="0"/>
                <a:cs typeface="Open Sans" panose="020B0606030504020204" pitchFamily="34" charset="0"/>
              </a:rPr>
              <a:t>[Enter client info]</a:t>
            </a:r>
          </a:p>
        </p:txBody>
      </p:sp>
      <p:sp>
        <p:nvSpPr>
          <p:cNvPr id="16" name="Text Placeholder 6">
            <a:extLst>
              <a:ext uri="{FF2B5EF4-FFF2-40B4-BE49-F238E27FC236}">
                <a16:creationId xmlns:a16="http://schemas.microsoft.com/office/drawing/2014/main" id="{9EE33585-1415-4B24-AFF8-1827A7EC4B0F}"/>
              </a:ext>
            </a:extLst>
          </p:cNvPr>
          <p:cNvSpPr>
            <a:spLocks noGrp="1"/>
          </p:cNvSpPr>
          <p:nvPr>
            <p:ph type="body" sz="quarter" idx="15" hasCustomPrompt="1"/>
          </p:nvPr>
        </p:nvSpPr>
        <p:spPr>
          <a:xfrm>
            <a:off x="685800" y="4474351"/>
            <a:ext cx="10820399" cy="1317187"/>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4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4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400">
                <a:latin typeface="Open Sans" panose="020B0606030504020204" pitchFamily="34" charset="0"/>
                <a:ea typeface="Open Sans" panose="020B0606030504020204" pitchFamily="34" charset="0"/>
                <a:cs typeface="Open Sans" panose="020B0606030504020204" pitchFamily="34" charset="0"/>
              </a:defRPr>
            </a:lvl5pPr>
          </a:lstStyle>
          <a:p>
            <a:r>
              <a:rPr lang="en-US" sz="1400">
                <a:latin typeface="Open Sans" panose="020B0606030504020204" pitchFamily="34" charset="0"/>
                <a:ea typeface="Open Sans" panose="020B0606030504020204" pitchFamily="34" charset="0"/>
                <a:cs typeface="Open Sans" panose="020B0606030504020204" pitchFamily="34" charset="0"/>
              </a:rPr>
              <a:t>[Describe business challenges]</a:t>
            </a:r>
          </a:p>
        </p:txBody>
      </p:sp>
      <p:sp>
        <p:nvSpPr>
          <p:cNvPr id="17" name="Text Placeholder 3">
            <a:extLst>
              <a:ext uri="{FF2B5EF4-FFF2-40B4-BE49-F238E27FC236}">
                <a16:creationId xmlns:a16="http://schemas.microsoft.com/office/drawing/2014/main" id="{6DCF4ABA-ABCE-4D5F-9A2F-35D32DAF68A6}"/>
              </a:ext>
            </a:extLst>
          </p:cNvPr>
          <p:cNvSpPr>
            <a:spLocks noGrp="1"/>
          </p:cNvSpPr>
          <p:nvPr>
            <p:ph type="body" sz="quarter" idx="16" hasCustomPrompt="1"/>
          </p:nvPr>
        </p:nvSpPr>
        <p:spPr>
          <a:xfrm>
            <a:off x="1190626" y="1932789"/>
            <a:ext cx="10306051" cy="396000"/>
          </a:xfrm>
          <a:prstGeom prst="rect">
            <a:avLst/>
          </a:prstGeom>
        </p:spPr>
        <p:txBody>
          <a:bodyPr lIns="0"/>
          <a:lstStyle>
            <a:lvl1pPr marL="0" marR="0" indent="0" algn="l" defTabSz="914400" rtl="0" eaLnBrk="1" fontAlgn="auto" latinLnBrk="0" hangingPunct="1">
              <a:lnSpc>
                <a:spcPct val="100000"/>
              </a:lnSpc>
              <a:spcBef>
                <a:spcPts val="0"/>
              </a:spcBef>
              <a:spcAft>
                <a:spcPts val="0"/>
              </a:spcAft>
              <a:buClrTx/>
              <a:buSzTx/>
              <a:buFontTx/>
              <a:buNone/>
              <a:tabLst/>
              <a:defRPr sz="1800">
                <a:solidFill>
                  <a:schemeClr val="tx1"/>
                </a:solidFill>
                <a:latin typeface="Proxima Nova Black" panose="02000506030000020004" pitchFamily="2"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Proxima Nova Black" panose="02000506030000020004" pitchFamily="2" charset="0"/>
                <a:ea typeface="+mn-ea"/>
                <a:cs typeface="+mn-cs"/>
              </a:rPr>
              <a:t>SOLUTION DESCRIPTION</a:t>
            </a:r>
          </a:p>
        </p:txBody>
      </p:sp>
      <p:sp>
        <p:nvSpPr>
          <p:cNvPr id="18" name="Text Placeholder 3">
            <a:extLst>
              <a:ext uri="{FF2B5EF4-FFF2-40B4-BE49-F238E27FC236}">
                <a16:creationId xmlns:a16="http://schemas.microsoft.com/office/drawing/2014/main" id="{208A3277-1B0C-4059-BB63-7BA5606541D5}"/>
              </a:ext>
            </a:extLst>
          </p:cNvPr>
          <p:cNvSpPr>
            <a:spLocks noGrp="1"/>
          </p:cNvSpPr>
          <p:nvPr>
            <p:ph type="body" sz="quarter" idx="17" hasCustomPrompt="1"/>
          </p:nvPr>
        </p:nvSpPr>
        <p:spPr>
          <a:xfrm>
            <a:off x="1190625" y="3982260"/>
            <a:ext cx="10315575" cy="396000"/>
          </a:xfrm>
          <a:prstGeom prst="rect">
            <a:avLst/>
          </a:prstGeom>
        </p:spPr>
        <p:txBody>
          <a:bodyPr lIns="0"/>
          <a:lstStyle>
            <a:lvl1pPr marL="0" marR="0" indent="0" algn="l" defTabSz="914400" rtl="0" eaLnBrk="1" fontAlgn="auto" latinLnBrk="0" hangingPunct="1">
              <a:lnSpc>
                <a:spcPct val="100000"/>
              </a:lnSpc>
              <a:spcBef>
                <a:spcPts val="0"/>
              </a:spcBef>
              <a:spcAft>
                <a:spcPts val="0"/>
              </a:spcAft>
              <a:buClrTx/>
              <a:buSzTx/>
              <a:buFontTx/>
              <a:buNone/>
              <a:tabLst/>
              <a:defRPr sz="1800">
                <a:solidFill>
                  <a:schemeClr val="tx1"/>
                </a:solidFill>
                <a:latin typeface="Proxima Nova Black" panose="02000506030000020004" pitchFamily="2"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Proxima Nova Black" panose="02000506030000020004" pitchFamily="2" charset="0"/>
                <a:ea typeface="+mn-ea"/>
                <a:cs typeface="+mn-cs"/>
              </a:rPr>
              <a:t>VALUE DELIVERED</a:t>
            </a:r>
          </a:p>
        </p:txBody>
      </p:sp>
      <p:sp>
        <p:nvSpPr>
          <p:cNvPr id="21" name="Text Placeholder 16">
            <a:extLst>
              <a:ext uri="{FF2B5EF4-FFF2-40B4-BE49-F238E27FC236}">
                <a16:creationId xmlns:a16="http://schemas.microsoft.com/office/drawing/2014/main" id="{E8EC33CD-DE4D-4B4C-ADD9-F47DE220D0B2}"/>
              </a:ext>
            </a:extLst>
          </p:cNvPr>
          <p:cNvSpPr>
            <a:spLocks noGrp="1"/>
          </p:cNvSpPr>
          <p:nvPr>
            <p:ph type="body" sz="quarter" idx="13" hasCustomPrompt="1"/>
          </p:nvPr>
        </p:nvSpPr>
        <p:spPr>
          <a:xfrm>
            <a:off x="685800" y="1284311"/>
            <a:ext cx="8172000" cy="463486"/>
          </a:xfrm>
          <a:prstGeom prst="rect">
            <a:avLst/>
          </a:prstGeom>
        </p:spPr>
        <p:txBody>
          <a:bodyPr lIns="0"/>
          <a:lstStyle>
            <a:lvl1pPr marL="0" indent="0">
              <a:buNone/>
              <a:defRPr sz="2000">
                <a:solidFill>
                  <a:schemeClr val="tx1"/>
                </a:solidFill>
                <a:latin typeface="Proxima Nova Black" panose="02000506030000020004" pitchFamily="2" charset="0"/>
              </a:defRPr>
            </a:lvl1pPr>
          </a:lstStyle>
          <a:p>
            <a:pPr lvl="0"/>
            <a:r>
              <a:rPr lang="en-US"/>
              <a:t>[INSERT COMPANY]</a:t>
            </a:r>
            <a:endParaRPr lang="uk-UA"/>
          </a:p>
        </p:txBody>
      </p:sp>
      <p:sp>
        <p:nvSpPr>
          <p:cNvPr id="11" name="SoftServe Confidential">
            <a:extLst>
              <a:ext uri="{FF2B5EF4-FFF2-40B4-BE49-F238E27FC236}">
                <a16:creationId xmlns:a16="http://schemas.microsoft.com/office/drawing/2014/main" id="{0C595733-4A0C-4ACD-8D0A-52F2A0027598}"/>
              </a:ext>
            </a:extLst>
          </p:cNvPr>
          <p:cNvSpPr txBox="1"/>
          <p:nvPr userDrawn="1"/>
        </p:nvSpPr>
        <p:spPr>
          <a:xfrm>
            <a:off x="685801" y="6321852"/>
            <a:ext cx="1643079" cy="2308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defTabSz="412750">
              <a:lnSpc>
                <a:spcPts val="1400"/>
              </a:lnSpc>
              <a:defRPr sz="1200">
                <a:solidFill>
                  <a:srgbClr val="FFFFFF">
                    <a:alpha val="50163"/>
                  </a:srgbClr>
                </a:solidFill>
                <a:latin typeface="Helvetica"/>
                <a:ea typeface="Helvetica"/>
                <a:cs typeface="Helvetica"/>
                <a:sym typeface="Helvetica"/>
              </a:defRPr>
            </a:lvl1pPr>
          </a:lstStyle>
          <a:p>
            <a:pPr marL="0" marR="0" lvl="0" indent="0" algn="l" defTabSz="412750" rtl="0" eaLnBrk="1" fontAlgn="auto" latinLnBrk="0" hangingPunct="0">
              <a:lnSpc>
                <a:spcPts val="1400"/>
              </a:lnSpc>
              <a:spcBef>
                <a:spcPts val="0"/>
              </a:spcBef>
              <a:spcAft>
                <a:spcPts val="0"/>
              </a:spcAft>
              <a:buClrTx/>
              <a:buSzTx/>
              <a:buFontTx/>
              <a:buNone/>
              <a:tabLst/>
              <a:defRPr/>
            </a:pPr>
            <a:r>
              <a:rPr kumimoji="0" sz="1200" b="0" i="0" u="none" strike="noStrike" kern="0" cap="none" spc="0" normalizeH="0" baseline="0" noProof="0" dirty="0">
                <a:ln>
                  <a:noFill/>
                </a:ln>
                <a:solidFill>
                  <a:srgbClr val="FFFFFF">
                    <a:alpha val="50163"/>
                  </a:srgbClr>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a:rPr>
              <a:t>SoftServe Confidential</a:t>
            </a:r>
          </a:p>
        </p:txBody>
      </p:sp>
    </p:spTree>
    <p:extLst>
      <p:ext uri="{BB962C8B-B14F-4D97-AF65-F5344CB8AC3E}">
        <p14:creationId xmlns:p14="http://schemas.microsoft.com/office/powerpoint/2010/main" val="3976812014"/>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userDrawn="1">
  <p:cSld name="CASE_STUDY_TEMPLATE 3/3">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D7E4AE2D-36DA-44A9-98DC-5810941B67F9}"/>
              </a:ext>
            </a:extLst>
          </p:cNvPr>
          <p:cNvSpPr>
            <a:spLocks noGrp="1"/>
          </p:cNvSpPr>
          <p:nvPr>
            <p:ph type="title" hasCustomPrompt="1"/>
          </p:nvPr>
        </p:nvSpPr>
        <p:spPr>
          <a:xfrm>
            <a:off x="685800" y="685801"/>
            <a:ext cx="8172000" cy="581409"/>
          </a:xfrm>
          <a:prstGeom prst="rect">
            <a:avLst/>
          </a:prstGeom>
        </p:spPr>
        <p:txBody>
          <a:bodyPr lIns="0"/>
          <a:lstStyle>
            <a:lvl1pPr>
              <a:defRPr sz="3200">
                <a:solidFill>
                  <a:schemeClr val="tx1"/>
                </a:solidFill>
                <a:latin typeface="Proxima Nova Black" panose="02000506030000020004" pitchFamily="2" charset="0"/>
              </a:defRPr>
            </a:lvl1pPr>
          </a:lstStyle>
          <a:p>
            <a:r>
              <a:rPr lang="en-US" sz="3200">
                <a:solidFill>
                  <a:schemeClr val="accent3"/>
                </a:solidFill>
              </a:rPr>
              <a:t>CASE STUDY # </a:t>
            </a:r>
          </a:p>
        </p:txBody>
      </p:sp>
      <p:sp>
        <p:nvSpPr>
          <p:cNvPr id="19" name="Picture Placeholder 3">
            <a:extLst>
              <a:ext uri="{FF2B5EF4-FFF2-40B4-BE49-F238E27FC236}">
                <a16:creationId xmlns:a16="http://schemas.microsoft.com/office/drawing/2014/main" id="{72F4970A-BB6A-4890-8501-E710221A88B0}"/>
              </a:ext>
            </a:extLst>
          </p:cNvPr>
          <p:cNvSpPr>
            <a:spLocks noGrp="1"/>
          </p:cNvSpPr>
          <p:nvPr>
            <p:ph type="pic" sz="quarter" idx="18" hasCustomPrompt="1"/>
          </p:nvPr>
        </p:nvSpPr>
        <p:spPr>
          <a:xfrm>
            <a:off x="685800" y="1947423"/>
            <a:ext cx="10810874" cy="3697663"/>
          </a:xfrm>
          <a:prstGeom prst="rect">
            <a:avLst/>
          </a:prstGeom>
        </p:spPr>
        <p:txBody>
          <a:bodyPr/>
          <a:lstStyle>
            <a:lvl1pPr marL="0" indent="0">
              <a:buNone/>
              <a:defRPr sz="18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[Insert architecture diagram]</a:t>
            </a:r>
            <a:endParaRPr lang="uk-UA"/>
          </a:p>
        </p:txBody>
      </p:sp>
      <p:sp>
        <p:nvSpPr>
          <p:cNvPr id="11" name="Text Placeholder 16">
            <a:extLst>
              <a:ext uri="{FF2B5EF4-FFF2-40B4-BE49-F238E27FC236}">
                <a16:creationId xmlns:a16="http://schemas.microsoft.com/office/drawing/2014/main" id="{CD751005-2ED5-4031-845A-105C319EDF9D}"/>
              </a:ext>
            </a:extLst>
          </p:cNvPr>
          <p:cNvSpPr>
            <a:spLocks noGrp="1"/>
          </p:cNvSpPr>
          <p:nvPr>
            <p:ph type="body" sz="quarter" idx="13" hasCustomPrompt="1"/>
          </p:nvPr>
        </p:nvSpPr>
        <p:spPr>
          <a:xfrm>
            <a:off x="685800" y="1284311"/>
            <a:ext cx="8172000" cy="463486"/>
          </a:xfrm>
          <a:prstGeom prst="rect">
            <a:avLst/>
          </a:prstGeom>
        </p:spPr>
        <p:txBody>
          <a:bodyPr lIns="0"/>
          <a:lstStyle>
            <a:lvl1pPr marL="0" indent="0">
              <a:buNone/>
              <a:defRPr sz="2000">
                <a:solidFill>
                  <a:schemeClr val="tx1"/>
                </a:solidFill>
                <a:latin typeface="Proxima Nova Black" panose="02000506030000020004" pitchFamily="2" charset="0"/>
              </a:defRPr>
            </a:lvl1pPr>
          </a:lstStyle>
          <a:p>
            <a:pPr lvl="0"/>
            <a:r>
              <a:rPr lang="en-US"/>
              <a:t>[INSERT COMPANY]</a:t>
            </a:r>
            <a:endParaRPr lang="uk-UA"/>
          </a:p>
        </p:txBody>
      </p:sp>
      <p:sp>
        <p:nvSpPr>
          <p:cNvPr id="6" name="SoftServe Confidential">
            <a:extLst>
              <a:ext uri="{FF2B5EF4-FFF2-40B4-BE49-F238E27FC236}">
                <a16:creationId xmlns:a16="http://schemas.microsoft.com/office/drawing/2014/main" id="{DE46444D-1EED-4CDF-9F1A-9B1EEFA5A4EC}"/>
              </a:ext>
            </a:extLst>
          </p:cNvPr>
          <p:cNvSpPr txBox="1"/>
          <p:nvPr userDrawn="1"/>
        </p:nvSpPr>
        <p:spPr>
          <a:xfrm>
            <a:off x="685801" y="6321852"/>
            <a:ext cx="1643079" cy="2308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defTabSz="412750">
              <a:lnSpc>
                <a:spcPts val="1400"/>
              </a:lnSpc>
              <a:defRPr sz="1200">
                <a:solidFill>
                  <a:srgbClr val="FFFFFF">
                    <a:alpha val="50163"/>
                  </a:srgbClr>
                </a:solidFill>
                <a:latin typeface="Helvetica"/>
                <a:ea typeface="Helvetica"/>
                <a:cs typeface="Helvetica"/>
                <a:sym typeface="Helvetica"/>
              </a:defRPr>
            </a:lvl1pPr>
          </a:lstStyle>
          <a:p>
            <a:pPr marL="0" marR="0" lvl="0" indent="0" algn="l" defTabSz="412750" rtl="0" eaLnBrk="1" fontAlgn="auto" latinLnBrk="0" hangingPunct="0">
              <a:lnSpc>
                <a:spcPts val="1400"/>
              </a:lnSpc>
              <a:spcBef>
                <a:spcPts val="0"/>
              </a:spcBef>
              <a:spcAft>
                <a:spcPts val="0"/>
              </a:spcAft>
              <a:buClrTx/>
              <a:buSzTx/>
              <a:buFontTx/>
              <a:buNone/>
              <a:tabLst/>
              <a:defRPr/>
            </a:pPr>
            <a:r>
              <a:rPr kumimoji="0" sz="1200" b="0" i="0" u="none" strike="noStrike" kern="0" cap="none" spc="0" normalizeH="0" baseline="0" noProof="0" dirty="0">
                <a:ln>
                  <a:noFill/>
                </a:ln>
                <a:solidFill>
                  <a:srgbClr val="FFFFFF">
                    <a:alpha val="50163"/>
                  </a:srgbClr>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a:rPr>
              <a:t>SoftServe Confidential</a:t>
            </a:r>
          </a:p>
        </p:txBody>
      </p:sp>
    </p:spTree>
    <p:extLst>
      <p:ext uri="{BB962C8B-B14F-4D97-AF65-F5344CB8AC3E}">
        <p14:creationId xmlns:p14="http://schemas.microsoft.com/office/powerpoint/2010/main" val="4140506771"/>
      </p:ext>
    </p:extLst>
  </p:cSld>
  <p:clrMapOvr>
    <a:masterClrMapping/>
  </p:clrMapOvr>
  <p:extLst>
    <p:ext uri="{DCECCB84-F9BA-43D5-87BE-67443E8EF086}">
      <p15:sldGuideLst xmlns:p15="http://schemas.microsoft.com/office/powerpoint/2012/main">
        <p15:guide id="1" pos="7242">
          <p15:clr>
            <a:srgbClr val="FBAE40"/>
          </p15:clr>
        </p15:guide>
      </p15:sldGuideLst>
    </p:ext>
  </p:extLst>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userDrawn="1">
  <p:cSld name="1_TEXT-SLIDE-THREE-BLOCKS">
    <p:spTree>
      <p:nvGrpSpPr>
        <p:cNvPr id="1" name=""/>
        <p:cNvGrpSpPr/>
        <p:nvPr/>
      </p:nvGrpSpPr>
      <p:grpSpPr>
        <a:xfrm>
          <a:off x="0" y="0"/>
          <a:ext cx="0" cy="0"/>
          <a:chOff x="0" y="0"/>
          <a:chExt cx="0" cy="0"/>
        </a:xfrm>
      </p:grpSpPr>
      <p:sp>
        <p:nvSpPr>
          <p:cNvPr id="3" name="Rectangle 2"/>
          <p:cNvSpPr/>
          <p:nvPr userDrawn="1"/>
        </p:nvSpPr>
        <p:spPr>
          <a:xfrm>
            <a:off x="0" y="1900719"/>
            <a:ext cx="12192000" cy="49572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Title 1">
            <a:extLst>
              <a:ext uri="{FF2B5EF4-FFF2-40B4-BE49-F238E27FC236}">
                <a16:creationId xmlns:a16="http://schemas.microsoft.com/office/drawing/2014/main" id="{0E6785FF-2CA0-49A7-A09F-D49439FE00A1}"/>
              </a:ext>
            </a:extLst>
          </p:cNvPr>
          <p:cNvSpPr>
            <a:spLocks noGrp="1"/>
          </p:cNvSpPr>
          <p:nvPr>
            <p:ph type="title" hasCustomPrompt="1"/>
          </p:nvPr>
        </p:nvSpPr>
        <p:spPr>
          <a:xfrm>
            <a:off x="685800" y="685801"/>
            <a:ext cx="8172000" cy="581409"/>
          </a:xfrm>
          <a:prstGeom prst="rect">
            <a:avLst/>
          </a:prstGeom>
        </p:spPr>
        <p:txBody>
          <a:bodyPr lIns="0"/>
          <a:lstStyle>
            <a:lvl1pPr>
              <a:defRPr sz="3200">
                <a:solidFill>
                  <a:schemeClr val="tx1"/>
                </a:solidFill>
                <a:latin typeface="Proxima Nova Black" panose="02000506030000020004" pitchFamily="2" charset="0"/>
              </a:defRPr>
            </a:lvl1pPr>
          </a:lstStyle>
          <a:p>
            <a:r>
              <a:rPr lang="en-US" sz="3200">
                <a:solidFill>
                  <a:schemeClr val="accent3"/>
                </a:solidFill>
              </a:rPr>
              <a:t>CASE STUDY # </a:t>
            </a:r>
          </a:p>
        </p:txBody>
      </p:sp>
      <p:sp>
        <p:nvSpPr>
          <p:cNvPr id="14" name="Text Placeholder 16">
            <a:extLst>
              <a:ext uri="{FF2B5EF4-FFF2-40B4-BE49-F238E27FC236}">
                <a16:creationId xmlns:a16="http://schemas.microsoft.com/office/drawing/2014/main" id="{4318A24B-2AF3-4161-AB5C-6939203F3225}"/>
              </a:ext>
            </a:extLst>
          </p:cNvPr>
          <p:cNvSpPr>
            <a:spLocks noGrp="1"/>
          </p:cNvSpPr>
          <p:nvPr>
            <p:ph type="body" sz="quarter" idx="16" hasCustomPrompt="1"/>
          </p:nvPr>
        </p:nvSpPr>
        <p:spPr>
          <a:xfrm>
            <a:off x="685800" y="1284311"/>
            <a:ext cx="8172000" cy="463486"/>
          </a:xfrm>
          <a:prstGeom prst="rect">
            <a:avLst/>
          </a:prstGeom>
        </p:spPr>
        <p:txBody>
          <a:bodyPr lIns="0"/>
          <a:lstStyle>
            <a:lvl1pPr marL="0" indent="0">
              <a:buNone/>
              <a:defRPr sz="2000">
                <a:solidFill>
                  <a:schemeClr val="tx1"/>
                </a:solidFill>
                <a:latin typeface="Proxima Nova Black" panose="02000506030000020004" pitchFamily="2" charset="0"/>
              </a:defRPr>
            </a:lvl1pPr>
          </a:lstStyle>
          <a:p>
            <a:pPr lvl="0"/>
            <a:r>
              <a:rPr lang="en-US"/>
              <a:t>[INSERT COMPANY]</a:t>
            </a:r>
            <a:endParaRPr lang="uk-UA"/>
          </a:p>
        </p:txBody>
      </p:sp>
      <p:sp>
        <p:nvSpPr>
          <p:cNvPr id="7" name="SoftServe Confidential">
            <a:extLst>
              <a:ext uri="{FF2B5EF4-FFF2-40B4-BE49-F238E27FC236}">
                <a16:creationId xmlns:a16="http://schemas.microsoft.com/office/drawing/2014/main" id="{F24EB18E-3B94-42E3-BA59-F500E3259B47}"/>
              </a:ext>
            </a:extLst>
          </p:cNvPr>
          <p:cNvSpPr txBox="1"/>
          <p:nvPr userDrawn="1"/>
        </p:nvSpPr>
        <p:spPr>
          <a:xfrm>
            <a:off x="685801" y="6440783"/>
            <a:ext cx="1643079" cy="2308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defTabSz="412750">
              <a:lnSpc>
                <a:spcPts val="1400"/>
              </a:lnSpc>
              <a:defRPr sz="1200">
                <a:solidFill>
                  <a:srgbClr val="FFFFFF">
                    <a:alpha val="50163"/>
                  </a:srgbClr>
                </a:solidFill>
                <a:latin typeface="Helvetica"/>
                <a:ea typeface="Helvetica"/>
                <a:cs typeface="Helvetica"/>
                <a:sym typeface="Helvetica"/>
              </a:defRPr>
            </a:lvl1pPr>
          </a:lstStyle>
          <a:p>
            <a:pPr marL="0" marR="0" lvl="0" indent="0" algn="l" defTabSz="412750" rtl="0" eaLnBrk="1" fontAlgn="auto" latinLnBrk="0" hangingPunct="0">
              <a:lnSpc>
                <a:spcPts val="1400"/>
              </a:lnSpc>
              <a:spcBef>
                <a:spcPts val="0"/>
              </a:spcBef>
              <a:spcAft>
                <a:spcPts val="0"/>
              </a:spcAft>
              <a:buClrTx/>
              <a:buSzTx/>
              <a:buFontTx/>
              <a:buNone/>
              <a:tabLst/>
              <a:defRPr/>
            </a:pPr>
            <a:r>
              <a:rPr kumimoji="0" sz="1200" b="0" i="0" u="none" strike="noStrike" kern="0" cap="none" spc="0" normalizeH="0" baseline="0" noProof="0" dirty="0">
                <a:ln>
                  <a:noFill/>
                </a:ln>
                <a:solidFill>
                  <a:schemeClr val="tx1">
                    <a:lumMod val="50000"/>
                    <a:alpha val="50163"/>
                  </a:schemeClr>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a:rPr>
              <a:t>SoftServe Confidential</a:t>
            </a:r>
          </a:p>
        </p:txBody>
      </p:sp>
      <p:pic>
        <p:nvPicPr>
          <p:cNvPr id="9" name="Picture 8">
            <a:extLst>
              <a:ext uri="{FF2B5EF4-FFF2-40B4-BE49-F238E27FC236}">
                <a16:creationId xmlns:a16="http://schemas.microsoft.com/office/drawing/2014/main" id="{999919B6-A8E0-472F-A244-4CD4B05F2C6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01010" y="6353316"/>
            <a:ext cx="1016001" cy="174933"/>
          </a:xfrm>
          <a:prstGeom prst="rect">
            <a:avLst/>
          </a:prstGeom>
        </p:spPr>
      </p:pic>
    </p:spTree>
    <p:extLst>
      <p:ext uri="{BB962C8B-B14F-4D97-AF65-F5344CB8AC3E}">
        <p14:creationId xmlns:p14="http://schemas.microsoft.com/office/powerpoint/2010/main" val="923151102"/>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userDrawn="1">
  <p:cSld name="TEXT-SLIDE-THREE-BLOCKS">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15" name="Text Placeholder 14">
            <a:extLst>
              <a:ext uri="{FF2B5EF4-FFF2-40B4-BE49-F238E27FC236}">
                <a16:creationId xmlns:a16="http://schemas.microsoft.com/office/drawing/2014/main" id="{26A81FEC-0400-4316-82D7-98C2C17AF99F}"/>
              </a:ext>
            </a:extLst>
          </p:cNvPr>
          <p:cNvSpPr>
            <a:spLocks noGrp="1"/>
          </p:cNvSpPr>
          <p:nvPr>
            <p:ph type="body" sz="quarter" idx="10" hasCustomPrompt="1"/>
          </p:nvPr>
        </p:nvSpPr>
        <p:spPr>
          <a:xfrm>
            <a:off x="705884" y="2765245"/>
            <a:ext cx="3302000" cy="1060609"/>
          </a:xfrm>
          <a:prstGeom prst="rect">
            <a:avLst/>
          </a:prstGeom>
        </p:spPr>
        <p:txBody>
          <a:bodyPr lIns="36000">
            <a:noAutofit/>
          </a:bodyPr>
          <a:lstStyle>
            <a:lvl1pPr marL="0" indent="0">
              <a:lnSpc>
                <a:spcPts val="3400"/>
              </a:lnSpc>
              <a:spcBef>
                <a:spcPts val="0"/>
              </a:spcBef>
              <a:buNone/>
              <a:defRPr sz="4000">
                <a:solidFill>
                  <a:schemeClr val="bg1"/>
                </a:solidFill>
                <a:latin typeface="+mj-lt"/>
              </a:defRPr>
            </a:lvl1pPr>
            <a:lvl2pPr marL="457200" indent="0">
              <a:buNone/>
              <a:defRPr sz="1600">
                <a:solidFill>
                  <a:schemeClr val="bg1"/>
                </a:solidFill>
                <a:latin typeface="+mj-lt"/>
              </a:defRPr>
            </a:lvl2pPr>
            <a:lvl3pPr marL="914400" indent="0">
              <a:buNone/>
              <a:defRPr sz="1600">
                <a:solidFill>
                  <a:schemeClr val="bg1"/>
                </a:solidFill>
                <a:latin typeface="+mj-lt"/>
              </a:defRPr>
            </a:lvl3pPr>
            <a:lvl4pPr marL="1371600" indent="0">
              <a:buNone/>
              <a:defRPr sz="1600">
                <a:solidFill>
                  <a:schemeClr val="bg1"/>
                </a:solidFill>
                <a:latin typeface="+mj-lt"/>
              </a:defRPr>
            </a:lvl4pPr>
            <a:lvl5pPr marL="1828800" indent="0">
              <a:buNone/>
              <a:defRPr sz="1600">
                <a:solidFill>
                  <a:schemeClr val="bg1"/>
                </a:solidFill>
                <a:latin typeface="+mj-lt"/>
              </a:defRPr>
            </a:lvl5pPr>
          </a:lstStyle>
          <a:p>
            <a:pPr fontAlgn="auto">
              <a:spcAft>
                <a:spcPts val="0"/>
              </a:spcAft>
            </a:pPr>
            <a:r>
              <a:rPr lang="en-US" sz="3600" i="0">
                <a:solidFill>
                  <a:schemeClr val="bg1"/>
                </a:solidFill>
                <a:latin typeface="+mj-lt"/>
              </a:rPr>
              <a:t>CLICK TO EDIT THE TEXT</a:t>
            </a:r>
          </a:p>
        </p:txBody>
      </p:sp>
      <p:sp>
        <p:nvSpPr>
          <p:cNvPr id="19" name="Text Placeholder 18">
            <a:extLst>
              <a:ext uri="{FF2B5EF4-FFF2-40B4-BE49-F238E27FC236}">
                <a16:creationId xmlns:a16="http://schemas.microsoft.com/office/drawing/2014/main" id="{B9A0CC64-1995-41C8-8F75-EF41D0839448}"/>
              </a:ext>
            </a:extLst>
          </p:cNvPr>
          <p:cNvSpPr>
            <a:spLocks noGrp="1"/>
          </p:cNvSpPr>
          <p:nvPr>
            <p:ph type="body" sz="quarter" idx="11" hasCustomPrompt="1"/>
          </p:nvPr>
        </p:nvSpPr>
        <p:spPr>
          <a:xfrm>
            <a:off x="706438" y="4085549"/>
            <a:ext cx="3302000" cy="1447800"/>
          </a:xfrm>
          <a:prstGeom prst="rect">
            <a:avLst/>
          </a:prstGeom>
        </p:spPr>
        <p:txBody>
          <a:bodyPr wrap="square" lIns="0">
            <a:noAutofit/>
          </a:bodyPr>
          <a:lstStyle>
            <a:lvl1pPr marL="0" indent="0">
              <a:buNone/>
              <a:defRPr lang="en-US" sz="1400" b="1" i="0" dirty="0">
                <a:solidFill>
                  <a:schemeClr val="bg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stStyle>
          <a:p>
            <a:pPr fontAlgn="auto">
              <a:spcAft>
                <a:spcPts val="0"/>
              </a:spcAft>
            </a:pPr>
            <a:r>
              <a:rPr lang="en-US" sz="1600" i="0">
                <a:solidFill>
                  <a:schemeClr val="bg1"/>
                </a:solidFill>
                <a:latin typeface="+mj-lt"/>
              </a:rPr>
              <a:t>Click to edit the text</a:t>
            </a:r>
          </a:p>
        </p:txBody>
      </p:sp>
      <p:sp>
        <p:nvSpPr>
          <p:cNvPr id="26" name="Text Placeholder 14">
            <a:extLst>
              <a:ext uri="{FF2B5EF4-FFF2-40B4-BE49-F238E27FC236}">
                <a16:creationId xmlns:a16="http://schemas.microsoft.com/office/drawing/2014/main" id="{2046BC2C-492E-4EC1-8F5D-4801D4340C2B}"/>
              </a:ext>
            </a:extLst>
          </p:cNvPr>
          <p:cNvSpPr>
            <a:spLocks noGrp="1"/>
          </p:cNvSpPr>
          <p:nvPr>
            <p:ph type="body" sz="quarter" idx="12" hasCustomPrompt="1"/>
          </p:nvPr>
        </p:nvSpPr>
        <p:spPr>
          <a:xfrm>
            <a:off x="8183008" y="2765245"/>
            <a:ext cx="3302000" cy="1060609"/>
          </a:xfrm>
          <a:prstGeom prst="rect">
            <a:avLst/>
          </a:prstGeom>
        </p:spPr>
        <p:txBody>
          <a:bodyPr lIns="36000">
            <a:noAutofit/>
          </a:bodyPr>
          <a:lstStyle>
            <a:lvl1pPr marL="0" indent="0">
              <a:lnSpc>
                <a:spcPts val="3400"/>
              </a:lnSpc>
              <a:spcBef>
                <a:spcPts val="0"/>
              </a:spcBef>
              <a:buNone/>
              <a:defRPr sz="4000">
                <a:solidFill>
                  <a:schemeClr val="bg1"/>
                </a:solidFill>
                <a:latin typeface="+mj-lt"/>
              </a:defRPr>
            </a:lvl1pPr>
            <a:lvl2pPr marL="457200" indent="0">
              <a:buNone/>
              <a:defRPr sz="1600">
                <a:solidFill>
                  <a:schemeClr val="bg1"/>
                </a:solidFill>
                <a:latin typeface="+mj-lt"/>
              </a:defRPr>
            </a:lvl2pPr>
            <a:lvl3pPr marL="914400" indent="0">
              <a:buNone/>
              <a:defRPr sz="1600">
                <a:solidFill>
                  <a:schemeClr val="bg1"/>
                </a:solidFill>
                <a:latin typeface="+mj-lt"/>
              </a:defRPr>
            </a:lvl3pPr>
            <a:lvl4pPr marL="1371600" indent="0">
              <a:buNone/>
              <a:defRPr sz="1600">
                <a:solidFill>
                  <a:schemeClr val="bg1"/>
                </a:solidFill>
                <a:latin typeface="+mj-lt"/>
              </a:defRPr>
            </a:lvl4pPr>
            <a:lvl5pPr marL="1828800" indent="0">
              <a:buNone/>
              <a:defRPr sz="1600">
                <a:solidFill>
                  <a:schemeClr val="bg1"/>
                </a:solidFill>
                <a:latin typeface="+mj-lt"/>
              </a:defRPr>
            </a:lvl5pPr>
          </a:lstStyle>
          <a:p>
            <a:pPr fontAlgn="auto">
              <a:spcAft>
                <a:spcPts val="0"/>
              </a:spcAft>
            </a:pPr>
            <a:r>
              <a:rPr lang="en-US" sz="3600" i="0">
                <a:solidFill>
                  <a:schemeClr val="bg1"/>
                </a:solidFill>
                <a:latin typeface="+mj-lt"/>
              </a:rPr>
              <a:t>CLICK TO EDIT THE TEXT</a:t>
            </a:r>
          </a:p>
        </p:txBody>
      </p:sp>
      <p:sp>
        <p:nvSpPr>
          <p:cNvPr id="27" name="Text Placeholder 18">
            <a:extLst>
              <a:ext uri="{FF2B5EF4-FFF2-40B4-BE49-F238E27FC236}">
                <a16:creationId xmlns:a16="http://schemas.microsoft.com/office/drawing/2014/main" id="{AD93AFD4-628B-42AB-A225-83411E5290C1}"/>
              </a:ext>
            </a:extLst>
          </p:cNvPr>
          <p:cNvSpPr>
            <a:spLocks noGrp="1"/>
          </p:cNvSpPr>
          <p:nvPr>
            <p:ph type="body" sz="quarter" idx="13" hasCustomPrompt="1"/>
          </p:nvPr>
        </p:nvSpPr>
        <p:spPr>
          <a:xfrm>
            <a:off x="8183562" y="4085549"/>
            <a:ext cx="3302000" cy="1447800"/>
          </a:xfrm>
          <a:prstGeom prst="rect">
            <a:avLst/>
          </a:prstGeom>
        </p:spPr>
        <p:txBody>
          <a:bodyPr wrap="square" lIns="0">
            <a:noAutofit/>
          </a:bodyPr>
          <a:lstStyle>
            <a:lvl1pPr marL="0" indent="0">
              <a:buNone/>
              <a:defRPr lang="en-US" sz="1400" b="1" i="0" dirty="0">
                <a:solidFill>
                  <a:schemeClr val="bg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stStyle>
          <a:p>
            <a:pPr fontAlgn="auto">
              <a:spcAft>
                <a:spcPts val="0"/>
              </a:spcAft>
            </a:pPr>
            <a:r>
              <a:rPr lang="en-US" sz="1600" i="0">
                <a:solidFill>
                  <a:schemeClr val="bg1"/>
                </a:solidFill>
                <a:latin typeface="+mj-lt"/>
              </a:rPr>
              <a:t>Click to edit the text</a:t>
            </a:r>
          </a:p>
        </p:txBody>
      </p:sp>
      <p:sp>
        <p:nvSpPr>
          <p:cNvPr id="28" name="Text Placeholder 14">
            <a:extLst>
              <a:ext uri="{FF2B5EF4-FFF2-40B4-BE49-F238E27FC236}">
                <a16:creationId xmlns:a16="http://schemas.microsoft.com/office/drawing/2014/main" id="{63693C54-EC71-443E-A75A-FC6CA2D3B09F}"/>
              </a:ext>
            </a:extLst>
          </p:cNvPr>
          <p:cNvSpPr>
            <a:spLocks noGrp="1"/>
          </p:cNvSpPr>
          <p:nvPr>
            <p:ph type="body" sz="quarter" idx="14" hasCustomPrompt="1"/>
          </p:nvPr>
        </p:nvSpPr>
        <p:spPr>
          <a:xfrm>
            <a:off x="4444446" y="2765245"/>
            <a:ext cx="3302000" cy="1060609"/>
          </a:xfrm>
          <a:prstGeom prst="rect">
            <a:avLst/>
          </a:prstGeom>
        </p:spPr>
        <p:txBody>
          <a:bodyPr lIns="36000">
            <a:noAutofit/>
          </a:bodyPr>
          <a:lstStyle>
            <a:lvl1pPr marL="0" indent="0">
              <a:lnSpc>
                <a:spcPts val="3400"/>
              </a:lnSpc>
              <a:spcBef>
                <a:spcPts val="0"/>
              </a:spcBef>
              <a:buNone/>
              <a:defRPr sz="4000">
                <a:solidFill>
                  <a:schemeClr val="bg1"/>
                </a:solidFill>
                <a:latin typeface="+mj-lt"/>
              </a:defRPr>
            </a:lvl1pPr>
            <a:lvl2pPr marL="457200" indent="0">
              <a:buNone/>
              <a:defRPr sz="1600">
                <a:solidFill>
                  <a:schemeClr val="bg1"/>
                </a:solidFill>
                <a:latin typeface="+mj-lt"/>
              </a:defRPr>
            </a:lvl2pPr>
            <a:lvl3pPr marL="914400" indent="0">
              <a:buNone/>
              <a:defRPr sz="1600">
                <a:solidFill>
                  <a:schemeClr val="bg1"/>
                </a:solidFill>
                <a:latin typeface="+mj-lt"/>
              </a:defRPr>
            </a:lvl3pPr>
            <a:lvl4pPr marL="1371600" indent="0">
              <a:buNone/>
              <a:defRPr sz="1600">
                <a:solidFill>
                  <a:schemeClr val="bg1"/>
                </a:solidFill>
                <a:latin typeface="+mj-lt"/>
              </a:defRPr>
            </a:lvl4pPr>
            <a:lvl5pPr marL="1828800" indent="0">
              <a:buNone/>
              <a:defRPr sz="1600">
                <a:solidFill>
                  <a:schemeClr val="bg1"/>
                </a:solidFill>
                <a:latin typeface="+mj-lt"/>
              </a:defRPr>
            </a:lvl5pPr>
          </a:lstStyle>
          <a:p>
            <a:pPr fontAlgn="auto">
              <a:spcAft>
                <a:spcPts val="0"/>
              </a:spcAft>
            </a:pPr>
            <a:r>
              <a:rPr lang="en-US" sz="3600" i="0">
                <a:solidFill>
                  <a:schemeClr val="bg1"/>
                </a:solidFill>
                <a:latin typeface="+mj-lt"/>
              </a:rPr>
              <a:t>CLICK TO EDIT THE TEXT</a:t>
            </a:r>
          </a:p>
        </p:txBody>
      </p:sp>
      <p:sp>
        <p:nvSpPr>
          <p:cNvPr id="29" name="Text Placeholder 18">
            <a:extLst>
              <a:ext uri="{FF2B5EF4-FFF2-40B4-BE49-F238E27FC236}">
                <a16:creationId xmlns:a16="http://schemas.microsoft.com/office/drawing/2014/main" id="{83F7D4CC-2278-45C2-98E5-4319E666CCA5}"/>
              </a:ext>
            </a:extLst>
          </p:cNvPr>
          <p:cNvSpPr>
            <a:spLocks noGrp="1"/>
          </p:cNvSpPr>
          <p:nvPr>
            <p:ph type="body" sz="quarter" idx="15" hasCustomPrompt="1"/>
          </p:nvPr>
        </p:nvSpPr>
        <p:spPr>
          <a:xfrm>
            <a:off x="4445000" y="4085549"/>
            <a:ext cx="3302000" cy="1447800"/>
          </a:xfrm>
          <a:prstGeom prst="rect">
            <a:avLst/>
          </a:prstGeom>
        </p:spPr>
        <p:txBody>
          <a:bodyPr wrap="square" lIns="0">
            <a:noAutofit/>
          </a:bodyPr>
          <a:lstStyle>
            <a:lvl1pPr marL="0" indent="0">
              <a:buNone/>
              <a:defRPr lang="en-US" sz="1400" b="1" i="0" dirty="0">
                <a:solidFill>
                  <a:schemeClr val="bg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stStyle>
          <a:p>
            <a:pPr fontAlgn="auto">
              <a:spcAft>
                <a:spcPts val="0"/>
              </a:spcAft>
            </a:pPr>
            <a:r>
              <a:rPr lang="en-US" sz="1600" i="0">
                <a:solidFill>
                  <a:schemeClr val="bg1"/>
                </a:solidFill>
                <a:latin typeface="+mj-lt"/>
              </a:rPr>
              <a:t>Click to edit the text</a:t>
            </a:r>
          </a:p>
        </p:txBody>
      </p:sp>
      <p:sp>
        <p:nvSpPr>
          <p:cNvPr id="14" name="SoftServe Confidential">
            <a:extLst>
              <a:ext uri="{FF2B5EF4-FFF2-40B4-BE49-F238E27FC236}">
                <a16:creationId xmlns:a16="http://schemas.microsoft.com/office/drawing/2014/main" id="{A7529964-1D70-4F3B-A98D-D08C2CAA3FC4}"/>
              </a:ext>
            </a:extLst>
          </p:cNvPr>
          <p:cNvSpPr txBox="1"/>
          <p:nvPr userDrawn="1"/>
        </p:nvSpPr>
        <p:spPr>
          <a:xfrm>
            <a:off x="685801" y="6440783"/>
            <a:ext cx="1643079" cy="2308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defTabSz="412750">
              <a:lnSpc>
                <a:spcPts val="1400"/>
              </a:lnSpc>
              <a:defRPr sz="1200">
                <a:solidFill>
                  <a:srgbClr val="FFFFFF">
                    <a:alpha val="50163"/>
                  </a:srgbClr>
                </a:solidFill>
                <a:latin typeface="Helvetica"/>
                <a:ea typeface="Helvetica"/>
                <a:cs typeface="Helvetica"/>
                <a:sym typeface="Helvetica"/>
              </a:defRPr>
            </a:lvl1pPr>
          </a:lstStyle>
          <a:p>
            <a:pPr marL="0" marR="0" lvl="0" indent="0" algn="l" defTabSz="412750" rtl="0" eaLnBrk="1" fontAlgn="auto" latinLnBrk="0" hangingPunct="0">
              <a:lnSpc>
                <a:spcPts val="1400"/>
              </a:lnSpc>
              <a:spcBef>
                <a:spcPts val="0"/>
              </a:spcBef>
              <a:spcAft>
                <a:spcPts val="0"/>
              </a:spcAft>
              <a:buClrTx/>
              <a:buSzTx/>
              <a:buFontTx/>
              <a:buNone/>
              <a:tabLst/>
              <a:defRPr/>
            </a:pPr>
            <a:r>
              <a:rPr kumimoji="0" sz="1200" b="0" i="0" u="none" strike="noStrike" kern="0" cap="none" spc="0" normalizeH="0" baseline="0" noProof="0" dirty="0">
                <a:ln>
                  <a:noFill/>
                </a:ln>
                <a:solidFill>
                  <a:schemeClr val="tx1">
                    <a:lumMod val="50000"/>
                    <a:alpha val="50163"/>
                  </a:schemeClr>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a:rPr>
              <a:t>SoftServe Confidential</a:t>
            </a:r>
          </a:p>
        </p:txBody>
      </p:sp>
      <p:pic>
        <p:nvPicPr>
          <p:cNvPr id="16" name="Picture 15">
            <a:extLst>
              <a:ext uri="{FF2B5EF4-FFF2-40B4-BE49-F238E27FC236}">
                <a16:creationId xmlns:a16="http://schemas.microsoft.com/office/drawing/2014/main" id="{2AE5E69F-5711-4750-BCFF-EAFEC80EE43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01010" y="6353316"/>
            <a:ext cx="1016001" cy="174933"/>
          </a:xfrm>
          <a:prstGeom prst="rect">
            <a:avLst/>
          </a:prstGeom>
        </p:spPr>
      </p:pic>
    </p:spTree>
    <p:extLst>
      <p:ext uri="{BB962C8B-B14F-4D97-AF65-F5344CB8AC3E}">
        <p14:creationId xmlns:p14="http://schemas.microsoft.com/office/powerpoint/2010/main" val="1579819310"/>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userDrawn="1">
  <p:cSld name="TEXT-SLIDE-SIX-BLOCKS">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15" name="Text Placeholder 14">
            <a:extLst>
              <a:ext uri="{FF2B5EF4-FFF2-40B4-BE49-F238E27FC236}">
                <a16:creationId xmlns:a16="http://schemas.microsoft.com/office/drawing/2014/main" id="{26A81FEC-0400-4316-82D7-98C2C17AF99F}"/>
              </a:ext>
            </a:extLst>
          </p:cNvPr>
          <p:cNvSpPr>
            <a:spLocks noGrp="1"/>
          </p:cNvSpPr>
          <p:nvPr>
            <p:ph type="body" sz="quarter" idx="10" hasCustomPrompt="1"/>
          </p:nvPr>
        </p:nvSpPr>
        <p:spPr>
          <a:xfrm>
            <a:off x="705884" y="2291000"/>
            <a:ext cx="3302000" cy="450767"/>
          </a:xfrm>
          <a:prstGeom prst="rect">
            <a:avLst/>
          </a:prstGeom>
        </p:spPr>
        <p:txBody>
          <a:bodyPr lIns="0">
            <a:noAutofit/>
          </a:bodyPr>
          <a:lstStyle>
            <a:lvl1pPr marL="0" indent="0">
              <a:lnSpc>
                <a:spcPts val="3400"/>
              </a:lnSpc>
              <a:spcBef>
                <a:spcPts val="0"/>
              </a:spcBef>
              <a:buNone/>
              <a:defRPr sz="4000">
                <a:solidFill>
                  <a:schemeClr val="bg1"/>
                </a:solidFill>
                <a:latin typeface="+mj-lt"/>
              </a:defRPr>
            </a:lvl1pPr>
            <a:lvl2pPr marL="457200" indent="0">
              <a:buNone/>
              <a:defRPr sz="1600">
                <a:solidFill>
                  <a:schemeClr val="bg1"/>
                </a:solidFill>
                <a:latin typeface="+mj-lt"/>
              </a:defRPr>
            </a:lvl2pPr>
            <a:lvl3pPr marL="914400" indent="0">
              <a:buNone/>
              <a:defRPr sz="1600">
                <a:solidFill>
                  <a:schemeClr val="bg1"/>
                </a:solidFill>
                <a:latin typeface="+mj-lt"/>
              </a:defRPr>
            </a:lvl3pPr>
            <a:lvl4pPr marL="1371600" indent="0">
              <a:buNone/>
              <a:defRPr sz="1600">
                <a:solidFill>
                  <a:schemeClr val="bg1"/>
                </a:solidFill>
                <a:latin typeface="+mj-lt"/>
              </a:defRPr>
            </a:lvl4pPr>
            <a:lvl5pPr marL="1828800" indent="0">
              <a:buNone/>
              <a:defRPr sz="1600">
                <a:solidFill>
                  <a:schemeClr val="bg1"/>
                </a:solidFill>
                <a:latin typeface="+mj-lt"/>
              </a:defRPr>
            </a:lvl5pPr>
          </a:lstStyle>
          <a:p>
            <a:pPr fontAlgn="auto">
              <a:spcAft>
                <a:spcPts val="0"/>
              </a:spcAft>
            </a:pPr>
            <a:r>
              <a:rPr lang="en-US" sz="3600" i="0">
                <a:solidFill>
                  <a:schemeClr val="bg1"/>
                </a:solidFill>
                <a:latin typeface="+mj-lt"/>
              </a:rPr>
              <a:t>CLICK to EDIT</a:t>
            </a:r>
          </a:p>
        </p:txBody>
      </p:sp>
      <p:sp>
        <p:nvSpPr>
          <p:cNvPr id="19" name="Text Placeholder 18">
            <a:extLst>
              <a:ext uri="{FF2B5EF4-FFF2-40B4-BE49-F238E27FC236}">
                <a16:creationId xmlns:a16="http://schemas.microsoft.com/office/drawing/2014/main" id="{B9A0CC64-1995-41C8-8F75-EF41D0839448}"/>
              </a:ext>
            </a:extLst>
          </p:cNvPr>
          <p:cNvSpPr>
            <a:spLocks noGrp="1"/>
          </p:cNvSpPr>
          <p:nvPr>
            <p:ph type="body" sz="quarter" idx="11" hasCustomPrompt="1"/>
          </p:nvPr>
        </p:nvSpPr>
        <p:spPr>
          <a:xfrm>
            <a:off x="706438" y="2806762"/>
            <a:ext cx="3302000" cy="864823"/>
          </a:xfrm>
          <a:prstGeom prst="rect">
            <a:avLst/>
          </a:prstGeom>
        </p:spPr>
        <p:txBody>
          <a:bodyPr wrap="square" lIns="0">
            <a:noAutofit/>
          </a:bodyPr>
          <a:lstStyle>
            <a:lvl1pPr marL="0" indent="0">
              <a:buNone/>
              <a:defRPr lang="en-US" sz="1400" b="1" i="0" dirty="0">
                <a:solidFill>
                  <a:schemeClr val="bg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stStyle>
          <a:p>
            <a:pPr fontAlgn="auto">
              <a:spcAft>
                <a:spcPts val="0"/>
              </a:spcAft>
            </a:pPr>
            <a:r>
              <a:rPr lang="en-US" sz="1600" i="0">
                <a:solidFill>
                  <a:schemeClr val="bg1"/>
                </a:solidFill>
                <a:latin typeface="+mj-lt"/>
              </a:rPr>
              <a:t>Click to edit the text</a:t>
            </a:r>
          </a:p>
        </p:txBody>
      </p:sp>
      <p:sp>
        <p:nvSpPr>
          <p:cNvPr id="26" name="Text Placeholder 14">
            <a:extLst>
              <a:ext uri="{FF2B5EF4-FFF2-40B4-BE49-F238E27FC236}">
                <a16:creationId xmlns:a16="http://schemas.microsoft.com/office/drawing/2014/main" id="{2046BC2C-492E-4EC1-8F5D-4801D4340C2B}"/>
              </a:ext>
            </a:extLst>
          </p:cNvPr>
          <p:cNvSpPr>
            <a:spLocks noGrp="1"/>
          </p:cNvSpPr>
          <p:nvPr>
            <p:ph type="body" sz="quarter" idx="12" hasCustomPrompt="1"/>
          </p:nvPr>
        </p:nvSpPr>
        <p:spPr>
          <a:xfrm>
            <a:off x="8183008" y="2291000"/>
            <a:ext cx="3302000" cy="450767"/>
          </a:xfrm>
          <a:prstGeom prst="rect">
            <a:avLst/>
          </a:prstGeom>
        </p:spPr>
        <p:txBody>
          <a:bodyPr lIns="0">
            <a:noAutofit/>
          </a:bodyPr>
          <a:lstStyle>
            <a:lvl1pPr marL="0" indent="0">
              <a:lnSpc>
                <a:spcPts val="3400"/>
              </a:lnSpc>
              <a:spcBef>
                <a:spcPts val="0"/>
              </a:spcBef>
              <a:buNone/>
              <a:defRPr sz="4000">
                <a:solidFill>
                  <a:schemeClr val="bg1"/>
                </a:solidFill>
                <a:latin typeface="+mj-lt"/>
              </a:defRPr>
            </a:lvl1pPr>
            <a:lvl2pPr marL="457200" indent="0">
              <a:buNone/>
              <a:defRPr sz="1600">
                <a:solidFill>
                  <a:schemeClr val="bg1"/>
                </a:solidFill>
                <a:latin typeface="+mj-lt"/>
              </a:defRPr>
            </a:lvl2pPr>
            <a:lvl3pPr marL="914400" indent="0">
              <a:buNone/>
              <a:defRPr sz="1600">
                <a:solidFill>
                  <a:schemeClr val="bg1"/>
                </a:solidFill>
                <a:latin typeface="+mj-lt"/>
              </a:defRPr>
            </a:lvl3pPr>
            <a:lvl4pPr marL="1371600" indent="0">
              <a:buNone/>
              <a:defRPr sz="1600">
                <a:solidFill>
                  <a:schemeClr val="bg1"/>
                </a:solidFill>
                <a:latin typeface="+mj-lt"/>
              </a:defRPr>
            </a:lvl4pPr>
            <a:lvl5pPr marL="1828800" indent="0">
              <a:buNone/>
              <a:defRPr sz="1600">
                <a:solidFill>
                  <a:schemeClr val="bg1"/>
                </a:solidFill>
                <a:latin typeface="+mj-lt"/>
              </a:defRPr>
            </a:lvl5pPr>
          </a:lstStyle>
          <a:p>
            <a:pPr fontAlgn="auto">
              <a:spcAft>
                <a:spcPts val="0"/>
              </a:spcAft>
            </a:pPr>
            <a:r>
              <a:rPr lang="en-US" sz="3600" i="0">
                <a:solidFill>
                  <a:schemeClr val="bg1"/>
                </a:solidFill>
                <a:latin typeface="+mj-lt"/>
              </a:rPr>
              <a:t>CLICK to EDIT</a:t>
            </a:r>
          </a:p>
        </p:txBody>
      </p:sp>
      <p:sp>
        <p:nvSpPr>
          <p:cNvPr id="27" name="Text Placeholder 18">
            <a:extLst>
              <a:ext uri="{FF2B5EF4-FFF2-40B4-BE49-F238E27FC236}">
                <a16:creationId xmlns:a16="http://schemas.microsoft.com/office/drawing/2014/main" id="{AD93AFD4-628B-42AB-A225-83411E5290C1}"/>
              </a:ext>
            </a:extLst>
          </p:cNvPr>
          <p:cNvSpPr>
            <a:spLocks noGrp="1"/>
          </p:cNvSpPr>
          <p:nvPr>
            <p:ph type="body" sz="quarter" idx="13" hasCustomPrompt="1"/>
          </p:nvPr>
        </p:nvSpPr>
        <p:spPr>
          <a:xfrm>
            <a:off x="8183562" y="2806762"/>
            <a:ext cx="3302000" cy="864823"/>
          </a:xfrm>
          <a:prstGeom prst="rect">
            <a:avLst/>
          </a:prstGeom>
        </p:spPr>
        <p:txBody>
          <a:bodyPr wrap="square" lIns="0">
            <a:noAutofit/>
          </a:bodyPr>
          <a:lstStyle>
            <a:lvl1pPr marL="0" indent="0">
              <a:buNone/>
              <a:defRPr lang="en-US" sz="1400" b="1" i="0" dirty="0">
                <a:solidFill>
                  <a:schemeClr val="bg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stStyle>
          <a:p>
            <a:pPr fontAlgn="auto">
              <a:spcAft>
                <a:spcPts val="0"/>
              </a:spcAft>
            </a:pPr>
            <a:r>
              <a:rPr lang="en-US" sz="1600" i="0">
                <a:solidFill>
                  <a:schemeClr val="bg1"/>
                </a:solidFill>
                <a:latin typeface="+mj-lt"/>
              </a:rPr>
              <a:t>Click to edit the text</a:t>
            </a:r>
          </a:p>
        </p:txBody>
      </p:sp>
      <p:sp>
        <p:nvSpPr>
          <p:cNvPr id="28" name="Text Placeholder 14">
            <a:extLst>
              <a:ext uri="{FF2B5EF4-FFF2-40B4-BE49-F238E27FC236}">
                <a16:creationId xmlns:a16="http://schemas.microsoft.com/office/drawing/2014/main" id="{63693C54-EC71-443E-A75A-FC6CA2D3B09F}"/>
              </a:ext>
            </a:extLst>
          </p:cNvPr>
          <p:cNvSpPr>
            <a:spLocks noGrp="1"/>
          </p:cNvSpPr>
          <p:nvPr>
            <p:ph type="body" sz="quarter" idx="14" hasCustomPrompt="1"/>
          </p:nvPr>
        </p:nvSpPr>
        <p:spPr>
          <a:xfrm>
            <a:off x="4444446" y="2291000"/>
            <a:ext cx="3302000" cy="450767"/>
          </a:xfrm>
          <a:prstGeom prst="rect">
            <a:avLst/>
          </a:prstGeom>
        </p:spPr>
        <p:txBody>
          <a:bodyPr lIns="0">
            <a:noAutofit/>
          </a:bodyPr>
          <a:lstStyle>
            <a:lvl1pPr marL="0" indent="0">
              <a:lnSpc>
                <a:spcPts val="3400"/>
              </a:lnSpc>
              <a:spcBef>
                <a:spcPts val="0"/>
              </a:spcBef>
              <a:buNone/>
              <a:defRPr sz="4000">
                <a:solidFill>
                  <a:schemeClr val="bg1"/>
                </a:solidFill>
                <a:latin typeface="+mj-lt"/>
              </a:defRPr>
            </a:lvl1pPr>
            <a:lvl2pPr marL="457200" indent="0">
              <a:buNone/>
              <a:defRPr sz="1600">
                <a:solidFill>
                  <a:schemeClr val="bg1"/>
                </a:solidFill>
                <a:latin typeface="+mj-lt"/>
              </a:defRPr>
            </a:lvl2pPr>
            <a:lvl3pPr marL="914400" indent="0">
              <a:buNone/>
              <a:defRPr sz="1600">
                <a:solidFill>
                  <a:schemeClr val="bg1"/>
                </a:solidFill>
                <a:latin typeface="+mj-lt"/>
              </a:defRPr>
            </a:lvl3pPr>
            <a:lvl4pPr marL="1371600" indent="0">
              <a:buNone/>
              <a:defRPr sz="1600">
                <a:solidFill>
                  <a:schemeClr val="bg1"/>
                </a:solidFill>
                <a:latin typeface="+mj-lt"/>
              </a:defRPr>
            </a:lvl4pPr>
            <a:lvl5pPr marL="1828800" indent="0">
              <a:buNone/>
              <a:defRPr sz="1600">
                <a:solidFill>
                  <a:schemeClr val="bg1"/>
                </a:solidFill>
                <a:latin typeface="+mj-lt"/>
              </a:defRPr>
            </a:lvl5pPr>
          </a:lstStyle>
          <a:p>
            <a:pPr fontAlgn="auto">
              <a:spcAft>
                <a:spcPts val="0"/>
              </a:spcAft>
            </a:pPr>
            <a:r>
              <a:rPr lang="en-US" sz="3600" i="0">
                <a:solidFill>
                  <a:schemeClr val="bg1"/>
                </a:solidFill>
                <a:latin typeface="+mj-lt"/>
              </a:rPr>
              <a:t>CLICK to EDIT</a:t>
            </a:r>
          </a:p>
        </p:txBody>
      </p:sp>
      <p:sp>
        <p:nvSpPr>
          <p:cNvPr id="29" name="Text Placeholder 18">
            <a:extLst>
              <a:ext uri="{FF2B5EF4-FFF2-40B4-BE49-F238E27FC236}">
                <a16:creationId xmlns:a16="http://schemas.microsoft.com/office/drawing/2014/main" id="{83F7D4CC-2278-45C2-98E5-4319E666CCA5}"/>
              </a:ext>
            </a:extLst>
          </p:cNvPr>
          <p:cNvSpPr>
            <a:spLocks noGrp="1"/>
          </p:cNvSpPr>
          <p:nvPr>
            <p:ph type="body" sz="quarter" idx="15" hasCustomPrompt="1"/>
          </p:nvPr>
        </p:nvSpPr>
        <p:spPr>
          <a:xfrm>
            <a:off x="4445000" y="2806762"/>
            <a:ext cx="3302000" cy="864823"/>
          </a:xfrm>
          <a:prstGeom prst="rect">
            <a:avLst/>
          </a:prstGeom>
        </p:spPr>
        <p:txBody>
          <a:bodyPr wrap="square" lIns="0">
            <a:noAutofit/>
          </a:bodyPr>
          <a:lstStyle>
            <a:lvl1pPr marL="0" indent="0">
              <a:buNone/>
              <a:defRPr lang="en-US" sz="1400" b="1" i="0" dirty="0">
                <a:solidFill>
                  <a:schemeClr val="bg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stStyle>
          <a:p>
            <a:pPr fontAlgn="auto">
              <a:spcAft>
                <a:spcPts val="0"/>
              </a:spcAft>
            </a:pPr>
            <a:r>
              <a:rPr lang="en-US" sz="1600" i="0">
                <a:solidFill>
                  <a:schemeClr val="bg1"/>
                </a:solidFill>
                <a:latin typeface="+mj-lt"/>
              </a:rPr>
              <a:t>Click to edit the text</a:t>
            </a:r>
          </a:p>
        </p:txBody>
      </p:sp>
      <p:sp>
        <p:nvSpPr>
          <p:cNvPr id="18" name="Text Placeholder 14">
            <a:extLst>
              <a:ext uri="{FF2B5EF4-FFF2-40B4-BE49-F238E27FC236}">
                <a16:creationId xmlns:a16="http://schemas.microsoft.com/office/drawing/2014/main" id="{05ADD343-698B-4D4B-A9B7-4A3EB7485F0C}"/>
              </a:ext>
            </a:extLst>
          </p:cNvPr>
          <p:cNvSpPr>
            <a:spLocks noGrp="1"/>
          </p:cNvSpPr>
          <p:nvPr>
            <p:ph type="body" sz="quarter" idx="16" hasCustomPrompt="1"/>
          </p:nvPr>
        </p:nvSpPr>
        <p:spPr>
          <a:xfrm>
            <a:off x="705884" y="4305164"/>
            <a:ext cx="3302000" cy="450767"/>
          </a:xfrm>
          <a:prstGeom prst="rect">
            <a:avLst/>
          </a:prstGeom>
        </p:spPr>
        <p:txBody>
          <a:bodyPr lIns="0">
            <a:noAutofit/>
          </a:bodyPr>
          <a:lstStyle>
            <a:lvl1pPr marL="0" indent="0">
              <a:lnSpc>
                <a:spcPts val="3400"/>
              </a:lnSpc>
              <a:spcBef>
                <a:spcPts val="0"/>
              </a:spcBef>
              <a:buNone/>
              <a:defRPr sz="4000">
                <a:solidFill>
                  <a:schemeClr val="bg1"/>
                </a:solidFill>
                <a:latin typeface="+mj-lt"/>
              </a:defRPr>
            </a:lvl1pPr>
            <a:lvl2pPr marL="457200" indent="0">
              <a:buNone/>
              <a:defRPr sz="1600">
                <a:solidFill>
                  <a:schemeClr val="bg1"/>
                </a:solidFill>
                <a:latin typeface="+mj-lt"/>
              </a:defRPr>
            </a:lvl2pPr>
            <a:lvl3pPr marL="914400" indent="0">
              <a:buNone/>
              <a:defRPr sz="1600">
                <a:solidFill>
                  <a:schemeClr val="bg1"/>
                </a:solidFill>
                <a:latin typeface="+mj-lt"/>
              </a:defRPr>
            </a:lvl3pPr>
            <a:lvl4pPr marL="1371600" indent="0">
              <a:buNone/>
              <a:defRPr sz="1600">
                <a:solidFill>
                  <a:schemeClr val="bg1"/>
                </a:solidFill>
                <a:latin typeface="+mj-lt"/>
              </a:defRPr>
            </a:lvl4pPr>
            <a:lvl5pPr marL="1828800" indent="0">
              <a:buNone/>
              <a:defRPr sz="1600">
                <a:solidFill>
                  <a:schemeClr val="bg1"/>
                </a:solidFill>
                <a:latin typeface="+mj-lt"/>
              </a:defRPr>
            </a:lvl5pPr>
          </a:lstStyle>
          <a:p>
            <a:pPr fontAlgn="auto">
              <a:spcAft>
                <a:spcPts val="0"/>
              </a:spcAft>
            </a:pPr>
            <a:r>
              <a:rPr lang="en-US" sz="3600" i="0">
                <a:solidFill>
                  <a:schemeClr val="bg1"/>
                </a:solidFill>
                <a:latin typeface="+mj-lt"/>
              </a:rPr>
              <a:t>CLICK to EDIT</a:t>
            </a:r>
          </a:p>
        </p:txBody>
      </p:sp>
      <p:sp>
        <p:nvSpPr>
          <p:cNvPr id="20" name="Text Placeholder 18">
            <a:extLst>
              <a:ext uri="{FF2B5EF4-FFF2-40B4-BE49-F238E27FC236}">
                <a16:creationId xmlns:a16="http://schemas.microsoft.com/office/drawing/2014/main" id="{F7FADEB3-763E-46E5-84E2-C4D6ED570248}"/>
              </a:ext>
            </a:extLst>
          </p:cNvPr>
          <p:cNvSpPr>
            <a:spLocks noGrp="1"/>
          </p:cNvSpPr>
          <p:nvPr>
            <p:ph type="body" sz="quarter" idx="17" hasCustomPrompt="1"/>
          </p:nvPr>
        </p:nvSpPr>
        <p:spPr>
          <a:xfrm>
            <a:off x="706438" y="4820926"/>
            <a:ext cx="3302000" cy="864823"/>
          </a:xfrm>
          <a:prstGeom prst="rect">
            <a:avLst/>
          </a:prstGeom>
        </p:spPr>
        <p:txBody>
          <a:bodyPr wrap="square" lIns="0">
            <a:noAutofit/>
          </a:bodyPr>
          <a:lstStyle>
            <a:lvl1pPr marL="0" indent="0">
              <a:buNone/>
              <a:defRPr lang="en-US" sz="1400" b="1" i="0" dirty="0">
                <a:solidFill>
                  <a:schemeClr val="bg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stStyle>
          <a:p>
            <a:pPr fontAlgn="auto">
              <a:spcAft>
                <a:spcPts val="0"/>
              </a:spcAft>
            </a:pPr>
            <a:r>
              <a:rPr lang="en-US" sz="1600" i="0">
                <a:solidFill>
                  <a:schemeClr val="bg1"/>
                </a:solidFill>
                <a:latin typeface="+mj-lt"/>
              </a:rPr>
              <a:t>Click to edit the text</a:t>
            </a:r>
          </a:p>
        </p:txBody>
      </p:sp>
      <p:sp>
        <p:nvSpPr>
          <p:cNvPr id="21" name="Text Placeholder 14">
            <a:extLst>
              <a:ext uri="{FF2B5EF4-FFF2-40B4-BE49-F238E27FC236}">
                <a16:creationId xmlns:a16="http://schemas.microsoft.com/office/drawing/2014/main" id="{5F3573CC-492D-4004-B118-B673E2B96116}"/>
              </a:ext>
            </a:extLst>
          </p:cNvPr>
          <p:cNvSpPr>
            <a:spLocks noGrp="1"/>
          </p:cNvSpPr>
          <p:nvPr>
            <p:ph type="body" sz="quarter" idx="18" hasCustomPrompt="1"/>
          </p:nvPr>
        </p:nvSpPr>
        <p:spPr>
          <a:xfrm>
            <a:off x="8183008" y="4305164"/>
            <a:ext cx="3302000" cy="450767"/>
          </a:xfrm>
          <a:prstGeom prst="rect">
            <a:avLst/>
          </a:prstGeom>
        </p:spPr>
        <p:txBody>
          <a:bodyPr lIns="0">
            <a:noAutofit/>
          </a:bodyPr>
          <a:lstStyle>
            <a:lvl1pPr marL="0" indent="0">
              <a:lnSpc>
                <a:spcPts val="3400"/>
              </a:lnSpc>
              <a:spcBef>
                <a:spcPts val="0"/>
              </a:spcBef>
              <a:buNone/>
              <a:defRPr sz="4000">
                <a:solidFill>
                  <a:schemeClr val="bg1"/>
                </a:solidFill>
                <a:latin typeface="+mj-lt"/>
              </a:defRPr>
            </a:lvl1pPr>
            <a:lvl2pPr marL="457200" indent="0">
              <a:buNone/>
              <a:defRPr sz="1600">
                <a:solidFill>
                  <a:schemeClr val="bg1"/>
                </a:solidFill>
                <a:latin typeface="+mj-lt"/>
              </a:defRPr>
            </a:lvl2pPr>
            <a:lvl3pPr marL="914400" indent="0">
              <a:buNone/>
              <a:defRPr sz="1600">
                <a:solidFill>
                  <a:schemeClr val="bg1"/>
                </a:solidFill>
                <a:latin typeface="+mj-lt"/>
              </a:defRPr>
            </a:lvl3pPr>
            <a:lvl4pPr marL="1371600" indent="0">
              <a:buNone/>
              <a:defRPr sz="1600">
                <a:solidFill>
                  <a:schemeClr val="bg1"/>
                </a:solidFill>
                <a:latin typeface="+mj-lt"/>
              </a:defRPr>
            </a:lvl4pPr>
            <a:lvl5pPr marL="1828800" indent="0">
              <a:buNone/>
              <a:defRPr sz="1600">
                <a:solidFill>
                  <a:schemeClr val="bg1"/>
                </a:solidFill>
                <a:latin typeface="+mj-lt"/>
              </a:defRPr>
            </a:lvl5pPr>
          </a:lstStyle>
          <a:p>
            <a:pPr fontAlgn="auto">
              <a:spcAft>
                <a:spcPts val="0"/>
              </a:spcAft>
            </a:pPr>
            <a:r>
              <a:rPr lang="en-US" sz="3600" i="0">
                <a:solidFill>
                  <a:schemeClr val="bg1"/>
                </a:solidFill>
                <a:latin typeface="+mj-lt"/>
              </a:rPr>
              <a:t>CLICK to EDIT</a:t>
            </a:r>
          </a:p>
        </p:txBody>
      </p:sp>
      <p:sp>
        <p:nvSpPr>
          <p:cNvPr id="22" name="Text Placeholder 18">
            <a:extLst>
              <a:ext uri="{FF2B5EF4-FFF2-40B4-BE49-F238E27FC236}">
                <a16:creationId xmlns:a16="http://schemas.microsoft.com/office/drawing/2014/main" id="{13A2148D-EC13-45F9-A66B-7587E52E50F7}"/>
              </a:ext>
            </a:extLst>
          </p:cNvPr>
          <p:cNvSpPr>
            <a:spLocks noGrp="1"/>
          </p:cNvSpPr>
          <p:nvPr>
            <p:ph type="body" sz="quarter" idx="19" hasCustomPrompt="1"/>
          </p:nvPr>
        </p:nvSpPr>
        <p:spPr>
          <a:xfrm>
            <a:off x="8183562" y="4820926"/>
            <a:ext cx="3302000" cy="864823"/>
          </a:xfrm>
          <a:prstGeom prst="rect">
            <a:avLst/>
          </a:prstGeom>
        </p:spPr>
        <p:txBody>
          <a:bodyPr wrap="square" lIns="0">
            <a:noAutofit/>
          </a:bodyPr>
          <a:lstStyle>
            <a:lvl1pPr marL="0" indent="0">
              <a:buNone/>
              <a:defRPr lang="en-US" sz="1400" b="1" i="0" dirty="0">
                <a:solidFill>
                  <a:schemeClr val="bg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stStyle>
          <a:p>
            <a:pPr fontAlgn="auto">
              <a:spcAft>
                <a:spcPts val="0"/>
              </a:spcAft>
            </a:pPr>
            <a:r>
              <a:rPr lang="en-US" sz="1600" i="0">
                <a:solidFill>
                  <a:schemeClr val="bg1"/>
                </a:solidFill>
                <a:latin typeface="+mj-lt"/>
              </a:rPr>
              <a:t>Click to edit the text</a:t>
            </a:r>
          </a:p>
        </p:txBody>
      </p:sp>
      <p:sp>
        <p:nvSpPr>
          <p:cNvPr id="23" name="Text Placeholder 14">
            <a:extLst>
              <a:ext uri="{FF2B5EF4-FFF2-40B4-BE49-F238E27FC236}">
                <a16:creationId xmlns:a16="http://schemas.microsoft.com/office/drawing/2014/main" id="{6836869D-5F10-4F56-8F21-5B76287445B6}"/>
              </a:ext>
            </a:extLst>
          </p:cNvPr>
          <p:cNvSpPr>
            <a:spLocks noGrp="1"/>
          </p:cNvSpPr>
          <p:nvPr>
            <p:ph type="body" sz="quarter" idx="20" hasCustomPrompt="1"/>
          </p:nvPr>
        </p:nvSpPr>
        <p:spPr>
          <a:xfrm>
            <a:off x="4444446" y="4305164"/>
            <a:ext cx="3302000" cy="450767"/>
          </a:xfrm>
          <a:prstGeom prst="rect">
            <a:avLst/>
          </a:prstGeom>
        </p:spPr>
        <p:txBody>
          <a:bodyPr lIns="0">
            <a:noAutofit/>
          </a:bodyPr>
          <a:lstStyle>
            <a:lvl1pPr marL="0" indent="0">
              <a:lnSpc>
                <a:spcPts val="3400"/>
              </a:lnSpc>
              <a:spcBef>
                <a:spcPts val="0"/>
              </a:spcBef>
              <a:buNone/>
              <a:defRPr sz="4000">
                <a:solidFill>
                  <a:schemeClr val="bg1"/>
                </a:solidFill>
                <a:latin typeface="+mj-lt"/>
              </a:defRPr>
            </a:lvl1pPr>
            <a:lvl2pPr marL="457200" indent="0">
              <a:buNone/>
              <a:defRPr sz="1600">
                <a:solidFill>
                  <a:schemeClr val="bg1"/>
                </a:solidFill>
                <a:latin typeface="+mj-lt"/>
              </a:defRPr>
            </a:lvl2pPr>
            <a:lvl3pPr marL="914400" indent="0">
              <a:buNone/>
              <a:defRPr sz="1600">
                <a:solidFill>
                  <a:schemeClr val="bg1"/>
                </a:solidFill>
                <a:latin typeface="+mj-lt"/>
              </a:defRPr>
            </a:lvl3pPr>
            <a:lvl4pPr marL="1371600" indent="0">
              <a:buNone/>
              <a:defRPr sz="1600">
                <a:solidFill>
                  <a:schemeClr val="bg1"/>
                </a:solidFill>
                <a:latin typeface="+mj-lt"/>
              </a:defRPr>
            </a:lvl4pPr>
            <a:lvl5pPr marL="1828800" indent="0">
              <a:buNone/>
              <a:defRPr sz="1600">
                <a:solidFill>
                  <a:schemeClr val="bg1"/>
                </a:solidFill>
                <a:latin typeface="+mj-lt"/>
              </a:defRPr>
            </a:lvl5pPr>
          </a:lstStyle>
          <a:p>
            <a:pPr fontAlgn="auto">
              <a:spcAft>
                <a:spcPts val="0"/>
              </a:spcAft>
            </a:pPr>
            <a:r>
              <a:rPr lang="en-US" sz="3600" i="0">
                <a:solidFill>
                  <a:schemeClr val="bg1"/>
                </a:solidFill>
                <a:latin typeface="+mj-lt"/>
              </a:rPr>
              <a:t>CLICK to EDIT</a:t>
            </a:r>
          </a:p>
        </p:txBody>
      </p:sp>
      <p:sp>
        <p:nvSpPr>
          <p:cNvPr id="24" name="Text Placeholder 18">
            <a:extLst>
              <a:ext uri="{FF2B5EF4-FFF2-40B4-BE49-F238E27FC236}">
                <a16:creationId xmlns:a16="http://schemas.microsoft.com/office/drawing/2014/main" id="{05C66532-8B57-49DF-842C-E01A5BD3F5F5}"/>
              </a:ext>
            </a:extLst>
          </p:cNvPr>
          <p:cNvSpPr>
            <a:spLocks noGrp="1"/>
          </p:cNvSpPr>
          <p:nvPr>
            <p:ph type="body" sz="quarter" idx="21" hasCustomPrompt="1"/>
          </p:nvPr>
        </p:nvSpPr>
        <p:spPr>
          <a:xfrm>
            <a:off x="4445000" y="4820926"/>
            <a:ext cx="3302000" cy="864823"/>
          </a:xfrm>
          <a:prstGeom prst="rect">
            <a:avLst/>
          </a:prstGeom>
        </p:spPr>
        <p:txBody>
          <a:bodyPr wrap="square" lIns="0">
            <a:noAutofit/>
          </a:bodyPr>
          <a:lstStyle>
            <a:lvl1pPr marL="0" indent="0">
              <a:buNone/>
              <a:defRPr lang="en-US" sz="1400" b="1" i="0" dirty="0">
                <a:solidFill>
                  <a:schemeClr val="bg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stStyle>
          <a:p>
            <a:pPr fontAlgn="auto">
              <a:spcAft>
                <a:spcPts val="0"/>
              </a:spcAft>
            </a:pPr>
            <a:r>
              <a:rPr lang="en-US" sz="1600" i="0">
                <a:solidFill>
                  <a:schemeClr val="bg1"/>
                </a:solidFill>
                <a:latin typeface="+mj-lt"/>
              </a:rPr>
              <a:t>Click to edit the text</a:t>
            </a:r>
          </a:p>
        </p:txBody>
      </p:sp>
      <p:sp>
        <p:nvSpPr>
          <p:cNvPr id="30" name="SoftServe Confidential">
            <a:extLst>
              <a:ext uri="{FF2B5EF4-FFF2-40B4-BE49-F238E27FC236}">
                <a16:creationId xmlns:a16="http://schemas.microsoft.com/office/drawing/2014/main" id="{EE63E583-B55F-495C-8C24-A793892D960E}"/>
              </a:ext>
            </a:extLst>
          </p:cNvPr>
          <p:cNvSpPr txBox="1"/>
          <p:nvPr userDrawn="1"/>
        </p:nvSpPr>
        <p:spPr>
          <a:xfrm>
            <a:off x="685801" y="6440783"/>
            <a:ext cx="1643079" cy="2308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defTabSz="412750">
              <a:lnSpc>
                <a:spcPts val="1400"/>
              </a:lnSpc>
              <a:defRPr sz="1200">
                <a:solidFill>
                  <a:srgbClr val="FFFFFF">
                    <a:alpha val="50163"/>
                  </a:srgbClr>
                </a:solidFill>
                <a:latin typeface="Helvetica"/>
                <a:ea typeface="Helvetica"/>
                <a:cs typeface="Helvetica"/>
                <a:sym typeface="Helvetica"/>
              </a:defRPr>
            </a:lvl1pPr>
          </a:lstStyle>
          <a:p>
            <a:pPr marL="0" marR="0" lvl="0" indent="0" algn="l" defTabSz="412750" rtl="0" eaLnBrk="1" fontAlgn="auto" latinLnBrk="0" hangingPunct="0">
              <a:lnSpc>
                <a:spcPts val="1400"/>
              </a:lnSpc>
              <a:spcBef>
                <a:spcPts val="0"/>
              </a:spcBef>
              <a:spcAft>
                <a:spcPts val="0"/>
              </a:spcAft>
              <a:buClrTx/>
              <a:buSzTx/>
              <a:buFontTx/>
              <a:buNone/>
              <a:tabLst/>
              <a:defRPr/>
            </a:pPr>
            <a:r>
              <a:rPr kumimoji="0" sz="1200" b="0" i="0" u="none" strike="noStrike" kern="0" cap="none" spc="0" normalizeH="0" baseline="0" noProof="0" dirty="0">
                <a:ln>
                  <a:noFill/>
                </a:ln>
                <a:solidFill>
                  <a:schemeClr val="tx1">
                    <a:lumMod val="50000"/>
                    <a:alpha val="50163"/>
                  </a:schemeClr>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a:rPr>
              <a:t>SoftServe Confidential</a:t>
            </a:r>
          </a:p>
        </p:txBody>
      </p:sp>
      <p:pic>
        <p:nvPicPr>
          <p:cNvPr id="32" name="Picture 31">
            <a:extLst>
              <a:ext uri="{FF2B5EF4-FFF2-40B4-BE49-F238E27FC236}">
                <a16:creationId xmlns:a16="http://schemas.microsoft.com/office/drawing/2014/main" id="{1C9709BF-9F81-4AEC-8D36-E4A2E78E507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01010" y="6353316"/>
            <a:ext cx="1016001" cy="174933"/>
          </a:xfrm>
          <a:prstGeom prst="rect">
            <a:avLst/>
          </a:prstGeom>
        </p:spPr>
      </p:pic>
    </p:spTree>
    <p:extLst>
      <p:ext uri="{BB962C8B-B14F-4D97-AF65-F5344CB8AC3E}">
        <p14:creationId xmlns:p14="http://schemas.microsoft.com/office/powerpoint/2010/main" val="3447261263"/>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userDrawn="1">
  <p:cSld name="2_TEXT-SLIDE-SIX-BLOCKS">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15" name="Text Placeholder 14">
            <a:extLst>
              <a:ext uri="{FF2B5EF4-FFF2-40B4-BE49-F238E27FC236}">
                <a16:creationId xmlns:a16="http://schemas.microsoft.com/office/drawing/2014/main" id="{26A81FEC-0400-4316-82D7-98C2C17AF99F}"/>
              </a:ext>
            </a:extLst>
          </p:cNvPr>
          <p:cNvSpPr>
            <a:spLocks noGrp="1"/>
          </p:cNvSpPr>
          <p:nvPr>
            <p:ph type="body" sz="quarter" idx="10" hasCustomPrompt="1"/>
          </p:nvPr>
        </p:nvSpPr>
        <p:spPr>
          <a:xfrm>
            <a:off x="705885" y="2294674"/>
            <a:ext cx="1285360" cy="450767"/>
          </a:xfrm>
          <a:prstGeom prst="rect">
            <a:avLst/>
          </a:prstGeom>
        </p:spPr>
        <p:txBody>
          <a:bodyPr lIns="0">
            <a:noAutofit/>
          </a:bodyPr>
          <a:lstStyle>
            <a:lvl1pPr marL="0" indent="0">
              <a:buNone/>
              <a:defRPr lang="en-US" sz="1400" dirty="0">
                <a:gradFill>
                  <a:gsLst>
                    <a:gs pos="0">
                      <a:srgbClr val="00BCDE"/>
                    </a:gs>
                    <a:gs pos="100000">
                      <a:srgbClr val="562D7F"/>
                    </a:gs>
                  </a:gsLst>
                  <a:path path="circle">
                    <a:fillToRect l="100000" t="100000"/>
                  </a:path>
                </a:gradFill>
                <a:latin typeface="+mj-lt"/>
              </a:defRPr>
            </a:lvl1pPr>
          </a:lstStyle>
          <a:p>
            <a:pPr marL="228600" lvl="0" indent="-228600">
              <a:lnSpc>
                <a:spcPts val="1600"/>
              </a:lnSpc>
              <a:spcBef>
                <a:spcPts val="0"/>
              </a:spcBef>
            </a:pPr>
            <a:r>
              <a:rPr lang="en-US" sz="3600" i="0">
                <a:solidFill>
                  <a:schemeClr val="bg1"/>
                </a:solidFill>
                <a:latin typeface="+mj-lt"/>
              </a:rPr>
              <a:t>CLICK to EDIT</a:t>
            </a:r>
          </a:p>
        </p:txBody>
      </p:sp>
      <p:sp>
        <p:nvSpPr>
          <p:cNvPr id="19" name="Text Placeholder 18">
            <a:extLst>
              <a:ext uri="{FF2B5EF4-FFF2-40B4-BE49-F238E27FC236}">
                <a16:creationId xmlns:a16="http://schemas.microsoft.com/office/drawing/2014/main" id="{B9A0CC64-1995-41C8-8F75-EF41D0839448}"/>
              </a:ext>
            </a:extLst>
          </p:cNvPr>
          <p:cNvSpPr>
            <a:spLocks noGrp="1"/>
          </p:cNvSpPr>
          <p:nvPr>
            <p:ph type="body" sz="quarter" idx="11"/>
          </p:nvPr>
        </p:nvSpPr>
        <p:spPr>
          <a:xfrm>
            <a:off x="706439" y="2810436"/>
            <a:ext cx="1285360" cy="2815449"/>
          </a:xfrm>
          <a:prstGeom prst="rect">
            <a:avLst/>
          </a:prstGeom>
        </p:spPr>
        <p:txBody>
          <a:bodyPr wrap="square" lIns="0">
            <a:noAutofit/>
          </a:bodyPr>
          <a:lstStyle>
            <a:lvl1pPr marL="285750" indent="-285750">
              <a:buClr>
                <a:srgbClr val="7030A0"/>
              </a:buClr>
              <a:buFont typeface="Wingdings" pitchFamily="2" charset="2"/>
              <a:buChar char="§"/>
              <a:defRPr lang="en-US" sz="1200" b="0" i="0" dirty="0">
                <a:solidFill>
                  <a:schemeClr val="bg1"/>
                </a:solidFill>
                <a:latin typeface="+mn-lt"/>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stStyle>
          <a:p>
            <a:pPr lvl="0" fontAlgn="auto">
              <a:spcAft>
                <a:spcPts val="0"/>
              </a:spcAft>
            </a:pPr>
            <a:r>
              <a:rPr lang="en-GB" sz="1600" i="0">
                <a:solidFill>
                  <a:schemeClr val="bg1"/>
                </a:solidFill>
                <a:latin typeface="+mj-lt"/>
              </a:rPr>
              <a:t>Click to edit Master text styles</a:t>
            </a:r>
          </a:p>
        </p:txBody>
      </p:sp>
      <p:sp>
        <p:nvSpPr>
          <p:cNvPr id="26" name="Text Placeholder 14">
            <a:extLst>
              <a:ext uri="{FF2B5EF4-FFF2-40B4-BE49-F238E27FC236}">
                <a16:creationId xmlns:a16="http://schemas.microsoft.com/office/drawing/2014/main" id="{2046BC2C-492E-4EC1-8F5D-4801D4340C2B}"/>
              </a:ext>
            </a:extLst>
          </p:cNvPr>
          <p:cNvSpPr>
            <a:spLocks noGrp="1"/>
          </p:cNvSpPr>
          <p:nvPr>
            <p:ph type="body" sz="quarter" idx="12" hasCustomPrompt="1"/>
          </p:nvPr>
        </p:nvSpPr>
        <p:spPr>
          <a:xfrm>
            <a:off x="7047453" y="2291000"/>
            <a:ext cx="1285360" cy="450767"/>
          </a:xfrm>
          <a:prstGeom prst="rect">
            <a:avLst/>
          </a:prstGeom>
        </p:spPr>
        <p:txBody>
          <a:bodyPr lIns="0">
            <a:noAutofit/>
          </a:bodyPr>
          <a:lstStyle>
            <a:lvl1pPr marL="0" indent="0">
              <a:buNone/>
              <a:defRPr lang="en-US" sz="1400">
                <a:gradFill>
                  <a:gsLst>
                    <a:gs pos="0">
                      <a:srgbClr val="00BCDE"/>
                    </a:gs>
                    <a:gs pos="100000">
                      <a:srgbClr val="562D7F"/>
                    </a:gs>
                  </a:gsLst>
                  <a:path path="circle">
                    <a:fillToRect l="100000" t="100000"/>
                  </a:path>
                </a:gradFill>
                <a:latin typeface="+mj-lt"/>
              </a:defRPr>
            </a:lvl1pPr>
          </a:lstStyle>
          <a:p>
            <a:pPr marL="228600" lvl="0" indent="-228600">
              <a:lnSpc>
                <a:spcPts val="1600"/>
              </a:lnSpc>
              <a:spcBef>
                <a:spcPts val="0"/>
              </a:spcBef>
            </a:pPr>
            <a:r>
              <a:rPr lang="en-US" sz="3600" i="0">
                <a:solidFill>
                  <a:schemeClr val="bg1"/>
                </a:solidFill>
                <a:latin typeface="+mj-lt"/>
              </a:rPr>
              <a:t>CLICK to EDIT</a:t>
            </a:r>
          </a:p>
        </p:txBody>
      </p:sp>
      <p:sp>
        <p:nvSpPr>
          <p:cNvPr id="27" name="Text Placeholder 18">
            <a:extLst>
              <a:ext uri="{FF2B5EF4-FFF2-40B4-BE49-F238E27FC236}">
                <a16:creationId xmlns:a16="http://schemas.microsoft.com/office/drawing/2014/main" id="{AD93AFD4-628B-42AB-A225-83411E5290C1}"/>
              </a:ext>
            </a:extLst>
          </p:cNvPr>
          <p:cNvSpPr>
            <a:spLocks noGrp="1"/>
          </p:cNvSpPr>
          <p:nvPr>
            <p:ph type="body" sz="quarter" idx="13" hasCustomPrompt="1"/>
          </p:nvPr>
        </p:nvSpPr>
        <p:spPr>
          <a:xfrm>
            <a:off x="7047453" y="2810265"/>
            <a:ext cx="1285360" cy="2815449"/>
          </a:xfrm>
          <a:prstGeom prst="rect">
            <a:avLst/>
          </a:prstGeom>
        </p:spPr>
        <p:txBody>
          <a:bodyPr wrap="square" lIns="0">
            <a:noAutofit/>
          </a:bodyPr>
          <a:lstStyle>
            <a:lvl1pPr marL="285750" indent="-285750">
              <a:buClr>
                <a:srgbClr val="7030A0"/>
              </a:buClr>
              <a:buFont typeface="Wingdings" pitchFamily="2" charset="2"/>
              <a:buChar char="§"/>
              <a:defRPr lang="en-US" sz="1200" b="0" i="0" dirty="0">
                <a:solidFill>
                  <a:schemeClr val="bg1"/>
                </a:solidFill>
                <a:latin typeface="+mn-lt"/>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stStyle>
          <a:p>
            <a:pPr fontAlgn="auto">
              <a:spcAft>
                <a:spcPts val="0"/>
              </a:spcAft>
            </a:pPr>
            <a:r>
              <a:rPr lang="en-US" sz="1600" i="0">
                <a:solidFill>
                  <a:schemeClr val="bg1"/>
                </a:solidFill>
                <a:latin typeface="+mj-lt"/>
              </a:rPr>
              <a:t>Click to edit the text</a:t>
            </a:r>
          </a:p>
        </p:txBody>
      </p:sp>
      <p:sp>
        <p:nvSpPr>
          <p:cNvPr id="28" name="Text Placeholder 14">
            <a:extLst>
              <a:ext uri="{FF2B5EF4-FFF2-40B4-BE49-F238E27FC236}">
                <a16:creationId xmlns:a16="http://schemas.microsoft.com/office/drawing/2014/main" id="{63693C54-EC71-443E-A75A-FC6CA2D3B09F}"/>
              </a:ext>
            </a:extLst>
          </p:cNvPr>
          <p:cNvSpPr>
            <a:spLocks noGrp="1"/>
          </p:cNvSpPr>
          <p:nvPr>
            <p:ph type="body" sz="quarter" idx="14" hasCustomPrompt="1"/>
          </p:nvPr>
        </p:nvSpPr>
        <p:spPr>
          <a:xfrm>
            <a:off x="3876669" y="2291000"/>
            <a:ext cx="1285360" cy="450767"/>
          </a:xfrm>
          <a:prstGeom prst="rect">
            <a:avLst/>
          </a:prstGeom>
        </p:spPr>
        <p:txBody>
          <a:bodyPr lIns="0">
            <a:noAutofit/>
          </a:bodyPr>
          <a:lstStyle>
            <a:lvl1pPr marL="0" indent="0">
              <a:buNone/>
              <a:defRPr lang="en-US" sz="1400">
                <a:gradFill>
                  <a:gsLst>
                    <a:gs pos="0">
                      <a:srgbClr val="00BCDE"/>
                    </a:gs>
                    <a:gs pos="100000">
                      <a:srgbClr val="562D7F"/>
                    </a:gs>
                  </a:gsLst>
                  <a:path path="circle">
                    <a:fillToRect l="100000" t="100000"/>
                  </a:path>
                </a:gradFill>
                <a:latin typeface="+mj-lt"/>
              </a:defRPr>
            </a:lvl1pPr>
          </a:lstStyle>
          <a:p>
            <a:pPr marL="228600" lvl="0" indent="-228600">
              <a:lnSpc>
                <a:spcPts val="1600"/>
              </a:lnSpc>
              <a:spcBef>
                <a:spcPts val="0"/>
              </a:spcBef>
            </a:pPr>
            <a:r>
              <a:rPr lang="en-US" sz="3600" i="0">
                <a:solidFill>
                  <a:schemeClr val="bg1"/>
                </a:solidFill>
                <a:latin typeface="+mj-lt"/>
              </a:rPr>
              <a:t>CLICK to EDIT</a:t>
            </a:r>
          </a:p>
        </p:txBody>
      </p:sp>
      <p:sp>
        <p:nvSpPr>
          <p:cNvPr id="29" name="Text Placeholder 18">
            <a:extLst>
              <a:ext uri="{FF2B5EF4-FFF2-40B4-BE49-F238E27FC236}">
                <a16:creationId xmlns:a16="http://schemas.microsoft.com/office/drawing/2014/main" id="{83F7D4CC-2278-45C2-98E5-4319E666CCA5}"/>
              </a:ext>
            </a:extLst>
          </p:cNvPr>
          <p:cNvSpPr>
            <a:spLocks noGrp="1"/>
          </p:cNvSpPr>
          <p:nvPr>
            <p:ph type="body" sz="quarter" idx="15"/>
          </p:nvPr>
        </p:nvSpPr>
        <p:spPr>
          <a:xfrm>
            <a:off x="3876669" y="2810265"/>
            <a:ext cx="1285360" cy="2815449"/>
          </a:xfrm>
          <a:prstGeom prst="rect">
            <a:avLst/>
          </a:prstGeom>
        </p:spPr>
        <p:txBody>
          <a:bodyPr wrap="square" lIns="0">
            <a:noAutofit/>
          </a:bodyPr>
          <a:lstStyle>
            <a:lvl1pPr marL="285750" indent="-285750">
              <a:buClr>
                <a:srgbClr val="7030A0"/>
              </a:buClr>
              <a:buFont typeface="Wingdings" pitchFamily="2" charset="2"/>
              <a:buChar char="§"/>
              <a:defRPr lang="en-US" sz="1200" b="0" i="0" dirty="0">
                <a:solidFill>
                  <a:schemeClr val="bg1"/>
                </a:solidFill>
                <a:latin typeface="+mn-lt"/>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stStyle>
          <a:p>
            <a:pPr lvl="0" fontAlgn="auto">
              <a:spcAft>
                <a:spcPts val="0"/>
              </a:spcAft>
            </a:pPr>
            <a:r>
              <a:rPr lang="en-GB" sz="1600" i="0">
                <a:solidFill>
                  <a:schemeClr val="bg1"/>
                </a:solidFill>
                <a:latin typeface="+mj-lt"/>
              </a:rPr>
              <a:t>Click to edit Master text styles</a:t>
            </a:r>
          </a:p>
        </p:txBody>
      </p:sp>
      <p:sp>
        <p:nvSpPr>
          <p:cNvPr id="17" name="Text Placeholder 14">
            <a:extLst>
              <a:ext uri="{FF2B5EF4-FFF2-40B4-BE49-F238E27FC236}">
                <a16:creationId xmlns:a16="http://schemas.microsoft.com/office/drawing/2014/main" id="{A9818491-4A10-5F4C-B745-27E5BB6E5D0A}"/>
              </a:ext>
            </a:extLst>
          </p:cNvPr>
          <p:cNvSpPr>
            <a:spLocks noGrp="1"/>
          </p:cNvSpPr>
          <p:nvPr>
            <p:ph type="body" sz="quarter" idx="22" hasCustomPrompt="1"/>
          </p:nvPr>
        </p:nvSpPr>
        <p:spPr>
          <a:xfrm>
            <a:off x="2291277" y="2300688"/>
            <a:ext cx="1285360" cy="450767"/>
          </a:xfrm>
          <a:prstGeom prst="rect">
            <a:avLst/>
          </a:prstGeom>
        </p:spPr>
        <p:txBody>
          <a:bodyPr lIns="0">
            <a:noAutofit/>
          </a:bodyPr>
          <a:lstStyle>
            <a:lvl1pPr marL="0" indent="0">
              <a:buNone/>
              <a:defRPr lang="en-US" sz="1400">
                <a:gradFill>
                  <a:gsLst>
                    <a:gs pos="0">
                      <a:srgbClr val="00BCDE"/>
                    </a:gs>
                    <a:gs pos="100000">
                      <a:srgbClr val="562D7F"/>
                    </a:gs>
                  </a:gsLst>
                  <a:path path="circle">
                    <a:fillToRect l="100000" t="100000"/>
                  </a:path>
                </a:gradFill>
                <a:latin typeface="+mj-lt"/>
              </a:defRPr>
            </a:lvl1pPr>
          </a:lstStyle>
          <a:p>
            <a:pPr marL="228600" lvl="0" indent="-228600">
              <a:lnSpc>
                <a:spcPts val="1600"/>
              </a:lnSpc>
              <a:spcBef>
                <a:spcPts val="0"/>
              </a:spcBef>
            </a:pPr>
            <a:r>
              <a:rPr lang="en-US" sz="3600" i="0">
                <a:solidFill>
                  <a:schemeClr val="bg1"/>
                </a:solidFill>
                <a:latin typeface="+mj-lt"/>
              </a:rPr>
              <a:t>CLICK to EDIT</a:t>
            </a:r>
          </a:p>
        </p:txBody>
      </p:sp>
      <p:sp>
        <p:nvSpPr>
          <p:cNvPr id="25" name="Text Placeholder 18">
            <a:extLst>
              <a:ext uri="{FF2B5EF4-FFF2-40B4-BE49-F238E27FC236}">
                <a16:creationId xmlns:a16="http://schemas.microsoft.com/office/drawing/2014/main" id="{280E727C-7846-8C42-8B1F-360B12EDCF94}"/>
              </a:ext>
            </a:extLst>
          </p:cNvPr>
          <p:cNvSpPr>
            <a:spLocks noGrp="1"/>
          </p:cNvSpPr>
          <p:nvPr>
            <p:ph type="body" sz="quarter" idx="23"/>
          </p:nvPr>
        </p:nvSpPr>
        <p:spPr>
          <a:xfrm>
            <a:off x="2305014" y="2810266"/>
            <a:ext cx="1285360" cy="2815449"/>
          </a:xfrm>
          <a:prstGeom prst="rect">
            <a:avLst/>
          </a:prstGeom>
        </p:spPr>
        <p:txBody>
          <a:bodyPr wrap="square" lIns="0">
            <a:noAutofit/>
          </a:bodyPr>
          <a:lstStyle>
            <a:lvl1pPr marL="285750" indent="-285750">
              <a:buClr>
                <a:srgbClr val="7030A0"/>
              </a:buClr>
              <a:buFont typeface="Wingdings" pitchFamily="2" charset="2"/>
              <a:buChar char="§"/>
              <a:defRPr lang="en-US" sz="1200" b="0" i="0" dirty="0">
                <a:solidFill>
                  <a:schemeClr val="bg1"/>
                </a:solidFill>
                <a:latin typeface="+mn-lt"/>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stStyle>
          <a:p>
            <a:pPr lvl="0" fontAlgn="auto">
              <a:spcAft>
                <a:spcPts val="0"/>
              </a:spcAft>
            </a:pPr>
            <a:r>
              <a:rPr lang="en-GB" sz="1600" i="0">
                <a:solidFill>
                  <a:schemeClr val="bg1"/>
                </a:solidFill>
                <a:latin typeface="+mj-lt"/>
              </a:rPr>
              <a:t>Click to edit Master text styles</a:t>
            </a:r>
          </a:p>
        </p:txBody>
      </p:sp>
      <p:sp>
        <p:nvSpPr>
          <p:cNvPr id="30" name="Text Placeholder 14">
            <a:extLst>
              <a:ext uri="{FF2B5EF4-FFF2-40B4-BE49-F238E27FC236}">
                <a16:creationId xmlns:a16="http://schemas.microsoft.com/office/drawing/2014/main" id="{DEBAC0D5-8134-DB47-9477-1387C318DF3E}"/>
              </a:ext>
            </a:extLst>
          </p:cNvPr>
          <p:cNvSpPr>
            <a:spLocks noGrp="1"/>
          </p:cNvSpPr>
          <p:nvPr>
            <p:ph type="body" sz="quarter" idx="24" hasCustomPrompt="1"/>
          </p:nvPr>
        </p:nvSpPr>
        <p:spPr>
          <a:xfrm>
            <a:off x="10218235" y="2290999"/>
            <a:ext cx="1285360" cy="450767"/>
          </a:xfrm>
          <a:prstGeom prst="rect">
            <a:avLst/>
          </a:prstGeom>
        </p:spPr>
        <p:txBody>
          <a:bodyPr lIns="0">
            <a:noAutofit/>
          </a:bodyPr>
          <a:lstStyle>
            <a:lvl1pPr marL="0" indent="0">
              <a:buNone/>
              <a:defRPr lang="en-US" sz="1400">
                <a:gradFill>
                  <a:gsLst>
                    <a:gs pos="0">
                      <a:srgbClr val="00BCDE"/>
                    </a:gs>
                    <a:gs pos="100000">
                      <a:srgbClr val="562D7F"/>
                    </a:gs>
                  </a:gsLst>
                  <a:path path="circle">
                    <a:fillToRect l="100000" t="100000"/>
                  </a:path>
                </a:gradFill>
                <a:latin typeface="+mj-lt"/>
              </a:defRPr>
            </a:lvl1pPr>
          </a:lstStyle>
          <a:p>
            <a:pPr marL="228600" lvl="0" indent="-228600">
              <a:lnSpc>
                <a:spcPts val="1600"/>
              </a:lnSpc>
              <a:spcBef>
                <a:spcPts val="0"/>
              </a:spcBef>
            </a:pPr>
            <a:r>
              <a:rPr lang="en-US" sz="3600" i="0">
                <a:solidFill>
                  <a:schemeClr val="bg1"/>
                </a:solidFill>
                <a:latin typeface="+mj-lt"/>
              </a:rPr>
              <a:t>CLICK to EDIT</a:t>
            </a:r>
          </a:p>
        </p:txBody>
      </p:sp>
      <p:sp>
        <p:nvSpPr>
          <p:cNvPr id="31" name="Text Placeholder 18">
            <a:extLst>
              <a:ext uri="{FF2B5EF4-FFF2-40B4-BE49-F238E27FC236}">
                <a16:creationId xmlns:a16="http://schemas.microsoft.com/office/drawing/2014/main" id="{B52A1FFA-533A-3E43-A354-5C6225A8FCA2}"/>
              </a:ext>
            </a:extLst>
          </p:cNvPr>
          <p:cNvSpPr>
            <a:spLocks noGrp="1"/>
          </p:cNvSpPr>
          <p:nvPr>
            <p:ph type="body" sz="quarter" idx="25" hasCustomPrompt="1"/>
          </p:nvPr>
        </p:nvSpPr>
        <p:spPr>
          <a:xfrm>
            <a:off x="10218235" y="2810267"/>
            <a:ext cx="1285360" cy="2815449"/>
          </a:xfrm>
          <a:prstGeom prst="rect">
            <a:avLst/>
          </a:prstGeom>
        </p:spPr>
        <p:txBody>
          <a:bodyPr wrap="square" lIns="0">
            <a:noAutofit/>
          </a:bodyPr>
          <a:lstStyle>
            <a:lvl1pPr marL="285750" indent="-285750">
              <a:buClr>
                <a:srgbClr val="7030A0"/>
              </a:buClr>
              <a:buFont typeface="Wingdings" pitchFamily="2" charset="2"/>
              <a:buChar char="§"/>
              <a:defRPr lang="en-US" sz="1200" b="0" i="0" dirty="0">
                <a:solidFill>
                  <a:schemeClr val="bg1"/>
                </a:solidFill>
                <a:latin typeface="+mn-lt"/>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stStyle>
          <a:p>
            <a:pPr fontAlgn="auto">
              <a:spcAft>
                <a:spcPts val="0"/>
              </a:spcAft>
            </a:pPr>
            <a:r>
              <a:rPr lang="en-US" sz="1600" i="0">
                <a:solidFill>
                  <a:schemeClr val="bg1"/>
                </a:solidFill>
                <a:latin typeface="+mj-lt"/>
              </a:rPr>
              <a:t>Click to edit the text</a:t>
            </a:r>
          </a:p>
        </p:txBody>
      </p:sp>
      <p:sp>
        <p:nvSpPr>
          <p:cNvPr id="32" name="Text Placeholder 14">
            <a:extLst>
              <a:ext uri="{FF2B5EF4-FFF2-40B4-BE49-F238E27FC236}">
                <a16:creationId xmlns:a16="http://schemas.microsoft.com/office/drawing/2014/main" id="{26BE771D-D87A-0141-9FD8-859932938341}"/>
              </a:ext>
            </a:extLst>
          </p:cNvPr>
          <p:cNvSpPr>
            <a:spLocks noGrp="1"/>
          </p:cNvSpPr>
          <p:nvPr>
            <p:ph type="body" sz="quarter" idx="26" hasCustomPrompt="1"/>
          </p:nvPr>
        </p:nvSpPr>
        <p:spPr>
          <a:xfrm>
            <a:off x="5462061" y="2297014"/>
            <a:ext cx="1285360" cy="450767"/>
          </a:xfrm>
          <a:prstGeom prst="rect">
            <a:avLst/>
          </a:prstGeom>
        </p:spPr>
        <p:txBody>
          <a:bodyPr lIns="0">
            <a:noAutofit/>
          </a:bodyPr>
          <a:lstStyle>
            <a:lvl1pPr marL="0" indent="0">
              <a:buNone/>
              <a:defRPr lang="en-US" sz="1400">
                <a:gradFill>
                  <a:gsLst>
                    <a:gs pos="0">
                      <a:srgbClr val="00BCDE"/>
                    </a:gs>
                    <a:gs pos="100000">
                      <a:srgbClr val="562D7F"/>
                    </a:gs>
                  </a:gsLst>
                  <a:path path="circle">
                    <a:fillToRect l="100000" t="100000"/>
                  </a:path>
                </a:gradFill>
                <a:latin typeface="+mj-lt"/>
              </a:defRPr>
            </a:lvl1pPr>
          </a:lstStyle>
          <a:p>
            <a:pPr marL="228600" lvl="0" indent="-228600">
              <a:lnSpc>
                <a:spcPts val="1600"/>
              </a:lnSpc>
              <a:spcBef>
                <a:spcPts val="0"/>
              </a:spcBef>
            </a:pPr>
            <a:r>
              <a:rPr lang="en-US" sz="3600" i="0">
                <a:solidFill>
                  <a:schemeClr val="bg1"/>
                </a:solidFill>
                <a:latin typeface="+mj-lt"/>
              </a:rPr>
              <a:t>CLICK to EDIT</a:t>
            </a:r>
          </a:p>
        </p:txBody>
      </p:sp>
      <p:sp>
        <p:nvSpPr>
          <p:cNvPr id="33" name="Text Placeholder 18">
            <a:extLst>
              <a:ext uri="{FF2B5EF4-FFF2-40B4-BE49-F238E27FC236}">
                <a16:creationId xmlns:a16="http://schemas.microsoft.com/office/drawing/2014/main" id="{431110FC-4E8E-D845-8425-2E7D31A80F5F}"/>
              </a:ext>
            </a:extLst>
          </p:cNvPr>
          <p:cNvSpPr>
            <a:spLocks noGrp="1"/>
          </p:cNvSpPr>
          <p:nvPr>
            <p:ph type="body" sz="quarter" idx="27" hasCustomPrompt="1"/>
          </p:nvPr>
        </p:nvSpPr>
        <p:spPr>
          <a:xfrm>
            <a:off x="5462061" y="2810265"/>
            <a:ext cx="1285360" cy="2815449"/>
          </a:xfrm>
          <a:prstGeom prst="rect">
            <a:avLst/>
          </a:prstGeom>
        </p:spPr>
        <p:txBody>
          <a:bodyPr wrap="square" lIns="0">
            <a:noAutofit/>
          </a:bodyPr>
          <a:lstStyle>
            <a:lvl1pPr marL="285750" indent="-285750">
              <a:buClr>
                <a:srgbClr val="7030A0"/>
              </a:buClr>
              <a:buFont typeface="Wingdings" pitchFamily="2" charset="2"/>
              <a:buChar char="§"/>
              <a:defRPr lang="en-US" sz="1200" b="0" i="0" dirty="0">
                <a:solidFill>
                  <a:schemeClr val="bg1"/>
                </a:solidFill>
                <a:latin typeface="+mn-lt"/>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stStyle>
          <a:p>
            <a:pPr fontAlgn="auto">
              <a:spcAft>
                <a:spcPts val="0"/>
              </a:spcAft>
            </a:pPr>
            <a:r>
              <a:rPr lang="en-US" sz="1600" i="0">
                <a:solidFill>
                  <a:schemeClr val="bg1"/>
                </a:solidFill>
                <a:latin typeface="+mj-lt"/>
              </a:rPr>
              <a:t>Click to edit the text</a:t>
            </a:r>
          </a:p>
        </p:txBody>
      </p:sp>
      <p:sp>
        <p:nvSpPr>
          <p:cNvPr id="35" name="Text Placeholder 14">
            <a:extLst>
              <a:ext uri="{FF2B5EF4-FFF2-40B4-BE49-F238E27FC236}">
                <a16:creationId xmlns:a16="http://schemas.microsoft.com/office/drawing/2014/main" id="{9564E2D5-68A5-1341-8AE0-966D593570FE}"/>
              </a:ext>
            </a:extLst>
          </p:cNvPr>
          <p:cNvSpPr>
            <a:spLocks noGrp="1"/>
          </p:cNvSpPr>
          <p:nvPr>
            <p:ph type="body" sz="quarter" idx="28" hasCustomPrompt="1"/>
          </p:nvPr>
        </p:nvSpPr>
        <p:spPr>
          <a:xfrm>
            <a:off x="8632845" y="2290999"/>
            <a:ext cx="1285360" cy="450767"/>
          </a:xfrm>
          <a:prstGeom prst="rect">
            <a:avLst/>
          </a:prstGeom>
        </p:spPr>
        <p:txBody>
          <a:bodyPr lIns="0">
            <a:noAutofit/>
          </a:bodyPr>
          <a:lstStyle>
            <a:lvl1pPr marL="0" indent="0">
              <a:buNone/>
              <a:defRPr lang="en-US" sz="1400">
                <a:gradFill>
                  <a:gsLst>
                    <a:gs pos="0">
                      <a:srgbClr val="00BCDE"/>
                    </a:gs>
                    <a:gs pos="100000">
                      <a:srgbClr val="562D7F"/>
                    </a:gs>
                  </a:gsLst>
                  <a:path path="circle">
                    <a:fillToRect l="100000" t="100000"/>
                  </a:path>
                </a:gradFill>
                <a:latin typeface="+mj-lt"/>
              </a:defRPr>
            </a:lvl1pPr>
          </a:lstStyle>
          <a:p>
            <a:pPr marL="228600" lvl="0" indent="-228600">
              <a:lnSpc>
                <a:spcPts val="1600"/>
              </a:lnSpc>
              <a:spcBef>
                <a:spcPts val="0"/>
              </a:spcBef>
            </a:pPr>
            <a:r>
              <a:rPr lang="en-US" sz="3600" i="0">
                <a:solidFill>
                  <a:schemeClr val="bg1"/>
                </a:solidFill>
                <a:latin typeface="+mj-lt"/>
              </a:rPr>
              <a:t>CLICK to EDIT</a:t>
            </a:r>
          </a:p>
        </p:txBody>
      </p:sp>
      <p:sp>
        <p:nvSpPr>
          <p:cNvPr id="36" name="Text Placeholder 18">
            <a:extLst>
              <a:ext uri="{FF2B5EF4-FFF2-40B4-BE49-F238E27FC236}">
                <a16:creationId xmlns:a16="http://schemas.microsoft.com/office/drawing/2014/main" id="{A26FB58C-90C0-FF48-8F7C-EB540BEB1C34}"/>
              </a:ext>
            </a:extLst>
          </p:cNvPr>
          <p:cNvSpPr>
            <a:spLocks noGrp="1"/>
          </p:cNvSpPr>
          <p:nvPr>
            <p:ph type="body" sz="quarter" idx="29" hasCustomPrompt="1"/>
          </p:nvPr>
        </p:nvSpPr>
        <p:spPr>
          <a:xfrm>
            <a:off x="8646580" y="2810264"/>
            <a:ext cx="1285360" cy="2815449"/>
          </a:xfrm>
          <a:prstGeom prst="rect">
            <a:avLst/>
          </a:prstGeom>
        </p:spPr>
        <p:txBody>
          <a:bodyPr wrap="square" lIns="0">
            <a:noAutofit/>
          </a:bodyPr>
          <a:lstStyle>
            <a:lvl1pPr marL="285750" indent="-285750">
              <a:buClr>
                <a:srgbClr val="7030A0"/>
              </a:buClr>
              <a:buFont typeface="Wingdings" pitchFamily="2" charset="2"/>
              <a:buChar char="§"/>
              <a:defRPr lang="en-US" sz="1200" b="0" i="0" dirty="0">
                <a:solidFill>
                  <a:schemeClr val="bg1"/>
                </a:solidFill>
                <a:latin typeface="+mn-lt"/>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stStyle>
          <a:p>
            <a:pPr fontAlgn="auto">
              <a:spcAft>
                <a:spcPts val="0"/>
              </a:spcAft>
            </a:pPr>
            <a:r>
              <a:rPr lang="en-US" sz="1600" i="0">
                <a:solidFill>
                  <a:schemeClr val="bg1"/>
                </a:solidFill>
                <a:latin typeface="+mj-lt"/>
              </a:rPr>
              <a:t>Click to edit the text</a:t>
            </a:r>
          </a:p>
        </p:txBody>
      </p:sp>
      <p:sp>
        <p:nvSpPr>
          <p:cNvPr id="22" name="SoftServe Confidential">
            <a:extLst>
              <a:ext uri="{FF2B5EF4-FFF2-40B4-BE49-F238E27FC236}">
                <a16:creationId xmlns:a16="http://schemas.microsoft.com/office/drawing/2014/main" id="{2A13B077-E552-4163-BDD7-7F0B935297FA}"/>
              </a:ext>
            </a:extLst>
          </p:cNvPr>
          <p:cNvSpPr txBox="1"/>
          <p:nvPr userDrawn="1"/>
        </p:nvSpPr>
        <p:spPr>
          <a:xfrm>
            <a:off x="685801" y="6440783"/>
            <a:ext cx="1643079" cy="2308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defTabSz="412750">
              <a:lnSpc>
                <a:spcPts val="1400"/>
              </a:lnSpc>
              <a:defRPr sz="1200">
                <a:solidFill>
                  <a:srgbClr val="FFFFFF">
                    <a:alpha val="50163"/>
                  </a:srgbClr>
                </a:solidFill>
                <a:latin typeface="Helvetica"/>
                <a:ea typeface="Helvetica"/>
                <a:cs typeface="Helvetica"/>
                <a:sym typeface="Helvetica"/>
              </a:defRPr>
            </a:lvl1pPr>
          </a:lstStyle>
          <a:p>
            <a:pPr marL="0" marR="0" lvl="0" indent="0" algn="l" defTabSz="412750" rtl="0" eaLnBrk="1" fontAlgn="auto" latinLnBrk="0" hangingPunct="0">
              <a:lnSpc>
                <a:spcPts val="1400"/>
              </a:lnSpc>
              <a:spcBef>
                <a:spcPts val="0"/>
              </a:spcBef>
              <a:spcAft>
                <a:spcPts val="0"/>
              </a:spcAft>
              <a:buClrTx/>
              <a:buSzTx/>
              <a:buFontTx/>
              <a:buNone/>
              <a:tabLst/>
              <a:defRPr/>
            </a:pPr>
            <a:r>
              <a:rPr kumimoji="0" sz="1200" b="0" i="0" u="none" strike="noStrike" kern="0" cap="none" spc="0" normalizeH="0" baseline="0" noProof="0" dirty="0">
                <a:ln>
                  <a:noFill/>
                </a:ln>
                <a:solidFill>
                  <a:schemeClr val="tx1">
                    <a:lumMod val="50000"/>
                    <a:alpha val="50163"/>
                  </a:schemeClr>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a:rPr>
              <a:t>SoftServe Confidential</a:t>
            </a:r>
          </a:p>
        </p:txBody>
      </p:sp>
      <p:pic>
        <p:nvPicPr>
          <p:cNvPr id="23" name="Picture 22">
            <a:extLst>
              <a:ext uri="{FF2B5EF4-FFF2-40B4-BE49-F238E27FC236}">
                <a16:creationId xmlns:a16="http://schemas.microsoft.com/office/drawing/2014/main" id="{39A8F492-7631-4A9C-B948-2CF5B8EB915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01010" y="6353316"/>
            <a:ext cx="1016001" cy="174933"/>
          </a:xfrm>
          <a:prstGeom prst="rect">
            <a:avLst/>
          </a:prstGeom>
        </p:spPr>
      </p:pic>
    </p:spTree>
    <p:extLst>
      <p:ext uri="{BB962C8B-B14F-4D97-AF65-F5344CB8AC3E}">
        <p14:creationId xmlns:p14="http://schemas.microsoft.com/office/powerpoint/2010/main" val="3501733774"/>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userDrawn="1">
  <p:cSld name="3_TEXT-SLIDE-SIX-BLOCKS">
    <p:bg>
      <p:bgPr>
        <a:gradFill>
          <a:gsLst>
            <a:gs pos="0">
              <a:srgbClr val="00BCDE"/>
            </a:gs>
            <a:gs pos="100000">
              <a:srgbClr val="562D7F"/>
            </a:gs>
          </a:gsLst>
          <a:path path="circle">
            <a:fillToRect l="100000" t="10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15" name="Text Placeholder 14">
            <a:extLst>
              <a:ext uri="{FF2B5EF4-FFF2-40B4-BE49-F238E27FC236}">
                <a16:creationId xmlns:a16="http://schemas.microsoft.com/office/drawing/2014/main" id="{26A81FEC-0400-4316-82D7-98C2C17AF99F}"/>
              </a:ext>
            </a:extLst>
          </p:cNvPr>
          <p:cNvSpPr>
            <a:spLocks noGrp="1"/>
          </p:cNvSpPr>
          <p:nvPr>
            <p:ph type="body" sz="quarter" idx="10" hasCustomPrompt="1"/>
          </p:nvPr>
        </p:nvSpPr>
        <p:spPr>
          <a:xfrm>
            <a:off x="705885" y="2290284"/>
            <a:ext cx="1285360" cy="450767"/>
          </a:xfrm>
          <a:prstGeom prst="rect">
            <a:avLst/>
          </a:prstGeom>
        </p:spPr>
        <p:txBody>
          <a:bodyPr lIns="0">
            <a:noAutofit/>
          </a:bodyPr>
          <a:lstStyle>
            <a:lvl1pPr marL="0" indent="0">
              <a:buClr>
                <a:schemeClr val="tx1"/>
              </a:buClr>
              <a:buNone/>
              <a:defRPr lang="en-US" sz="1400" dirty="0">
                <a:solidFill>
                  <a:schemeClr val="tx1"/>
                </a:solidFill>
                <a:latin typeface="+mj-lt"/>
              </a:defRPr>
            </a:lvl1pPr>
          </a:lstStyle>
          <a:p>
            <a:pPr marL="228600" lvl="0" indent="-228600">
              <a:lnSpc>
                <a:spcPts val="1600"/>
              </a:lnSpc>
              <a:spcBef>
                <a:spcPts val="0"/>
              </a:spcBef>
            </a:pPr>
            <a:r>
              <a:rPr lang="en-US" sz="3600" i="0">
                <a:solidFill>
                  <a:schemeClr val="bg1"/>
                </a:solidFill>
                <a:latin typeface="+mj-lt"/>
              </a:rPr>
              <a:t>CLICK to EDIT</a:t>
            </a:r>
          </a:p>
        </p:txBody>
      </p:sp>
      <p:sp>
        <p:nvSpPr>
          <p:cNvPr id="19" name="Text Placeholder 18">
            <a:extLst>
              <a:ext uri="{FF2B5EF4-FFF2-40B4-BE49-F238E27FC236}">
                <a16:creationId xmlns:a16="http://schemas.microsoft.com/office/drawing/2014/main" id="{B9A0CC64-1995-41C8-8F75-EF41D0839448}"/>
              </a:ext>
            </a:extLst>
          </p:cNvPr>
          <p:cNvSpPr>
            <a:spLocks noGrp="1"/>
          </p:cNvSpPr>
          <p:nvPr>
            <p:ph type="body" sz="quarter" idx="11"/>
          </p:nvPr>
        </p:nvSpPr>
        <p:spPr>
          <a:xfrm>
            <a:off x="706439" y="2810436"/>
            <a:ext cx="1285360" cy="2815449"/>
          </a:xfrm>
          <a:prstGeom prst="rect">
            <a:avLst/>
          </a:prstGeom>
        </p:spPr>
        <p:txBody>
          <a:bodyPr wrap="square" lIns="0">
            <a:noAutofit/>
          </a:bodyPr>
          <a:lstStyle>
            <a:lvl1pPr marL="285750" indent="-285750">
              <a:buClr>
                <a:schemeClr val="tx1"/>
              </a:buClr>
              <a:buFont typeface="Wingdings" pitchFamily="2" charset="2"/>
              <a:buChar char="§"/>
              <a:defRPr lang="en-US" sz="1200" b="0" i="0" dirty="0">
                <a:solidFill>
                  <a:schemeClr val="tx1"/>
                </a:solidFill>
                <a:latin typeface="+mn-lt"/>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stStyle>
          <a:p>
            <a:pPr lvl="0" fontAlgn="auto">
              <a:spcAft>
                <a:spcPts val="0"/>
              </a:spcAft>
            </a:pPr>
            <a:r>
              <a:rPr lang="en-GB" sz="1600" i="0">
                <a:solidFill>
                  <a:schemeClr val="bg1"/>
                </a:solidFill>
                <a:latin typeface="+mj-lt"/>
              </a:rPr>
              <a:t>Click to edit Master text styles</a:t>
            </a:r>
          </a:p>
        </p:txBody>
      </p:sp>
      <p:sp>
        <p:nvSpPr>
          <p:cNvPr id="26" name="Text Placeholder 14">
            <a:extLst>
              <a:ext uri="{FF2B5EF4-FFF2-40B4-BE49-F238E27FC236}">
                <a16:creationId xmlns:a16="http://schemas.microsoft.com/office/drawing/2014/main" id="{2046BC2C-492E-4EC1-8F5D-4801D4340C2B}"/>
              </a:ext>
            </a:extLst>
          </p:cNvPr>
          <p:cNvSpPr>
            <a:spLocks noGrp="1"/>
          </p:cNvSpPr>
          <p:nvPr>
            <p:ph type="body" sz="quarter" idx="12" hasCustomPrompt="1"/>
          </p:nvPr>
        </p:nvSpPr>
        <p:spPr>
          <a:xfrm>
            <a:off x="7047453" y="2291000"/>
            <a:ext cx="1285360" cy="450767"/>
          </a:xfrm>
          <a:prstGeom prst="rect">
            <a:avLst/>
          </a:prstGeom>
        </p:spPr>
        <p:txBody>
          <a:bodyPr lIns="0">
            <a:noAutofit/>
          </a:bodyPr>
          <a:lstStyle>
            <a:lvl1pPr marL="0" indent="0">
              <a:buClr>
                <a:schemeClr val="tx1"/>
              </a:buClr>
              <a:buNone/>
              <a:defRPr lang="en-US" sz="1400">
                <a:solidFill>
                  <a:schemeClr val="tx1"/>
                </a:solidFill>
                <a:latin typeface="+mj-lt"/>
              </a:defRPr>
            </a:lvl1pPr>
          </a:lstStyle>
          <a:p>
            <a:pPr marL="228600" lvl="0" indent="-228600">
              <a:lnSpc>
                <a:spcPts val="1600"/>
              </a:lnSpc>
              <a:spcBef>
                <a:spcPts val="0"/>
              </a:spcBef>
            </a:pPr>
            <a:r>
              <a:rPr lang="en-US" sz="3600" i="0">
                <a:solidFill>
                  <a:schemeClr val="bg1"/>
                </a:solidFill>
                <a:latin typeface="+mj-lt"/>
              </a:rPr>
              <a:t>CLICK to EDIT</a:t>
            </a:r>
          </a:p>
        </p:txBody>
      </p:sp>
      <p:sp>
        <p:nvSpPr>
          <p:cNvPr id="27" name="Text Placeholder 18">
            <a:extLst>
              <a:ext uri="{FF2B5EF4-FFF2-40B4-BE49-F238E27FC236}">
                <a16:creationId xmlns:a16="http://schemas.microsoft.com/office/drawing/2014/main" id="{AD93AFD4-628B-42AB-A225-83411E5290C1}"/>
              </a:ext>
            </a:extLst>
          </p:cNvPr>
          <p:cNvSpPr>
            <a:spLocks noGrp="1"/>
          </p:cNvSpPr>
          <p:nvPr>
            <p:ph type="body" sz="quarter" idx="13" hasCustomPrompt="1"/>
          </p:nvPr>
        </p:nvSpPr>
        <p:spPr>
          <a:xfrm>
            <a:off x="7047453" y="2810265"/>
            <a:ext cx="1285360" cy="2815449"/>
          </a:xfrm>
          <a:prstGeom prst="rect">
            <a:avLst/>
          </a:prstGeom>
        </p:spPr>
        <p:txBody>
          <a:bodyPr wrap="square" lIns="0">
            <a:noAutofit/>
          </a:bodyPr>
          <a:lstStyle>
            <a:lvl1pPr marL="285750" indent="-285750">
              <a:buClr>
                <a:schemeClr val="tx1"/>
              </a:buClr>
              <a:buFont typeface="Wingdings" pitchFamily="2" charset="2"/>
              <a:buChar char="§"/>
              <a:defRPr lang="en-US" sz="1200" b="0" i="0" dirty="0">
                <a:solidFill>
                  <a:schemeClr val="tx1"/>
                </a:solidFill>
                <a:latin typeface="+mn-lt"/>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stStyle>
          <a:p>
            <a:pPr fontAlgn="auto">
              <a:spcAft>
                <a:spcPts val="0"/>
              </a:spcAft>
            </a:pPr>
            <a:r>
              <a:rPr lang="en-US" sz="1600" i="0">
                <a:solidFill>
                  <a:schemeClr val="bg1"/>
                </a:solidFill>
                <a:latin typeface="+mj-lt"/>
              </a:rPr>
              <a:t>Click to edit the text</a:t>
            </a:r>
          </a:p>
        </p:txBody>
      </p:sp>
      <p:sp>
        <p:nvSpPr>
          <p:cNvPr id="28" name="Text Placeholder 14">
            <a:extLst>
              <a:ext uri="{FF2B5EF4-FFF2-40B4-BE49-F238E27FC236}">
                <a16:creationId xmlns:a16="http://schemas.microsoft.com/office/drawing/2014/main" id="{63693C54-EC71-443E-A75A-FC6CA2D3B09F}"/>
              </a:ext>
            </a:extLst>
          </p:cNvPr>
          <p:cNvSpPr>
            <a:spLocks noGrp="1"/>
          </p:cNvSpPr>
          <p:nvPr>
            <p:ph type="body" sz="quarter" idx="14" hasCustomPrompt="1"/>
          </p:nvPr>
        </p:nvSpPr>
        <p:spPr>
          <a:xfrm>
            <a:off x="3876669" y="2286610"/>
            <a:ext cx="1285360" cy="450767"/>
          </a:xfrm>
          <a:prstGeom prst="rect">
            <a:avLst/>
          </a:prstGeom>
        </p:spPr>
        <p:txBody>
          <a:bodyPr lIns="0">
            <a:noAutofit/>
          </a:bodyPr>
          <a:lstStyle>
            <a:lvl1pPr marL="0" indent="0">
              <a:buClr>
                <a:schemeClr val="tx1"/>
              </a:buClr>
              <a:buNone/>
              <a:defRPr lang="en-US" sz="1400">
                <a:solidFill>
                  <a:schemeClr val="tx1"/>
                </a:solidFill>
                <a:latin typeface="+mj-lt"/>
              </a:defRPr>
            </a:lvl1pPr>
          </a:lstStyle>
          <a:p>
            <a:pPr marL="228600" lvl="0" indent="-228600">
              <a:lnSpc>
                <a:spcPts val="1600"/>
              </a:lnSpc>
              <a:spcBef>
                <a:spcPts val="0"/>
              </a:spcBef>
            </a:pPr>
            <a:r>
              <a:rPr lang="en-US" sz="3600" i="0">
                <a:solidFill>
                  <a:schemeClr val="bg1"/>
                </a:solidFill>
                <a:latin typeface="+mj-lt"/>
              </a:rPr>
              <a:t>CLICK to EDIT</a:t>
            </a:r>
          </a:p>
        </p:txBody>
      </p:sp>
      <p:sp>
        <p:nvSpPr>
          <p:cNvPr id="29" name="Text Placeholder 18">
            <a:extLst>
              <a:ext uri="{FF2B5EF4-FFF2-40B4-BE49-F238E27FC236}">
                <a16:creationId xmlns:a16="http://schemas.microsoft.com/office/drawing/2014/main" id="{83F7D4CC-2278-45C2-98E5-4319E666CCA5}"/>
              </a:ext>
            </a:extLst>
          </p:cNvPr>
          <p:cNvSpPr>
            <a:spLocks noGrp="1"/>
          </p:cNvSpPr>
          <p:nvPr>
            <p:ph type="body" sz="quarter" idx="15"/>
          </p:nvPr>
        </p:nvSpPr>
        <p:spPr>
          <a:xfrm>
            <a:off x="3876669" y="2810265"/>
            <a:ext cx="1285360" cy="2815449"/>
          </a:xfrm>
          <a:prstGeom prst="rect">
            <a:avLst/>
          </a:prstGeom>
        </p:spPr>
        <p:txBody>
          <a:bodyPr wrap="square" lIns="0">
            <a:noAutofit/>
          </a:bodyPr>
          <a:lstStyle>
            <a:lvl1pPr marL="285750" indent="-285750">
              <a:buClr>
                <a:schemeClr val="tx1"/>
              </a:buClr>
              <a:buFont typeface="Wingdings" pitchFamily="2" charset="2"/>
              <a:buChar char="§"/>
              <a:defRPr lang="en-US" sz="1200" b="0" i="0" dirty="0">
                <a:solidFill>
                  <a:schemeClr val="tx1"/>
                </a:solidFill>
                <a:latin typeface="+mn-lt"/>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stStyle>
          <a:p>
            <a:pPr lvl="0" fontAlgn="auto">
              <a:spcAft>
                <a:spcPts val="0"/>
              </a:spcAft>
            </a:pPr>
            <a:r>
              <a:rPr lang="en-GB" sz="1600" i="0">
                <a:solidFill>
                  <a:schemeClr val="bg1"/>
                </a:solidFill>
                <a:latin typeface="+mj-lt"/>
              </a:rPr>
              <a:t>Click to edit Master text styles</a:t>
            </a:r>
          </a:p>
        </p:txBody>
      </p:sp>
      <p:sp>
        <p:nvSpPr>
          <p:cNvPr id="17" name="Text Placeholder 14">
            <a:extLst>
              <a:ext uri="{FF2B5EF4-FFF2-40B4-BE49-F238E27FC236}">
                <a16:creationId xmlns:a16="http://schemas.microsoft.com/office/drawing/2014/main" id="{A9818491-4A10-5F4C-B745-27E5BB6E5D0A}"/>
              </a:ext>
            </a:extLst>
          </p:cNvPr>
          <p:cNvSpPr>
            <a:spLocks noGrp="1"/>
          </p:cNvSpPr>
          <p:nvPr>
            <p:ph type="body" sz="quarter" idx="22" hasCustomPrompt="1"/>
          </p:nvPr>
        </p:nvSpPr>
        <p:spPr>
          <a:xfrm>
            <a:off x="2291277" y="2296298"/>
            <a:ext cx="1285360" cy="450767"/>
          </a:xfrm>
          <a:prstGeom prst="rect">
            <a:avLst/>
          </a:prstGeom>
        </p:spPr>
        <p:txBody>
          <a:bodyPr lIns="0">
            <a:noAutofit/>
          </a:bodyPr>
          <a:lstStyle>
            <a:lvl1pPr marL="0" indent="0">
              <a:buClr>
                <a:schemeClr val="tx1"/>
              </a:buClr>
              <a:buNone/>
              <a:defRPr lang="en-US" sz="1400">
                <a:solidFill>
                  <a:schemeClr val="tx1"/>
                </a:solidFill>
                <a:latin typeface="+mj-lt"/>
              </a:defRPr>
            </a:lvl1pPr>
          </a:lstStyle>
          <a:p>
            <a:pPr marL="228600" lvl="0" indent="-228600">
              <a:lnSpc>
                <a:spcPts val="1600"/>
              </a:lnSpc>
              <a:spcBef>
                <a:spcPts val="0"/>
              </a:spcBef>
            </a:pPr>
            <a:r>
              <a:rPr lang="en-US" sz="3600" i="0">
                <a:solidFill>
                  <a:schemeClr val="bg1"/>
                </a:solidFill>
                <a:latin typeface="+mj-lt"/>
              </a:rPr>
              <a:t>CLICK to EDIT</a:t>
            </a:r>
          </a:p>
        </p:txBody>
      </p:sp>
      <p:sp>
        <p:nvSpPr>
          <p:cNvPr id="25" name="Text Placeholder 18">
            <a:extLst>
              <a:ext uri="{FF2B5EF4-FFF2-40B4-BE49-F238E27FC236}">
                <a16:creationId xmlns:a16="http://schemas.microsoft.com/office/drawing/2014/main" id="{280E727C-7846-8C42-8B1F-360B12EDCF94}"/>
              </a:ext>
            </a:extLst>
          </p:cNvPr>
          <p:cNvSpPr>
            <a:spLocks noGrp="1"/>
          </p:cNvSpPr>
          <p:nvPr>
            <p:ph type="body" sz="quarter" idx="23"/>
          </p:nvPr>
        </p:nvSpPr>
        <p:spPr>
          <a:xfrm>
            <a:off x="2305014" y="2810266"/>
            <a:ext cx="1285360" cy="2815449"/>
          </a:xfrm>
          <a:prstGeom prst="rect">
            <a:avLst/>
          </a:prstGeom>
        </p:spPr>
        <p:txBody>
          <a:bodyPr wrap="square" lIns="0">
            <a:noAutofit/>
          </a:bodyPr>
          <a:lstStyle>
            <a:lvl1pPr marL="285750" indent="-285750">
              <a:buClr>
                <a:schemeClr val="tx1"/>
              </a:buClr>
              <a:buFont typeface="Wingdings" pitchFamily="2" charset="2"/>
              <a:buChar char="§"/>
              <a:defRPr lang="en-US" sz="1200" b="0" i="0" dirty="0">
                <a:solidFill>
                  <a:schemeClr val="tx1"/>
                </a:solidFill>
                <a:latin typeface="+mn-lt"/>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stStyle>
          <a:p>
            <a:pPr lvl="0" fontAlgn="auto">
              <a:spcAft>
                <a:spcPts val="0"/>
              </a:spcAft>
            </a:pPr>
            <a:r>
              <a:rPr lang="en-GB" sz="1600" i="0">
                <a:solidFill>
                  <a:schemeClr val="bg1"/>
                </a:solidFill>
                <a:latin typeface="+mj-lt"/>
              </a:rPr>
              <a:t>Click to edit Master text styles</a:t>
            </a:r>
          </a:p>
        </p:txBody>
      </p:sp>
      <p:sp>
        <p:nvSpPr>
          <p:cNvPr id="30" name="Text Placeholder 14">
            <a:extLst>
              <a:ext uri="{FF2B5EF4-FFF2-40B4-BE49-F238E27FC236}">
                <a16:creationId xmlns:a16="http://schemas.microsoft.com/office/drawing/2014/main" id="{DEBAC0D5-8134-DB47-9477-1387C318DF3E}"/>
              </a:ext>
            </a:extLst>
          </p:cNvPr>
          <p:cNvSpPr>
            <a:spLocks noGrp="1"/>
          </p:cNvSpPr>
          <p:nvPr>
            <p:ph type="body" sz="quarter" idx="24" hasCustomPrompt="1"/>
          </p:nvPr>
        </p:nvSpPr>
        <p:spPr>
          <a:xfrm>
            <a:off x="10218235" y="2286610"/>
            <a:ext cx="1285360" cy="450767"/>
          </a:xfrm>
          <a:prstGeom prst="rect">
            <a:avLst/>
          </a:prstGeom>
        </p:spPr>
        <p:txBody>
          <a:bodyPr lIns="0">
            <a:noAutofit/>
          </a:bodyPr>
          <a:lstStyle>
            <a:lvl1pPr marL="0" indent="0">
              <a:buClr>
                <a:schemeClr val="tx1"/>
              </a:buClr>
              <a:buNone/>
              <a:defRPr lang="en-US" sz="1400">
                <a:solidFill>
                  <a:schemeClr val="tx1"/>
                </a:solidFill>
                <a:latin typeface="+mj-lt"/>
              </a:defRPr>
            </a:lvl1pPr>
          </a:lstStyle>
          <a:p>
            <a:pPr marL="228600" lvl="0" indent="-228600">
              <a:lnSpc>
                <a:spcPts val="1600"/>
              </a:lnSpc>
              <a:spcBef>
                <a:spcPts val="0"/>
              </a:spcBef>
            </a:pPr>
            <a:r>
              <a:rPr lang="en-US" sz="3600" i="0">
                <a:solidFill>
                  <a:schemeClr val="bg1"/>
                </a:solidFill>
                <a:latin typeface="+mj-lt"/>
              </a:rPr>
              <a:t>CLICK to EDIT</a:t>
            </a:r>
          </a:p>
        </p:txBody>
      </p:sp>
      <p:sp>
        <p:nvSpPr>
          <p:cNvPr id="31" name="Text Placeholder 18">
            <a:extLst>
              <a:ext uri="{FF2B5EF4-FFF2-40B4-BE49-F238E27FC236}">
                <a16:creationId xmlns:a16="http://schemas.microsoft.com/office/drawing/2014/main" id="{B52A1FFA-533A-3E43-A354-5C6225A8FCA2}"/>
              </a:ext>
            </a:extLst>
          </p:cNvPr>
          <p:cNvSpPr>
            <a:spLocks noGrp="1"/>
          </p:cNvSpPr>
          <p:nvPr>
            <p:ph type="body" sz="quarter" idx="25" hasCustomPrompt="1"/>
          </p:nvPr>
        </p:nvSpPr>
        <p:spPr>
          <a:xfrm>
            <a:off x="10218235" y="2810267"/>
            <a:ext cx="1285360" cy="2815449"/>
          </a:xfrm>
          <a:prstGeom prst="rect">
            <a:avLst/>
          </a:prstGeom>
        </p:spPr>
        <p:txBody>
          <a:bodyPr wrap="square" lIns="0">
            <a:noAutofit/>
          </a:bodyPr>
          <a:lstStyle>
            <a:lvl1pPr marL="285750" indent="-285750">
              <a:buClr>
                <a:schemeClr val="tx1"/>
              </a:buClr>
              <a:buFont typeface="Wingdings" pitchFamily="2" charset="2"/>
              <a:buChar char="§"/>
              <a:defRPr lang="en-US" sz="1200" b="0" i="0" dirty="0">
                <a:solidFill>
                  <a:schemeClr val="tx1"/>
                </a:solidFill>
                <a:latin typeface="+mn-lt"/>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stStyle>
          <a:p>
            <a:pPr fontAlgn="auto">
              <a:spcAft>
                <a:spcPts val="0"/>
              </a:spcAft>
            </a:pPr>
            <a:r>
              <a:rPr lang="en-US" sz="1600" i="0">
                <a:solidFill>
                  <a:schemeClr val="bg1"/>
                </a:solidFill>
                <a:latin typeface="+mj-lt"/>
              </a:rPr>
              <a:t>Click to edit the text</a:t>
            </a:r>
          </a:p>
        </p:txBody>
      </p:sp>
      <p:sp>
        <p:nvSpPr>
          <p:cNvPr id="32" name="Text Placeholder 14">
            <a:extLst>
              <a:ext uri="{FF2B5EF4-FFF2-40B4-BE49-F238E27FC236}">
                <a16:creationId xmlns:a16="http://schemas.microsoft.com/office/drawing/2014/main" id="{26BE771D-D87A-0141-9FD8-859932938341}"/>
              </a:ext>
            </a:extLst>
          </p:cNvPr>
          <p:cNvSpPr>
            <a:spLocks noGrp="1"/>
          </p:cNvSpPr>
          <p:nvPr>
            <p:ph type="body" sz="quarter" idx="26" hasCustomPrompt="1"/>
          </p:nvPr>
        </p:nvSpPr>
        <p:spPr>
          <a:xfrm>
            <a:off x="5462061" y="2292624"/>
            <a:ext cx="1285360" cy="450767"/>
          </a:xfrm>
          <a:prstGeom prst="rect">
            <a:avLst/>
          </a:prstGeom>
        </p:spPr>
        <p:txBody>
          <a:bodyPr lIns="0">
            <a:noAutofit/>
          </a:bodyPr>
          <a:lstStyle>
            <a:lvl1pPr marL="0" indent="0">
              <a:buClr>
                <a:schemeClr val="tx1"/>
              </a:buClr>
              <a:buNone/>
              <a:defRPr lang="en-US" sz="1400">
                <a:solidFill>
                  <a:schemeClr val="tx1"/>
                </a:solidFill>
                <a:latin typeface="+mj-lt"/>
              </a:defRPr>
            </a:lvl1pPr>
          </a:lstStyle>
          <a:p>
            <a:pPr marL="228600" lvl="0" indent="-228600">
              <a:lnSpc>
                <a:spcPts val="1600"/>
              </a:lnSpc>
              <a:spcBef>
                <a:spcPts val="0"/>
              </a:spcBef>
            </a:pPr>
            <a:r>
              <a:rPr lang="en-US" sz="3600" i="0">
                <a:solidFill>
                  <a:schemeClr val="bg1"/>
                </a:solidFill>
                <a:latin typeface="+mj-lt"/>
              </a:rPr>
              <a:t>CLICK to EDIT</a:t>
            </a:r>
          </a:p>
        </p:txBody>
      </p:sp>
      <p:sp>
        <p:nvSpPr>
          <p:cNvPr id="33" name="Text Placeholder 18">
            <a:extLst>
              <a:ext uri="{FF2B5EF4-FFF2-40B4-BE49-F238E27FC236}">
                <a16:creationId xmlns:a16="http://schemas.microsoft.com/office/drawing/2014/main" id="{431110FC-4E8E-D845-8425-2E7D31A80F5F}"/>
              </a:ext>
            </a:extLst>
          </p:cNvPr>
          <p:cNvSpPr>
            <a:spLocks noGrp="1"/>
          </p:cNvSpPr>
          <p:nvPr>
            <p:ph type="body" sz="quarter" idx="27" hasCustomPrompt="1"/>
          </p:nvPr>
        </p:nvSpPr>
        <p:spPr>
          <a:xfrm>
            <a:off x="5462061" y="2810265"/>
            <a:ext cx="1285360" cy="2815449"/>
          </a:xfrm>
          <a:prstGeom prst="rect">
            <a:avLst/>
          </a:prstGeom>
        </p:spPr>
        <p:txBody>
          <a:bodyPr wrap="square" lIns="0">
            <a:noAutofit/>
          </a:bodyPr>
          <a:lstStyle>
            <a:lvl1pPr marL="285750" indent="-285750">
              <a:buClr>
                <a:schemeClr val="tx1"/>
              </a:buClr>
              <a:buFont typeface="Wingdings" pitchFamily="2" charset="2"/>
              <a:buChar char="§"/>
              <a:defRPr lang="en-US" sz="1200" b="0" i="0" dirty="0">
                <a:solidFill>
                  <a:schemeClr val="tx1"/>
                </a:solidFill>
                <a:latin typeface="+mn-lt"/>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stStyle>
          <a:p>
            <a:pPr fontAlgn="auto">
              <a:spcAft>
                <a:spcPts val="0"/>
              </a:spcAft>
            </a:pPr>
            <a:r>
              <a:rPr lang="en-US" sz="1600" i="0">
                <a:solidFill>
                  <a:schemeClr val="bg1"/>
                </a:solidFill>
                <a:latin typeface="+mj-lt"/>
              </a:rPr>
              <a:t>Click to edit the text</a:t>
            </a:r>
          </a:p>
        </p:txBody>
      </p:sp>
      <p:sp>
        <p:nvSpPr>
          <p:cNvPr id="35" name="Text Placeholder 14">
            <a:extLst>
              <a:ext uri="{FF2B5EF4-FFF2-40B4-BE49-F238E27FC236}">
                <a16:creationId xmlns:a16="http://schemas.microsoft.com/office/drawing/2014/main" id="{9564E2D5-68A5-1341-8AE0-966D593570FE}"/>
              </a:ext>
            </a:extLst>
          </p:cNvPr>
          <p:cNvSpPr>
            <a:spLocks noGrp="1"/>
          </p:cNvSpPr>
          <p:nvPr>
            <p:ph type="body" sz="quarter" idx="28" hasCustomPrompt="1"/>
          </p:nvPr>
        </p:nvSpPr>
        <p:spPr>
          <a:xfrm>
            <a:off x="8632845" y="2290999"/>
            <a:ext cx="1285360" cy="450767"/>
          </a:xfrm>
          <a:prstGeom prst="rect">
            <a:avLst/>
          </a:prstGeom>
        </p:spPr>
        <p:txBody>
          <a:bodyPr lIns="0">
            <a:noAutofit/>
          </a:bodyPr>
          <a:lstStyle>
            <a:lvl1pPr marL="0" indent="0">
              <a:buClr>
                <a:schemeClr val="tx1"/>
              </a:buClr>
              <a:buNone/>
              <a:defRPr lang="en-US" sz="1400">
                <a:solidFill>
                  <a:schemeClr val="tx1"/>
                </a:solidFill>
                <a:latin typeface="+mj-lt"/>
              </a:defRPr>
            </a:lvl1pPr>
          </a:lstStyle>
          <a:p>
            <a:pPr marL="228600" lvl="0" indent="-228600">
              <a:lnSpc>
                <a:spcPts val="1600"/>
              </a:lnSpc>
              <a:spcBef>
                <a:spcPts val="0"/>
              </a:spcBef>
            </a:pPr>
            <a:r>
              <a:rPr lang="en-US" sz="3600" i="0">
                <a:solidFill>
                  <a:schemeClr val="bg1"/>
                </a:solidFill>
                <a:latin typeface="+mj-lt"/>
              </a:rPr>
              <a:t>CLICK to EDIT</a:t>
            </a:r>
          </a:p>
        </p:txBody>
      </p:sp>
      <p:sp>
        <p:nvSpPr>
          <p:cNvPr id="36" name="Text Placeholder 18">
            <a:extLst>
              <a:ext uri="{FF2B5EF4-FFF2-40B4-BE49-F238E27FC236}">
                <a16:creationId xmlns:a16="http://schemas.microsoft.com/office/drawing/2014/main" id="{A26FB58C-90C0-FF48-8F7C-EB540BEB1C34}"/>
              </a:ext>
            </a:extLst>
          </p:cNvPr>
          <p:cNvSpPr>
            <a:spLocks noGrp="1"/>
          </p:cNvSpPr>
          <p:nvPr>
            <p:ph type="body" sz="quarter" idx="29" hasCustomPrompt="1"/>
          </p:nvPr>
        </p:nvSpPr>
        <p:spPr>
          <a:xfrm>
            <a:off x="8646580" y="2810264"/>
            <a:ext cx="1285360" cy="2815449"/>
          </a:xfrm>
          <a:prstGeom prst="rect">
            <a:avLst/>
          </a:prstGeom>
        </p:spPr>
        <p:txBody>
          <a:bodyPr wrap="square" lIns="0">
            <a:noAutofit/>
          </a:bodyPr>
          <a:lstStyle>
            <a:lvl1pPr marL="285750" indent="-285750">
              <a:buClr>
                <a:schemeClr val="tx1"/>
              </a:buClr>
              <a:buFont typeface="Wingdings" pitchFamily="2" charset="2"/>
              <a:buChar char="§"/>
              <a:defRPr lang="en-US" sz="1200" b="0" i="0" dirty="0">
                <a:solidFill>
                  <a:schemeClr val="tx1"/>
                </a:solidFill>
                <a:latin typeface="+mn-lt"/>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stStyle>
          <a:p>
            <a:pPr fontAlgn="auto">
              <a:spcAft>
                <a:spcPts val="0"/>
              </a:spcAft>
            </a:pPr>
            <a:r>
              <a:rPr lang="en-US" sz="1600" i="0">
                <a:solidFill>
                  <a:schemeClr val="bg1"/>
                </a:solidFill>
                <a:latin typeface="+mj-lt"/>
              </a:rPr>
              <a:t>Click to edit the text</a:t>
            </a:r>
          </a:p>
        </p:txBody>
      </p:sp>
      <p:sp>
        <p:nvSpPr>
          <p:cNvPr id="18" name="SoftServe Confidential">
            <a:extLst>
              <a:ext uri="{FF2B5EF4-FFF2-40B4-BE49-F238E27FC236}">
                <a16:creationId xmlns:a16="http://schemas.microsoft.com/office/drawing/2014/main" id="{148ADC5F-A8C8-45A7-8A3D-E275FCF1FB5E}"/>
              </a:ext>
            </a:extLst>
          </p:cNvPr>
          <p:cNvSpPr txBox="1"/>
          <p:nvPr userDrawn="1"/>
        </p:nvSpPr>
        <p:spPr>
          <a:xfrm>
            <a:off x="685801" y="6321852"/>
            <a:ext cx="1643079" cy="2308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defTabSz="412750">
              <a:lnSpc>
                <a:spcPts val="1400"/>
              </a:lnSpc>
              <a:defRPr sz="1200">
                <a:solidFill>
                  <a:srgbClr val="FFFFFF">
                    <a:alpha val="50163"/>
                  </a:srgbClr>
                </a:solidFill>
                <a:latin typeface="Helvetica"/>
                <a:ea typeface="Helvetica"/>
                <a:cs typeface="Helvetica"/>
                <a:sym typeface="Helvetica"/>
              </a:defRPr>
            </a:lvl1pPr>
          </a:lstStyle>
          <a:p>
            <a:pPr marL="0" marR="0" lvl="0" indent="0" algn="l" defTabSz="412750" rtl="0" eaLnBrk="1" fontAlgn="auto" latinLnBrk="0" hangingPunct="0">
              <a:lnSpc>
                <a:spcPts val="1400"/>
              </a:lnSpc>
              <a:spcBef>
                <a:spcPts val="0"/>
              </a:spcBef>
              <a:spcAft>
                <a:spcPts val="0"/>
              </a:spcAft>
              <a:buClrTx/>
              <a:buSzTx/>
              <a:buFontTx/>
              <a:buNone/>
              <a:tabLst/>
              <a:defRPr/>
            </a:pPr>
            <a:r>
              <a:rPr kumimoji="0" sz="1200" b="0" i="0" u="none" strike="noStrike" kern="0" cap="none" spc="0" normalizeH="0" baseline="0" noProof="0" dirty="0">
                <a:ln>
                  <a:noFill/>
                </a:ln>
                <a:solidFill>
                  <a:srgbClr val="FFFFFF">
                    <a:alpha val="50163"/>
                  </a:srgbClr>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a:rPr>
              <a:t>SoftServe Confidential</a:t>
            </a:r>
          </a:p>
        </p:txBody>
      </p:sp>
    </p:spTree>
    <p:extLst>
      <p:ext uri="{BB962C8B-B14F-4D97-AF65-F5344CB8AC3E}">
        <p14:creationId xmlns:p14="http://schemas.microsoft.com/office/powerpoint/2010/main" val="3102602144"/>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userDrawn="1">
  <p:cSld name="1_TEXT-SLIDE-SIX-BLOCK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15" name="Text Placeholder 14">
            <a:extLst>
              <a:ext uri="{FF2B5EF4-FFF2-40B4-BE49-F238E27FC236}">
                <a16:creationId xmlns:a16="http://schemas.microsoft.com/office/drawing/2014/main" id="{26A81FEC-0400-4316-82D7-98C2C17AF99F}"/>
              </a:ext>
            </a:extLst>
          </p:cNvPr>
          <p:cNvSpPr>
            <a:spLocks noGrp="1"/>
          </p:cNvSpPr>
          <p:nvPr>
            <p:ph type="body" sz="quarter" idx="10" hasCustomPrompt="1"/>
          </p:nvPr>
        </p:nvSpPr>
        <p:spPr>
          <a:xfrm>
            <a:off x="705884" y="2291000"/>
            <a:ext cx="3302000" cy="450767"/>
          </a:xfrm>
          <a:prstGeom prst="rect">
            <a:avLst/>
          </a:prstGeom>
        </p:spPr>
        <p:txBody>
          <a:bodyPr lIns="0">
            <a:noAutofit/>
          </a:bodyPr>
          <a:lstStyle>
            <a:lvl1pPr marL="0" indent="0">
              <a:lnSpc>
                <a:spcPts val="3400"/>
              </a:lnSpc>
              <a:spcBef>
                <a:spcPts val="0"/>
              </a:spcBef>
              <a:buNone/>
              <a:defRPr sz="4000">
                <a:solidFill>
                  <a:schemeClr val="tx1"/>
                </a:solidFill>
                <a:latin typeface="+mj-lt"/>
              </a:defRPr>
            </a:lvl1pPr>
            <a:lvl2pPr marL="457200" indent="0">
              <a:buNone/>
              <a:defRPr sz="1600">
                <a:solidFill>
                  <a:schemeClr val="bg1"/>
                </a:solidFill>
                <a:latin typeface="+mj-lt"/>
              </a:defRPr>
            </a:lvl2pPr>
            <a:lvl3pPr marL="914400" indent="0">
              <a:buNone/>
              <a:defRPr sz="1600">
                <a:solidFill>
                  <a:schemeClr val="bg1"/>
                </a:solidFill>
                <a:latin typeface="+mj-lt"/>
              </a:defRPr>
            </a:lvl3pPr>
            <a:lvl4pPr marL="1371600" indent="0">
              <a:buNone/>
              <a:defRPr sz="1600">
                <a:solidFill>
                  <a:schemeClr val="bg1"/>
                </a:solidFill>
                <a:latin typeface="+mj-lt"/>
              </a:defRPr>
            </a:lvl4pPr>
            <a:lvl5pPr marL="1828800" indent="0">
              <a:buNone/>
              <a:defRPr sz="1600">
                <a:solidFill>
                  <a:schemeClr val="bg1"/>
                </a:solidFill>
                <a:latin typeface="+mj-lt"/>
              </a:defRPr>
            </a:lvl5pPr>
          </a:lstStyle>
          <a:p>
            <a:pPr fontAlgn="auto">
              <a:spcAft>
                <a:spcPts val="0"/>
              </a:spcAft>
            </a:pPr>
            <a:r>
              <a:rPr lang="en-US" sz="3600" i="0" dirty="0">
                <a:solidFill>
                  <a:schemeClr val="bg1"/>
                </a:solidFill>
                <a:latin typeface="+mj-lt"/>
              </a:rPr>
              <a:t>CLICK to EDIT</a:t>
            </a:r>
          </a:p>
        </p:txBody>
      </p:sp>
      <p:sp>
        <p:nvSpPr>
          <p:cNvPr id="19" name="Text Placeholder 18">
            <a:extLst>
              <a:ext uri="{FF2B5EF4-FFF2-40B4-BE49-F238E27FC236}">
                <a16:creationId xmlns:a16="http://schemas.microsoft.com/office/drawing/2014/main" id="{B9A0CC64-1995-41C8-8F75-EF41D0839448}"/>
              </a:ext>
            </a:extLst>
          </p:cNvPr>
          <p:cNvSpPr>
            <a:spLocks noGrp="1"/>
          </p:cNvSpPr>
          <p:nvPr>
            <p:ph type="body" sz="quarter" idx="11" hasCustomPrompt="1"/>
          </p:nvPr>
        </p:nvSpPr>
        <p:spPr>
          <a:xfrm>
            <a:off x="706438" y="2806762"/>
            <a:ext cx="3302000" cy="864823"/>
          </a:xfrm>
          <a:prstGeom prst="rect">
            <a:avLst/>
          </a:prstGeom>
        </p:spPr>
        <p:txBody>
          <a:bodyPr wrap="square" lIns="0">
            <a:noAutofit/>
          </a:bodyPr>
          <a:lstStyle>
            <a:lvl1pPr marL="0" indent="0">
              <a:buNone/>
              <a:defRPr lang="en-US" sz="1400" b="1" i="0" dirty="0">
                <a:solidFill>
                  <a:schemeClr val="tx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stStyle>
          <a:p>
            <a:pPr fontAlgn="auto">
              <a:spcAft>
                <a:spcPts val="0"/>
              </a:spcAft>
            </a:pPr>
            <a:r>
              <a:rPr lang="en-US" sz="1600" i="0">
                <a:solidFill>
                  <a:schemeClr val="bg1"/>
                </a:solidFill>
                <a:latin typeface="+mj-lt"/>
              </a:rPr>
              <a:t>Click to edit the text</a:t>
            </a:r>
          </a:p>
        </p:txBody>
      </p:sp>
      <p:sp>
        <p:nvSpPr>
          <p:cNvPr id="26" name="Text Placeholder 14">
            <a:extLst>
              <a:ext uri="{FF2B5EF4-FFF2-40B4-BE49-F238E27FC236}">
                <a16:creationId xmlns:a16="http://schemas.microsoft.com/office/drawing/2014/main" id="{2046BC2C-492E-4EC1-8F5D-4801D4340C2B}"/>
              </a:ext>
            </a:extLst>
          </p:cNvPr>
          <p:cNvSpPr>
            <a:spLocks noGrp="1"/>
          </p:cNvSpPr>
          <p:nvPr>
            <p:ph type="body" sz="quarter" idx="12" hasCustomPrompt="1"/>
          </p:nvPr>
        </p:nvSpPr>
        <p:spPr>
          <a:xfrm>
            <a:off x="8183008" y="2291000"/>
            <a:ext cx="3302000" cy="450767"/>
          </a:xfrm>
          <a:prstGeom prst="rect">
            <a:avLst/>
          </a:prstGeom>
        </p:spPr>
        <p:txBody>
          <a:bodyPr lIns="0">
            <a:noAutofit/>
          </a:bodyPr>
          <a:lstStyle>
            <a:lvl1pPr marL="0" indent="0">
              <a:lnSpc>
                <a:spcPts val="3400"/>
              </a:lnSpc>
              <a:spcBef>
                <a:spcPts val="0"/>
              </a:spcBef>
              <a:buNone/>
              <a:defRPr sz="4000">
                <a:solidFill>
                  <a:schemeClr val="tx1"/>
                </a:solidFill>
                <a:latin typeface="+mj-lt"/>
              </a:defRPr>
            </a:lvl1pPr>
            <a:lvl2pPr marL="457200" indent="0">
              <a:buNone/>
              <a:defRPr sz="1600">
                <a:solidFill>
                  <a:schemeClr val="bg1"/>
                </a:solidFill>
                <a:latin typeface="+mj-lt"/>
              </a:defRPr>
            </a:lvl2pPr>
            <a:lvl3pPr marL="914400" indent="0">
              <a:buNone/>
              <a:defRPr sz="1600">
                <a:solidFill>
                  <a:schemeClr val="bg1"/>
                </a:solidFill>
                <a:latin typeface="+mj-lt"/>
              </a:defRPr>
            </a:lvl3pPr>
            <a:lvl4pPr marL="1371600" indent="0">
              <a:buNone/>
              <a:defRPr sz="1600">
                <a:solidFill>
                  <a:schemeClr val="bg1"/>
                </a:solidFill>
                <a:latin typeface="+mj-lt"/>
              </a:defRPr>
            </a:lvl4pPr>
            <a:lvl5pPr marL="1828800" indent="0">
              <a:buNone/>
              <a:defRPr sz="1600">
                <a:solidFill>
                  <a:schemeClr val="bg1"/>
                </a:solidFill>
                <a:latin typeface="+mj-lt"/>
              </a:defRPr>
            </a:lvl5pPr>
          </a:lstStyle>
          <a:p>
            <a:pPr fontAlgn="auto">
              <a:spcAft>
                <a:spcPts val="0"/>
              </a:spcAft>
            </a:pPr>
            <a:r>
              <a:rPr lang="en-US" sz="3600" i="0">
                <a:solidFill>
                  <a:schemeClr val="bg1"/>
                </a:solidFill>
                <a:latin typeface="+mj-lt"/>
              </a:rPr>
              <a:t>CLICK to EDIT</a:t>
            </a:r>
          </a:p>
        </p:txBody>
      </p:sp>
      <p:sp>
        <p:nvSpPr>
          <p:cNvPr id="27" name="Text Placeholder 18">
            <a:extLst>
              <a:ext uri="{FF2B5EF4-FFF2-40B4-BE49-F238E27FC236}">
                <a16:creationId xmlns:a16="http://schemas.microsoft.com/office/drawing/2014/main" id="{AD93AFD4-628B-42AB-A225-83411E5290C1}"/>
              </a:ext>
            </a:extLst>
          </p:cNvPr>
          <p:cNvSpPr>
            <a:spLocks noGrp="1"/>
          </p:cNvSpPr>
          <p:nvPr>
            <p:ph type="body" sz="quarter" idx="13" hasCustomPrompt="1"/>
          </p:nvPr>
        </p:nvSpPr>
        <p:spPr>
          <a:xfrm>
            <a:off x="8183562" y="2806762"/>
            <a:ext cx="3302000" cy="864823"/>
          </a:xfrm>
          <a:prstGeom prst="rect">
            <a:avLst/>
          </a:prstGeom>
        </p:spPr>
        <p:txBody>
          <a:bodyPr wrap="square" lIns="0">
            <a:noAutofit/>
          </a:bodyPr>
          <a:lstStyle>
            <a:lvl1pPr marL="0" indent="0">
              <a:buNone/>
              <a:defRPr lang="en-US" sz="1400" b="1" i="0" dirty="0">
                <a:solidFill>
                  <a:schemeClr val="tx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stStyle>
          <a:p>
            <a:pPr fontAlgn="auto">
              <a:spcAft>
                <a:spcPts val="0"/>
              </a:spcAft>
            </a:pPr>
            <a:r>
              <a:rPr lang="en-US" sz="1600" i="0">
                <a:solidFill>
                  <a:schemeClr val="bg1"/>
                </a:solidFill>
                <a:latin typeface="+mj-lt"/>
              </a:rPr>
              <a:t>Click to edit the text</a:t>
            </a:r>
          </a:p>
        </p:txBody>
      </p:sp>
      <p:sp>
        <p:nvSpPr>
          <p:cNvPr id="28" name="Text Placeholder 14">
            <a:extLst>
              <a:ext uri="{FF2B5EF4-FFF2-40B4-BE49-F238E27FC236}">
                <a16:creationId xmlns:a16="http://schemas.microsoft.com/office/drawing/2014/main" id="{63693C54-EC71-443E-A75A-FC6CA2D3B09F}"/>
              </a:ext>
            </a:extLst>
          </p:cNvPr>
          <p:cNvSpPr>
            <a:spLocks noGrp="1"/>
          </p:cNvSpPr>
          <p:nvPr>
            <p:ph type="body" sz="quarter" idx="14" hasCustomPrompt="1"/>
          </p:nvPr>
        </p:nvSpPr>
        <p:spPr>
          <a:xfrm>
            <a:off x="4444446" y="2291000"/>
            <a:ext cx="3302000" cy="450767"/>
          </a:xfrm>
          <a:prstGeom prst="rect">
            <a:avLst/>
          </a:prstGeom>
        </p:spPr>
        <p:txBody>
          <a:bodyPr lIns="0">
            <a:noAutofit/>
          </a:bodyPr>
          <a:lstStyle>
            <a:lvl1pPr marL="0" indent="0">
              <a:lnSpc>
                <a:spcPts val="3400"/>
              </a:lnSpc>
              <a:spcBef>
                <a:spcPts val="0"/>
              </a:spcBef>
              <a:buNone/>
              <a:defRPr sz="4000">
                <a:solidFill>
                  <a:schemeClr val="tx1"/>
                </a:solidFill>
                <a:latin typeface="+mj-lt"/>
              </a:defRPr>
            </a:lvl1pPr>
            <a:lvl2pPr marL="457200" indent="0">
              <a:buNone/>
              <a:defRPr sz="1600">
                <a:solidFill>
                  <a:schemeClr val="bg1"/>
                </a:solidFill>
                <a:latin typeface="+mj-lt"/>
              </a:defRPr>
            </a:lvl2pPr>
            <a:lvl3pPr marL="914400" indent="0">
              <a:buNone/>
              <a:defRPr sz="1600">
                <a:solidFill>
                  <a:schemeClr val="bg1"/>
                </a:solidFill>
                <a:latin typeface="+mj-lt"/>
              </a:defRPr>
            </a:lvl3pPr>
            <a:lvl4pPr marL="1371600" indent="0">
              <a:buNone/>
              <a:defRPr sz="1600">
                <a:solidFill>
                  <a:schemeClr val="bg1"/>
                </a:solidFill>
                <a:latin typeface="+mj-lt"/>
              </a:defRPr>
            </a:lvl4pPr>
            <a:lvl5pPr marL="1828800" indent="0">
              <a:buNone/>
              <a:defRPr sz="1600">
                <a:solidFill>
                  <a:schemeClr val="bg1"/>
                </a:solidFill>
                <a:latin typeface="+mj-lt"/>
              </a:defRPr>
            </a:lvl5pPr>
          </a:lstStyle>
          <a:p>
            <a:pPr fontAlgn="auto">
              <a:spcAft>
                <a:spcPts val="0"/>
              </a:spcAft>
            </a:pPr>
            <a:r>
              <a:rPr lang="en-US" sz="3600" i="0">
                <a:solidFill>
                  <a:schemeClr val="bg1"/>
                </a:solidFill>
                <a:latin typeface="+mj-lt"/>
              </a:rPr>
              <a:t>CLICK to EDIT</a:t>
            </a:r>
          </a:p>
        </p:txBody>
      </p:sp>
      <p:sp>
        <p:nvSpPr>
          <p:cNvPr id="29" name="Text Placeholder 18">
            <a:extLst>
              <a:ext uri="{FF2B5EF4-FFF2-40B4-BE49-F238E27FC236}">
                <a16:creationId xmlns:a16="http://schemas.microsoft.com/office/drawing/2014/main" id="{83F7D4CC-2278-45C2-98E5-4319E666CCA5}"/>
              </a:ext>
            </a:extLst>
          </p:cNvPr>
          <p:cNvSpPr>
            <a:spLocks noGrp="1"/>
          </p:cNvSpPr>
          <p:nvPr>
            <p:ph type="body" sz="quarter" idx="15" hasCustomPrompt="1"/>
          </p:nvPr>
        </p:nvSpPr>
        <p:spPr>
          <a:xfrm>
            <a:off x="4445000" y="2806762"/>
            <a:ext cx="3302000" cy="864823"/>
          </a:xfrm>
          <a:prstGeom prst="rect">
            <a:avLst/>
          </a:prstGeom>
        </p:spPr>
        <p:txBody>
          <a:bodyPr wrap="square" lIns="0">
            <a:noAutofit/>
          </a:bodyPr>
          <a:lstStyle>
            <a:lvl1pPr marL="0" indent="0">
              <a:buNone/>
              <a:defRPr lang="en-US" sz="1400" b="1" i="0" dirty="0">
                <a:solidFill>
                  <a:schemeClr val="tx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stStyle>
          <a:p>
            <a:pPr fontAlgn="auto">
              <a:spcAft>
                <a:spcPts val="0"/>
              </a:spcAft>
            </a:pPr>
            <a:r>
              <a:rPr lang="en-US" sz="1600" i="0">
                <a:solidFill>
                  <a:schemeClr val="bg1"/>
                </a:solidFill>
                <a:latin typeface="+mj-lt"/>
              </a:rPr>
              <a:t>Click to edit the text</a:t>
            </a:r>
          </a:p>
        </p:txBody>
      </p:sp>
      <p:sp>
        <p:nvSpPr>
          <p:cNvPr id="18" name="Text Placeholder 14">
            <a:extLst>
              <a:ext uri="{FF2B5EF4-FFF2-40B4-BE49-F238E27FC236}">
                <a16:creationId xmlns:a16="http://schemas.microsoft.com/office/drawing/2014/main" id="{05ADD343-698B-4D4B-A9B7-4A3EB7485F0C}"/>
              </a:ext>
            </a:extLst>
          </p:cNvPr>
          <p:cNvSpPr>
            <a:spLocks noGrp="1"/>
          </p:cNvSpPr>
          <p:nvPr>
            <p:ph type="body" sz="quarter" idx="16" hasCustomPrompt="1"/>
          </p:nvPr>
        </p:nvSpPr>
        <p:spPr>
          <a:xfrm>
            <a:off x="705884" y="4305164"/>
            <a:ext cx="3302000" cy="450767"/>
          </a:xfrm>
          <a:prstGeom prst="rect">
            <a:avLst/>
          </a:prstGeom>
        </p:spPr>
        <p:txBody>
          <a:bodyPr lIns="0">
            <a:noAutofit/>
          </a:bodyPr>
          <a:lstStyle>
            <a:lvl1pPr marL="0" indent="0">
              <a:lnSpc>
                <a:spcPts val="3400"/>
              </a:lnSpc>
              <a:spcBef>
                <a:spcPts val="0"/>
              </a:spcBef>
              <a:buNone/>
              <a:defRPr sz="4000">
                <a:solidFill>
                  <a:schemeClr val="tx1"/>
                </a:solidFill>
                <a:latin typeface="+mj-lt"/>
              </a:defRPr>
            </a:lvl1pPr>
            <a:lvl2pPr marL="457200" indent="0">
              <a:buNone/>
              <a:defRPr sz="1600">
                <a:solidFill>
                  <a:schemeClr val="bg1"/>
                </a:solidFill>
                <a:latin typeface="+mj-lt"/>
              </a:defRPr>
            </a:lvl2pPr>
            <a:lvl3pPr marL="914400" indent="0">
              <a:buNone/>
              <a:defRPr sz="1600">
                <a:solidFill>
                  <a:schemeClr val="bg1"/>
                </a:solidFill>
                <a:latin typeface="+mj-lt"/>
              </a:defRPr>
            </a:lvl3pPr>
            <a:lvl4pPr marL="1371600" indent="0">
              <a:buNone/>
              <a:defRPr sz="1600">
                <a:solidFill>
                  <a:schemeClr val="bg1"/>
                </a:solidFill>
                <a:latin typeface="+mj-lt"/>
              </a:defRPr>
            </a:lvl4pPr>
            <a:lvl5pPr marL="1828800" indent="0">
              <a:buNone/>
              <a:defRPr sz="1600">
                <a:solidFill>
                  <a:schemeClr val="bg1"/>
                </a:solidFill>
                <a:latin typeface="+mj-lt"/>
              </a:defRPr>
            </a:lvl5pPr>
          </a:lstStyle>
          <a:p>
            <a:pPr fontAlgn="auto">
              <a:spcAft>
                <a:spcPts val="0"/>
              </a:spcAft>
            </a:pPr>
            <a:r>
              <a:rPr lang="en-US" sz="3600" i="0">
                <a:solidFill>
                  <a:schemeClr val="bg1"/>
                </a:solidFill>
                <a:latin typeface="+mj-lt"/>
              </a:rPr>
              <a:t>CLICK to EDIT</a:t>
            </a:r>
          </a:p>
        </p:txBody>
      </p:sp>
      <p:sp>
        <p:nvSpPr>
          <p:cNvPr id="20" name="Text Placeholder 18">
            <a:extLst>
              <a:ext uri="{FF2B5EF4-FFF2-40B4-BE49-F238E27FC236}">
                <a16:creationId xmlns:a16="http://schemas.microsoft.com/office/drawing/2014/main" id="{F7FADEB3-763E-46E5-84E2-C4D6ED570248}"/>
              </a:ext>
            </a:extLst>
          </p:cNvPr>
          <p:cNvSpPr>
            <a:spLocks noGrp="1"/>
          </p:cNvSpPr>
          <p:nvPr>
            <p:ph type="body" sz="quarter" idx="17" hasCustomPrompt="1"/>
          </p:nvPr>
        </p:nvSpPr>
        <p:spPr>
          <a:xfrm>
            <a:off x="706438" y="4820926"/>
            <a:ext cx="3302000" cy="864823"/>
          </a:xfrm>
          <a:prstGeom prst="rect">
            <a:avLst/>
          </a:prstGeom>
        </p:spPr>
        <p:txBody>
          <a:bodyPr wrap="square" lIns="0">
            <a:noAutofit/>
          </a:bodyPr>
          <a:lstStyle>
            <a:lvl1pPr marL="0" indent="0">
              <a:buNone/>
              <a:defRPr lang="en-US" sz="1400" b="1" i="0" dirty="0">
                <a:solidFill>
                  <a:schemeClr val="tx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stStyle>
          <a:p>
            <a:pPr fontAlgn="auto">
              <a:spcAft>
                <a:spcPts val="0"/>
              </a:spcAft>
            </a:pPr>
            <a:r>
              <a:rPr lang="en-US" sz="1600" i="0">
                <a:solidFill>
                  <a:schemeClr val="bg1"/>
                </a:solidFill>
                <a:latin typeface="+mj-lt"/>
              </a:rPr>
              <a:t>Click to edit the text</a:t>
            </a:r>
          </a:p>
        </p:txBody>
      </p:sp>
      <p:sp>
        <p:nvSpPr>
          <p:cNvPr id="21" name="Text Placeholder 14">
            <a:extLst>
              <a:ext uri="{FF2B5EF4-FFF2-40B4-BE49-F238E27FC236}">
                <a16:creationId xmlns:a16="http://schemas.microsoft.com/office/drawing/2014/main" id="{5F3573CC-492D-4004-B118-B673E2B96116}"/>
              </a:ext>
            </a:extLst>
          </p:cNvPr>
          <p:cNvSpPr>
            <a:spLocks noGrp="1"/>
          </p:cNvSpPr>
          <p:nvPr>
            <p:ph type="body" sz="quarter" idx="18" hasCustomPrompt="1"/>
          </p:nvPr>
        </p:nvSpPr>
        <p:spPr>
          <a:xfrm>
            <a:off x="8183008" y="4305164"/>
            <a:ext cx="3302000" cy="450767"/>
          </a:xfrm>
          <a:prstGeom prst="rect">
            <a:avLst/>
          </a:prstGeom>
        </p:spPr>
        <p:txBody>
          <a:bodyPr lIns="0">
            <a:noAutofit/>
          </a:bodyPr>
          <a:lstStyle>
            <a:lvl1pPr marL="0" indent="0">
              <a:lnSpc>
                <a:spcPts val="3400"/>
              </a:lnSpc>
              <a:spcBef>
                <a:spcPts val="0"/>
              </a:spcBef>
              <a:buNone/>
              <a:defRPr sz="4000">
                <a:solidFill>
                  <a:schemeClr val="tx1"/>
                </a:solidFill>
                <a:latin typeface="+mj-lt"/>
              </a:defRPr>
            </a:lvl1pPr>
            <a:lvl2pPr marL="457200" indent="0">
              <a:buNone/>
              <a:defRPr sz="1600">
                <a:solidFill>
                  <a:schemeClr val="bg1"/>
                </a:solidFill>
                <a:latin typeface="+mj-lt"/>
              </a:defRPr>
            </a:lvl2pPr>
            <a:lvl3pPr marL="914400" indent="0">
              <a:buNone/>
              <a:defRPr sz="1600">
                <a:solidFill>
                  <a:schemeClr val="bg1"/>
                </a:solidFill>
                <a:latin typeface="+mj-lt"/>
              </a:defRPr>
            </a:lvl3pPr>
            <a:lvl4pPr marL="1371600" indent="0">
              <a:buNone/>
              <a:defRPr sz="1600">
                <a:solidFill>
                  <a:schemeClr val="bg1"/>
                </a:solidFill>
                <a:latin typeface="+mj-lt"/>
              </a:defRPr>
            </a:lvl4pPr>
            <a:lvl5pPr marL="1828800" indent="0">
              <a:buNone/>
              <a:defRPr sz="1600">
                <a:solidFill>
                  <a:schemeClr val="bg1"/>
                </a:solidFill>
                <a:latin typeface="+mj-lt"/>
              </a:defRPr>
            </a:lvl5pPr>
          </a:lstStyle>
          <a:p>
            <a:pPr fontAlgn="auto">
              <a:spcAft>
                <a:spcPts val="0"/>
              </a:spcAft>
            </a:pPr>
            <a:r>
              <a:rPr lang="en-US" sz="3600" i="0">
                <a:solidFill>
                  <a:schemeClr val="bg1"/>
                </a:solidFill>
                <a:latin typeface="+mj-lt"/>
              </a:rPr>
              <a:t>CLICK to EDIT</a:t>
            </a:r>
          </a:p>
        </p:txBody>
      </p:sp>
      <p:sp>
        <p:nvSpPr>
          <p:cNvPr id="22" name="Text Placeholder 18">
            <a:extLst>
              <a:ext uri="{FF2B5EF4-FFF2-40B4-BE49-F238E27FC236}">
                <a16:creationId xmlns:a16="http://schemas.microsoft.com/office/drawing/2014/main" id="{13A2148D-EC13-45F9-A66B-7587E52E50F7}"/>
              </a:ext>
            </a:extLst>
          </p:cNvPr>
          <p:cNvSpPr>
            <a:spLocks noGrp="1"/>
          </p:cNvSpPr>
          <p:nvPr>
            <p:ph type="body" sz="quarter" idx="19" hasCustomPrompt="1"/>
          </p:nvPr>
        </p:nvSpPr>
        <p:spPr>
          <a:xfrm>
            <a:off x="8183562" y="4820926"/>
            <a:ext cx="3302000" cy="864823"/>
          </a:xfrm>
          <a:prstGeom prst="rect">
            <a:avLst/>
          </a:prstGeom>
        </p:spPr>
        <p:txBody>
          <a:bodyPr wrap="square" lIns="0">
            <a:noAutofit/>
          </a:bodyPr>
          <a:lstStyle>
            <a:lvl1pPr marL="0" indent="0">
              <a:buNone/>
              <a:defRPr lang="en-US" sz="1400" b="1" i="0" dirty="0">
                <a:solidFill>
                  <a:schemeClr val="tx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stStyle>
          <a:p>
            <a:pPr fontAlgn="auto">
              <a:spcAft>
                <a:spcPts val="0"/>
              </a:spcAft>
            </a:pPr>
            <a:r>
              <a:rPr lang="en-US" sz="1600" i="0">
                <a:solidFill>
                  <a:schemeClr val="bg1"/>
                </a:solidFill>
                <a:latin typeface="+mj-lt"/>
              </a:rPr>
              <a:t>Click to edit the text</a:t>
            </a:r>
          </a:p>
        </p:txBody>
      </p:sp>
      <p:sp>
        <p:nvSpPr>
          <p:cNvPr id="23" name="Text Placeholder 14">
            <a:extLst>
              <a:ext uri="{FF2B5EF4-FFF2-40B4-BE49-F238E27FC236}">
                <a16:creationId xmlns:a16="http://schemas.microsoft.com/office/drawing/2014/main" id="{6836869D-5F10-4F56-8F21-5B76287445B6}"/>
              </a:ext>
            </a:extLst>
          </p:cNvPr>
          <p:cNvSpPr>
            <a:spLocks noGrp="1"/>
          </p:cNvSpPr>
          <p:nvPr>
            <p:ph type="body" sz="quarter" idx="20" hasCustomPrompt="1"/>
          </p:nvPr>
        </p:nvSpPr>
        <p:spPr>
          <a:xfrm>
            <a:off x="4444446" y="4305164"/>
            <a:ext cx="3302000" cy="450767"/>
          </a:xfrm>
          <a:prstGeom prst="rect">
            <a:avLst/>
          </a:prstGeom>
        </p:spPr>
        <p:txBody>
          <a:bodyPr lIns="0">
            <a:noAutofit/>
          </a:bodyPr>
          <a:lstStyle>
            <a:lvl1pPr marL="0" indent="0">
              <a:lnSpc>
                <a:spcPts val="3400"/>
              </a:lnSpc>
              <a:spcBef>
                <a:spcPts val="0"/>
              </a:spcBef>
              <a:buNone/>
              <a:defRPr sz="4000">
                <a:solidFill>
                  <a:schemeClr val="tx1"/>
                </a:solidFill>
                <a:latin typeface="+mj-lt"/>
              </a:defRPr>
            </a:lvl1pPr>
            <a:lvl2pPr marL="457200" indent="0">
              <a:buNone/>
              <a:defRPr sz="1600">
                <a:solidFill>
                  <a:schemeClr val="bg1"/>
                </a:solidFill>
                <a:latin typeface="+mj-lt"/>
              </a:defRPr>
            </a:lvl2pPr>
            <a:lvl3pPr marL="914400" indent="0">
              <a:buNone/>
              <a:defRPr sz="1600">
                <a:solidFill>
                  <a:schemeClr val="bg1"/>
                </a:solidFill>
                <a:latin typeface="+mj-lt"/>
              </a:defRPr>
            </a:lvl3pPr>
            <a:lvl4pPr marL="1371600" indent="0">
              <a:buNone/>
              <a:defRPr sz="1600">
                <a:solidFill>
                  <a:schemeClr val="bg1"/>
                </a:solidFill>
                <a:latin typeface="+mj-lt"/>
              </a:defRPr>
            </a:lvl4pPr>
            <a:lvl5pPr marL="1828800" indent="0">
              <a:buNone/>
              <a:defRPr sz="1600">
                <a:solidFill>
                  <a:schemeClr val="bg1"/>
                </a:solidFill>
                <a:latin typeface="+mj-lt"/>
              </a:defRPr>
            </a:lvl5pPr>
          </a:lstStyle>
          <a:p>
            <a:pPr fontAlgn="auto">
              <a:spcAft>
                <a:spcPts val="0"/>
              </a:spcAft>
            </a:pPr>
            <a:r>
              <a:rPr lang="en-US" sz="3600" i="0">
                <a:solidFill>
                  <a:schemeClr val="bg1"/>
                </a:solidFill>
                <a:latin typeface="+mj-lt"/>
              </a:rPr>
              <a:t>CLICK to EDIT</a:t>
            </a:r>
          </a:p>
        </p:txBody>
      </p:sp>
      <p:sp>
        <p:nvSpPr>
          <p:cNvPr id="24" name="Text Placeholder 18">
            <a:extLst>
              <a:ext uri="{FF2B5EF4-FFF2-40B4-BE49-F238E27FC236}">
                <a16:creationId xmlns:a16="http://schemas.microsoft.com/office/drawing/2014/main" id="{05C66532-8B57-49DF-842C-E01A5BD3F5F5}"/>
              </a:ext>
            </a:extLst>
          </p:cNvPr>
          <p:cNvSpPr>
            <a:spLocks noGrp="1"/>
          </p:cNvSpPr>
          <p:nvPr>
            <p:ph type="body" sz="quarter" idx="21" hasCustomPrompt="1"/>
          </p:nvPr>
        </p:nvSpPr>
        <p:spPr>
          <a:xfrm>
            <a:off x="4445000" y="4820926"/>
            <a:ext cx="3302000" cy="864823"/>
          </a:xfrm>
          <a:prstGeom prst="rect">
            <a:avLst/>
          </a:prstGeom>
        </p:spPr>
        <p:txBody>
          <a:bodyPr wrap="square" lIns="0">
            <a:noAutofit/>
          </a:bodyPr>
          <a:lstStyle>
            <a:lvl1pPr marL="0" indent="0">
              <a:buNone/>
              <a:defRPr lang="en-US" sz="1400" b="1" i="0" dirty="0">
                <a:solidFill>
                  <a:schemeClr val="tx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stStyle>
          <a:p>
            <a:pPr fontAlgn="auto">
              <a:spcAft>
                <a:spcPts val="0"/>
              </a:spcAft>
            </a:pPr>
            <a:r>
              <a:rPr lang="en-US" sz="1600" i="0">
                <a:solidFill>
                  <a:schemeClr val="bg1"/>
                </a:solidFill>
                <a:latin typeface="+mj-lt"/>
              </a:rPr>
              <a:t>Click to edit the text</a:t>
            </a:r>
          </a:p>
        </p:txBody>
      </p:sp>
      <p:sp>
        <p:nvSpPr>
          <p:cNvPr id="16" name="SoftServe Confidential">
            <a:extLst>
              <a:ext uri="{FF2B5EF4-FFF2-40B4-BE49-F238E27FC236}">
                <a16:creationId xmlns:a16="http://schemas.microsoft.com/office/drawing/2014/main" id="{D4E5975B-D160-4CB1-8B58-8209C7D3F241}"/>
              </a:ext>
            </a:extLst>
          </p:cNvPr>
          <p:cNvSpPr txBox="1"/>
          <p:nvPr userDrawn="1"/>
        </p:nvSpPr>
        <p:spPr>
          <a:xfrm>
            <a:off x="685801" y="6440783"/>
            <a:ext cx="1643079" cy="2308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defTabSz="412750">
              <a:lnSpc>
                <a:spcPts val="1400"/>
              </a:lnSpc>
              <a:defRPr sz="1200">
                <a:solidFill>
                  <a:srgbClr val="FFFFFF">
                    <a:alpha val="50163"/>
                  </a:srgbClr>
                </a:solidFill>
                <a:latin typeface="Helvetica"/>
                <a:ea typeface="Helvetica"/>
                <a:cs typeface="Helvetica"/>
                <a:sym typeface="Helvetica"/>
              </a:defRPr>
            </a:lvl1pPr>
          </a:lstStyle>
          <a:p>
            <a:pPr marL="0" marR="0" lvl="0" indent="0" algn="l" defTabSz="412750" rtl="0" eaLnBrk="1" fontAlgn="auto" latinLnBrk="0" hangingPunct="0">
              <a:lnSpc>
                <a:spcPts val="1400"/>
              </a:lnSpc>
              <a:spcBef>
                <a:spcPts val="0"/>
              </a:spcBef>
              <a:spcAft>
                <a:spcPts val="0"/>
              </a:spcAft>
              <a:buClrTx/>
              <a:buSzTx/>
              <a:buFontTx/>
              <a:buNone/>
              <a:tabLst/>
              <a:defRPr/>
            </a:pPr>
            <a:r>
              <a:rPr kumimoji="0" sz="1200" b="0" i="0" u="none" strike="noStrike" kern="0" cap="none" spc="0" normalizeH="0" baseline="0" noProof="0" dirty="0">
                <a:ln>
                  <a:noFill/>
                </a:ln>
                <a:solidFill>
                  <a:srgbClr val="FFFFFF">
                    <a:alpha val="50163"/>
                  </a:srgbClr>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a:rPr>
              <a:t>SoftServe Confidential</a:t>
            </a:r>
          </a:p>
        </p:txBody>
      </p:sp>
    </p:spTree>
    <p:extLst>
      <p:ext uri="{BB962C8B-B14F-4D97-AF65-F5344CB8AC3E}">
        <p14:creationId xmlns:p14="http://schemas.microsoft.com/office/powerpoint/2010/main" val="285552585"/>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userDrawn="1">
  <p:cSld name="ICON-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solidFill>
                  <a:schemeClr val="tx1"/>
                </a:solidFill>
                <a:latin typeface="Proxima Nova Black" panose="02000506030000020004" pitchFamily="50" charset="0"/>
              </a:defRPr>
            </a:lvl1pPr>
          </a:lstStyle>
          <a:p>
            <a:r>
              <a:rPr lang="en-US"/>
              <a:t>TITLE TO BE CAPITALIZED</a:t>
            </a:r>
          </a:p>
        </p:txBody>
      </p:sp>
      <p:sp>
        <p:nvSpPr>
          <p:cNvPr id="23" name="Text Placeholder 13">
            <a:extLst>
              <a:ext uri="{FF2B5EF4-FFF2-40B4-BE49-F238E27FC236}">
                <a16:creationId xmlns:a16="http://schemas.microsoft.com/office/drawing/2014/main" id="{77891F59-4401-4F08-96F7-56DC3DA39692}"/>
              </a:ext>
            </a:extLst>
          </p:cNvPr>
          <p:cNvSpPr>
            <a:spLocks noGrp="1"/>
          </p:cNvSpPr>
          <p:nvPr>
            <p:ph type="body" sz="quarter" idx="10" hasCustomPrompt="1"/>
          </p:nvPr>
        </p:nvSpPr>
        <p:spPr>
          <a:xfrm>
            <a:off x="5354638" y="2508357"/>
            <a:ext cx="2659062" cy="369888"/>
          </a:xfrm>
          <a:prstGeom prst="rect">
            <a:avLst/>
          </a:prstGeom>
        </p:spPr>
        <p:txBody>
          <a:bodyPr lIns="0">
            <a:noAutofit/>
          </a:bodyPr>
          <a:lstStyle>
            <a:lvl1pPr marL="0" indent="0">
              <a:buNone/>
              <a:defRPr sz="180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a:t>
            </a:r>
            <a:endParaRPr lang="uk-UA"/>
          </a:p>
        </p:txBody>
      </p:sp>
      <p:sp>
        <p:nvSpPr>
          <p:cNvPr id="24" name="Text Placeholder 13">
            <a:extLst>
              <a:ext uri="{FF2B5EF4-FFF2-40B4-BE49-F238E27FC236}">
                <a16:creationId xmlns:a16="http://schemas.microsoft.com/office/drawing/2014/main" id="{57A151C7-E9E7-416C-8659-1D3FF8CA8FC2}"/>
              </a:ext>
            </a:extLst>
          </p:cNvPr>
          <p:cNvSpPr>
            <a:spLocks noGrp="1"/>
          </p:cNvSpPr>
          <p:nvPr>
            <p:ph type="body" sz="quarter" idx="11" hasCustomPrompt="1"/>
          </p:nvPr>
        </p:nvSpPr>
        <p:spPr>
          <a:xfrm>
            <a:off x="5354638" y="3804242"/>
            <a:ext cx="2659062" cy="369888"/>
          </a:xfrm>
          <a:prstGeom prst="rect">
            <a:avLst/>
          </a:prstGeom>
        </p:spPr>
        <p:txBody>
          <a:bodyPr lIns="0">
            <a:noAutofit/>
          </a:bodyPr>
          <a:lstStyle>
            <a:lvl1pPr marL="0" indent="0">
              <a:buNone/>
              <a:defRPr sz="180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a:t>
            </a:r>
            <a:endParaRPr lang="uk-UA"/>
          </a:p>
        </p:txBody>
      </p:sp>
      <p:sp>
        <p:nvSpPr>
          <p:cNvPr id="25" name="Text Placeholder 13">
            <a:extLst>
              <a:ext uri="{FF2B5EF4-FFF2-40B4-BE49-F238E27FC236}">
                <a16:creationId xmlns:a16="http://schemas.microsoft.com/office/drawing/2014/main" id="{D501DCED-FA16-45E9-9FBE-526FD741AF8E}"/>
              </a:ext>
            </a:extLst>
          </p:cNvPr>
          <p:cNvSpPr>
            <a:spLocks noGrp="1"/>
          </p:cNvSpPr>
          <p:nvPr>
            <p:ph type="body" sz="quarter" idx="12" hasCustomPrompt="1"/>
          </p:nvPr>
        </p:nvSpPr>
        <p:spPr>
          <a:xfrm>
            <a:off x="5354638" y="5097915"/>
            <a:ext cx="2659062" cy="369888"/>
          </a:xfrm>
          <a:prstGeom prst="rect">
            <a:avLst/>
          </a:prstGeom>
        </p:spPr>
        <p:txBody>
          <a:bodyPr lIns="0">
            <a:noAutofit/>
          </a:bodyPr>
          <a:lstStyle>
            <a:lvl1pPr marL="0" indent="0">
              <a:buNone/>
              <a:defRPr sz="180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a:t>
            </a:r>
            <a:endParaRPr lang="uk-UA"/>
          </a:p>
        </p:txBody>
      </p:sp>
      <p:sp>
        <p:nvSpPr>
          <p:cNvPr id="26" name="Text Placeholder 13">
            <a:extLst>
              <a:ext uri="{FF2B5EF4-FFF2-40B4-BE49-F238E27FC236}">
                <a16:creationId xmlns:a16="http://schemas.microsoft.com/office/drawing/2014/main" id="{3C54F94A-AF65-4F0D-BC26-34E6B07C6F47}"/>
              </a:ext>
            </a:extLst>
          </p:cNvPr>
          <p:cNvSpPr>
            <a:spLocks noGrp="1"/>
          </p:cNvSpPr>
          <p:nvPr>
            <p:ph type="body" sz="quarter" idx="13" hasCustomPrompt="1"/>
          </p:nvPr>
        </p:nvSpPr>
        <p:spPr>
          <a:xfrm>
            <a:off x="9007361" y="2508357"/>
            <a:ext cx="2659062" cy="369888"/>
          </a:xfrm>
          <a:prstGeom prst="rect">
            <a:avLst/>
          </a:prstGeom>
        </p:spPr>
        <p:txBody>
          <a:bodyPr lIns="0">
            <a:noAutofit/>
          </a:bodyPr>
          <a:lstStyle>
            <a:lvl1pPr marL="0" indent="0">
              <a:buNone/>
              <a:defRPr sz="180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a:t>
            </a:r>
            <a:endParaRPr lang="uk-UA"/>
          </a:p>
        </p:txBody>
      </p:sp>
      <p:sp>
        <p:nvSpPr>
          <p:cNvPr id="27" name="Text Placeholder 13">
            <a:extLst>
              <a:ext uri="{FF2B5EF4-FFF2-40B4-BE49-F238E27FC236}">
                <a16:creationId xmlns:a16="http://schemas.microsoft.com/office/drawing/2014/main" id="{F59EB025-5884-4CCA-892E-B91C982A7E90}"/>
              </a:ext>
            </a:extLst>
          </p:cNvPr>
          <p:cNvSpPr>
            <a:spLocks noGrp="1"/>
          </p:cNvSpPr>
          <p:nvPr>
            <p:ph type="body" sz="quarter" idx="14" hasCustomPrompt="1"/>
          </p:nvPr>
        </p:nvSpPr>
        <p:spPr>
          <a:xfrm>
            <a:off x="9007361" y="3804242"/>
            <a:ext cx="2659062" cy="369888"/>
          </a:xfrm>
          <a:prstGeom prst="rect">
            <a:avLst/>
          </a:prstGeom>
        </p:spPr>
        <p:txBody>
          <a:bodyPr lIns="0">
            <a:noAutofit/>
          </a:bodyPr>
          <a:lstStyle>
            <a:lvl1pPr marL="0" indent="0">
              <a:buNone/>
              <a:defRPr sz="180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a:t>
            </a:r>
            <a:endParaRPr lang="uk-UA"/>
          </a:p>
        </p:txBody>
      </p:sp>
      <p:sp>
        <p:nvSpPr>
          <p:cNvPr id="28" name="Text Placeholder 13">
            <a:extLst>
              <a:ext uri="{FF2B5EF4-FFF2-40B4-BE49-F238E27FC236}">
                <a16:creationId xmlns:a16="http://schemas.microsoft.com/office/drawing/2014/main" id="{C4319C33-7136-401C-8B6D-3524307AD557}"/>
              </a:ext>
            </a:extLst>
          </p:cNvPr>
          <p:cNvSpPr>
            <a:spLocks noGrp="1"/>
          </p:cNvSpPr>
          <p:nvPr>
            <p:ph type="body" sz="quarter" idx="15" hasCustomPrompt="1"/>
          </p:nvPr>
        </p:nvSpPr>
        <p:spPr>
          <a:xfrm>
            <a:off x="9007361" y="5097915"/>
            <a:ext cx="2659062" cy="369888"/>
          </a:xfrm>
          <a:prstGeom prst="rect">
            <a:avLst/>
          </a:prstGeom>
        </p:spPr>
        <p:txBody>
          <a:bodyPr lIns="0">
            <a:noAutofit/>
          </a:bodyPr>
          <a:lstStyle>
            <a:lvl1pPr marL="0" indent="0">
              <a:buNone/>
              <a:defRPr sz="180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a:t>
            </a:r>
            <a:endParaRPr lang="uk-UA"/>
          </a:p>
        </p:txBody>
      </p:sp>
      <p:sp>
        <p:nvSpPr>
          <p:cNvPr id="29" name="Text Placeholder 13">
            <a:extLst>
              <a:ext uri="{FF2B5EF4-FFF2-40B4-BE49-F238E27FC236}">
                <a16:creationId xmlns:a16="http://schemas.microsoft.com/office/drawing/2014/main" id="{18CDC3A3-0F9C-4E26-9260-F8B110E98EAE}"/>
              </a:ext>
            </a:extLst>
          </p:cNvPr>
          <p:cNvSpPr>
            <a:spLocks noGrp="1"/>
          </p:cNvSpPr>
          <p:nvPr>
            <p:ph type="body" sz="quarter" idx="16" hasCustomPrompt="1"/>
          </p:nvPr>
        </p:nvSpPr>
        <p:spPr>
          <a:xfrm>
            <a:off x="1646599" y="2508357"/>
            <a:ext cx="2659062" cy="369888"/>
          </a:xfrm>
          <a:prstGeom prst="rect">
            <a:avLst/>
          </a:prstGeom>
        </p:spPr>
        <p:txBody>
          <a:bodyPr lIns="0">
            <a:noAutofit/>
          </a:bodyPr>
          <a:lstStyle>
            <a:lvl1pPr marL="0" indent="0">
              <a:buNone/>
              <a:defRPr sz="180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a:t>
            </a:r>
            <a:endParaRPr lang="uk-UA"/>
          </a:p>
        </p:txBody>
      </p:sp>
      <p:sp>
        <p:nvSpPr>
          <p:cNvPr id="30" name="Text Placeholder 13">
            <a:extLst>
              <a:ext uri="{FF2B5EF4-FFF2-40B4-BE49-F238E27FC236}">
                <a16:creationId xmlns:a16="http://schemas.microsoft.com/office/drawing/2014/main" id="{A1AA5DCC-B5B0-4D15-A797-9A08B4E580ED}"/>
              </a:ext>
            </a:extLst>
          </p:cNvPr>
          <p:cNvSpPr>
            <a:spLocks noGrp="1"/>
          </p:cNvSpPr>
          <p:nvPr>
            <p:ph type="body" sz="quarter" idx="17" hasCustomPrompt="1"/>
          </p:nvPr>
        </p:nvSpPr>
        <p:spPr>
          <a:xfrm>
            <a:off x="1646599" y="3804242"/>
            <a:ext cx="2659062" cy="369888"/>
          </a:xfrm>
          <a:prstGeom prst="rect">
            <a:avLst/>
          </a:prstGeom>
        </p:spPr>
        <p:txBody>
          <a:bodyPr lIns="0">
            <a:noAutofit/>
          </a:bodyPr>
          <a:lstStyle>
            <a:lvl1pPr marL="0" indent="0">
              <a:buNone/>
              <a:defRPr sz="180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a:t>
            </a:r>
            <a:endParaRPr lang="uk-UA"/>
          </a:p>
        </p:txBody>
      </p:sp>
      <p:sp>
        <p:nvSpPr>
          <p:cNvPr id="31" name="Text Placeholder 13">
            <a:extLst>
              <a:ext uri="{FF2B5EF4-FFF2-40B4-BE49-F238E27FC236}">
                <a16:creationId xmlns:a16="http://schemas.microsoft.com/office/drawing/2014/main" id="{0AF19219-21E4-4092-B088-561851CA13BB}"/>
              </a:ext>
            </a:extLst>
          </p:cNvPr>
          <p:cNvSpPr>
            <a:spLocks noGrp="1"/>
          </p:cNvSpPr>
          <p:nvPr>
            <p:ph type="body" sz="quarter" idx="18" hasCustomPrompt="1"/>
          </p:nvPr>
        </p:nvSpPr>
        <p:spPr>
          <a:xfrm>
            <a:off x="1646599" y="5097915"/>
            <a:ext cx="2659062" cy="369888"/>
          </a:xfrm>
          <a:prstGeom prst="rect">
            <a:avLst/>
          </a:prstGeom>
        </p:spPr>
        <p:txBody>
          <a:bodyPr lIns="0">
            <a:noAutofit/>
          </a:bodyPr>
          <a:lstStyle>
            <a:lvl1pPr marL="0" indent="0">
              <a:buNone/>
              <a:defRPr sz="180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a:t>
            </a:r>
            <a:endParaRPr lang="uk-UA"/>
          </a:p>
        </p:txBody>
      </p:sp>
      <p:sp>
        <p:nvSpPr>
          <p:cNvPr id="13" name="SoftServe Confidential">
            <a:extLst>
              <a:ext uri="{FF2B5EF4-FFF2-40B4-BE49-F238E27FC236}">
                <a16:creationId xmlns:a16="http://schemas.microsoft.com/office/drawing/2014/main" id="{DBD91975-9178-425B-BD3C-C75AF86F4607}"/>
              </a:ext>
            </a:extLst>
          </p:cNvPr>
          <p:cNvSpPr txBox="1"/>
          <p:nvPr userDrawn="1"/>
        </p:nvSpPr>
        <p:spPr>
          <a:xfrm>
            <a:off x="685801" y="6440783"/>
            <a:ext cx="1643079" cy="2308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defTabSz="412750">
              <a:lnSpc>
                <a:spcPts val="1400"/>
              </a:lnSpc>
              <a:defRPr sz="1200">
                <a:solidFill>
                  <a:srgbClr val="FFFFFF">
                    <a:alpha val="50163"/>
                  </a:srgbClr>
                </a:solidFill>
                <a:latin typeface="Helvetica"/>
                <a:ea typeface="Helvetica"/>
                <a:cs typeface="Helvetica"/>
                <a:sym typeface="Helvetica"/>
              </a:defRPr>
            </a:lvl1pPr>
          </a:lstStyle>
          <a:p>
            <a:pPr marL="0" marR="0" lvl="0" indent="0" algn="l" defTabSz="412750" rtl="0" eaLnBrk="1" fontAlgn="auto" latinLnBrk="0" hangingPunct="0">
              <a:lnSpc>
                <a:spcPts val="1400"/>
              </a:lnSpc>
              <a:spcBef>
                <a:spcPts val="0"/>
              </a:spcBef>
              <a:spcAft>
                <a:spcPts val="0"/>
              </a:spcAft>
              <a:buClrTx/>
              <a:buSzTx/>
              <a:buFontTx/>
              <a:buNone/>
              <a:tabLst/>
              <a:defRPr/>
            </a:pPr>
            <a:r>
              <a:rPr kumimoji="0" sz="1200" b="0" i="0" u="none" strike="noStrike" kern="0" cap="none" spc="0" normalizeH="0" baseline="0" noProof="0" dirty="0">
                <a:ln>
                  <a:noFill/>
                </a:ln>
                <a:solidFill>
                  <a:srgbClr val="FFFFFF">
                    <a:alpha val="50163"/>
                  </a:srgbClr>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a:rPr>
              <a:t>SoftServe Confidential</a:t>
            </a:r>
          </a:p>
        </p:txBody>
      </p:sp>
    </p:spTree>
    <p:extLst>
      <p:ext uri="{BB962C8B-B14F-4D97-AF65-F5344CB8AC3E}">
        <p14:creationId xmlns:p14="http://schemas.microsoft.com/office/powerpoint/2010/main" val="6179875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PHOTO-LEFT-GRADIENT">
    <p:bg>
      <p:bgPr>
        <a:solidFill>
          <a:schemeClr val="tx1"/>
        </a:soli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70000"/>
              </a:lnSpc>
              <a:defRPr baseline="0">
                <a:gradFill>
                  <a:gsLst>
                    <a:gs pos="59000">
                      <a:srgbClr val="3DA6F8"/>
                    </a:gs>
                    <a:gs pos="0">
                      <a:srgbClr val="52D1FE"/>
                    </a:gs>
                    <a:gs pos="100000">
                      <a:srgbClr val="2E5EAE"/>
                    </a:gs>
                  </a:gsLst>
                  <a:lin ang="3000000" scaled="0"/>
                </a:gradFill>
                <a:latin typeface="Proxima Nova Black" panose="02000506030000020004" pitchFamily="50" charset="0"/>
              </a:defRPr>
            </a:lvl1pPr>
          </a:lstStyle>
          <a:p>
            <a:r>
              <a:rPr lang="en-US" dirty="0"/>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GB"/>
              <a:t>Click icon to add picture</a:t>
            </a:r>
            <a:endParaRPr lang="en-US"/>
          </a:p>
        </p:txBody>
      </p:sp>
      <p:pic>
        <p:nvPicPr>
          <p:cNvPr id="6" name="Graphic 5">
            <a:extLst>
              <a:ext uri="{FF2B5EF4-FFF2-40B4-BE49-F238E27FC236}">
                <a16:creationId xmlns:a16="http://schemas.microsoft.com/office/drawing/2014/main" id="{54355113-4C47-7C44-A0EA-6BF895CE8BB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Tree>
    <p:extLst>
      <p:ext uri="{BB962C8B-B14F-4D97-AF65-F5344CB8AC3E}">
        <p14:creationId xmlns:p14="http://schemas.microsoft.com/office/powerpoint/2010/main" val="3622880003"/>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userDrawn="1">
  <p:cSld name="1_TEXT-ONE-COLUMN-Blac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solidFill>
                  <a:schemeClr val="tx1"/>
                </a:solidFill>
                <a:latin typeface="Proxima Nova Black" panose="02000506030000020004" pitchFamily="50" charset="0"/>
              </a:defRPr>
            </a:lvl1pPr>
          </a:lstStyle>
          <a:p>
            <a:r>
              <a:rPr lang="en-US"/>
              <a:t>TITLE TO BE CAPITALIZED</a:t>
            </a:r>
          </a:p>
        </p:txBody>
      </p:sp>
      <p:sp>
        <p:nvSpPr>
          <p:cNvPr id="3" name="Text Placeholder 6">
            <a:extLst>
              <a:ext uri="{FF2B5EF4-FFF2-40B4-BE49-F238E27FC236}">
                <a16:creationId xmlns:a16="http://schemas.microsoft.com/office/drawing/2014/main" id="{40036F46-A919-49D9-BECF-315E5AA6D879}"/>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SoftServe Confidential">
            <a:extLst>
              <a:ext uri="{FF2B5EF4-FFF2-40B4-BE49-F238E27FC236}">
                <a16:creationId xmlns:a16="http://schemas.microsoft.com/office/drawing/2014/main" id="{C58545ED-EA7C-4F08-90AB-C569DB0F0D6A}"/>
              </a:ext>
            </a:extLst>
          </p:cNvPr>
          <p:cNvSpPr txBox="1"/>
          <p:nvPr userDrawn="1"/>
        </p:nvSpPr>
        <p:spPr>
          <a:xfrm>
            <a:off x="685801" y="6440783"/>
            <a:ext cx="1643079" cy="2308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defTabSz="412750">
              <a:lnSpc>
                <a:spcPts val="1400"/>
              </a:lnSpc>
              <a:defRPr sz="1200">
                <a:solidFill>
                  <a:srgbClr val="FFFFFF">
                    <a:alpha val="50163"/>
                  </a:srgbClr>
                </a:solidFill>
                <a:latin typeface="Helvetica"/>
                <a:ea typeface="Helvetica"/>
                <a:cs typeface="Helvetica"/>
                <a:sym typeface="Helvetica"/>
              </a:defRPr>
            </a:lvl1pPr>
          </a:lstStyle>
          <a:p>
            <a:pPr marL="0" marR="0" lvl="0" indent="0" algn="l" defTabSz="412750" rtl="0" eaLnBrk="1" fontAlgn="auto" latinLnBrk="0" hangingPunct="0">
              <a:lnSpc>
                <a:spcPts val="1400"/>
              </a:lnSpc>
              <a:spcBef>
                <a:spcPts val="0"/>
              </a:spcBef>
              <a:spcAft>
                <a:spcPts val="0"/>
              </a:spcAft>
              <a:buClrTx/>
              <a:buSzTx/>
              <a:buFontTx/>
              <a:buNone/>
              <a:tabLst/>
              <a:defRPr/>
            </a:pPr>
            <a:r>
              <a:rPr kumimoji="0" sz="1200" b="0" i="0" u="none" strike="noStrike" kern="0" cap="none" spc="0" normalizeH="0" baseline="0" noProof="0" dirty="0">
                <a:ln>
                  <a:noFill/>
                </a:ln>
                <a:solidFill>
                  <a:srgbClr val="FFFFFF">
                    <a:alpha val="50163"/>
                  </a:srgbClr>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a:rPr>
              <a:t>SoftServe Confidential</a:t>
            </a:r>
          </a:p>
        </p:txBody>
      </p:sp>
    </p:spTree>
    <p:extLst>
      <p:ext uri="{BB962C8B-B14F-4D97-AF65-F5344CB8AC3E}">
        <p14:creationId xmlns:p14="http://schemas.microsoft.com/office/powerpoint/2010/main" val="1801791205"/>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oftServe Confidential">
            <a:extLst>
              <a:ext uri="{FF2B5EF4-FFF2-40B4-BE49-F238E27FC236}">
                <a16:creationId xmlns:a16="http://schemas.microsoft.com/office/drawing/2014/main" id="{33CD9074-4C6C-4856-BB9C-0075EA270BEC}"/>
              </a:ext>
            </a:extLst>
          </p:cNvPr>
          <p:cNvSpPr txBox="1"/>
          <p:nvPr userDrawn="1"/>
        </p:nvSpPr>
        <p:spPr>
          <a:xfrm>
            <a:off x="685801" y="6440783"/>
            <a:ext cx="1643079" cy="2308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defTabSz="412750">
              <a:lnSpc>
                <a:spcPts val="1400"/>
              </a:lnSpc>
              <a:defRPr sz="1200">
                <a:solidFill>
                  <a:srgbClr val="FFFFFF">
                    <a:alpha val="50163"/>
                  </a:srgbClr>
                </a:solidFill>
                <a:latin typeface="Helvetica"/>
                <a:ea typeface="Helvetica"/>
                <a:cs typeface="Helvetica"/>
                <a:sym typeface="Helvetica"/>
              </a:defRPr>
            </a:lvl1pPr>
          </a:lstStyle>
          <a:p>
            <a:pPr marL="0" marR="0" lvl="0" indent="0" algn="l" defTabSz="412750" rtl="0" eaLnBrk="1" fontAlgn="auto" latinLnBrk="0" hangingPunct="0">
              <a:lnSpc>
                <a:spcPts val="1400"/>
              </a:lnSpc>
              <a:spcBef>
                <a:spcPts val="0"/>
              </a:spcBef>
              <a:spcAft>
                <a:spcPts val="0"/>
              </a:spcAft>
              <a:buClrTx/>
              <a:buSzTx/>
              <a:buFontTx/>
              <a:buNone/>
              <a:tabLst/>
              <a:defRPr/>
            </a:pPr>
            <a:r>
              <a:rPr kumimoji="0" sz="1200" b="0" i="0" u="none" strike="noStrike" kern="0" cap="none" spc="0" normalizeH="0" baseline="0" noProof="0" dirty="0">
                <a:ln>
                  <a:noFill/>
                </a:ln>
                <a:solidFill>
                  <a:srgbClr val="FFFFFF">
                    <a:alpha val="50163"/>
                  </a:srgbClr>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a:rPr>
              <a:t>SoftServe Confidential</a:t>
            </a:r>
          </a:p>
        </p:txBody>
      </p:sp>
    </p:spTree>
    <p:extLst>
      <p:ext uri="{BB962C8B-B14F-4D97-AF65-F5344CB8AC3E}">
        <p14:creationId xmlns:p14="http://schemas.microsoft.com/office/powerpoint/2010/main" val="3535182601"/>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userDrawn="1">
  <p:cSld name="TEXT-TWO-COLUMNS-0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8" name="SoftServe Confidential">
            <a:extLst>
              <a:ext uri="{FF2B5EF4-FFF2-40B4-BE49-F238E27FC236}">
                <a16:creationId xmlns:a16="http://schemas.microsoft.com/office/drawing/2014/main" id="{5C2E3F4B-CAD0-4644-BBFA-0604533F77C6}"/>
              </a:ext>
            </a:extLst>
          </p:cNvPr>
          <p:cNvSpPr txBox="1"/>
          <p:nvPr userDrawn="1"/>
        </p:nvSpPr>
        <p:spPr>
          <a:xfrm>
            <a:off x="685801" y="6440783"/>
            <a:ext cx="1643079" cy="2308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defTabSz="412750">
              <a:lnSpc>
                <a:spcPts val="1400"/>
              </a:lnSpc>
              <a:defRPr sz="1200">
                <a:solidFill>
                  <a:srgbClr val="FFFFFF">
                    <a:alpha val="50163"/>
                  </a:srgbClr>
                </a:solidFill>
                <a:latin typeface="Helvetica"/>
                <a:ea typeface="Helvetica"/>
                <a:cs typeface="Helvetica"/>
                <a:sym typeface="Helvetica"/>
              </a:defRPr>
            </a:lvl1pPr>
          </a:lstStyle>
          <a:p>
            <a:pPr marL="0" marR="0" lvl="0" indent="0" algn="l" defTabSz="412750" rtl="0" eaLnBrk="1" fontAlgn="auto" latinLnBrk="0" hangingPunct="0">
              <a:lnSpc>
                <a:spcPts val="1400"/>
              </a:lnSpc>
              <a:spcBef>
                <a:spcPts val="0"/>
              </a:spcBef>
              <a:spcAft>
                <a:spcPts val="0"/>
              </a:spcAft>
              <a:buClrTx/>
              <a:buSzTx/>
              <a:buFontTx/>
              <a:buNone/>
              <a:tabLst/>
              <a:defRPr/>
            </a:pPr>
            <a:r>
              <a:rPr kumimoji="0" sz="1200" b="0" i="0" u="none" strike="noStrike" kern="0" cap="none" spc="0" normalizeH="0" baseline="0" noProof="0" dirty="0">
                <a:ln>
                  <a:noFill/>
                </a:ln>
                <a:solidFill>
                  <a:srgbClr val="FFFFFF">
                    <a:alpha val="50163"/>
                  </a:srgbClr>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a:rPr>
              <a:t>SoftServe Confidential</a:t>
            </a:r>
          </a:p>
        </p:txBody>
      </p:sp>
    </p:spTree>
    <p:extLst>
      <p:ext uri="{BB962C8B-B14F-4D97-AF65-F5344CB8AC3E}">
        <p14:creationId xmlns:p14="http://schemas.microsoft.com/office/powerpoint/2010/main" val="2874209207"/>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userDrawn="1">
  <p:cSld name="1_TEXT-TWO-COLUMNS-0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5174998"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Rectangle 2">
            <a:extLst>
              <a:ext uri="{FF2B5EF4-FFF2-40B4-BE49-F238E27FC236}">
                <a16:creationId xmlns:a16="http://schemas.microsoft.com/office/drawing/2014/main" id="{BA33B6A0-D8F4-294D-B077-5D7E43780F41}"/>
              </a:ext>
            </a:extLst>
          </p:cNvPr>
          <p:cNvSpPr/>
          <p:nvPr userDrawn="1"/>
        </p:nvSpPr>
        <p:spPr>
          <a:xfrm>
            <a:off x="0" y="0"/>
            <a:ext cx="6096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SoftServe Confidential">
            <a:extLst>
              <a:ext uri="{FF2B5EF4-FFF2-40B4-BE49-F238E27FC236}">
                <a16:creationId xmlns:a16="http://schemas.microsoft.com/office/drawing/2014/main" id="{FA93A102-F15C-4048-9104-AC5B350828D5}"/>
              </a:ext>
            </a:extLst>
          </p:cNvPr>
          <p:cNvSpPr txBox="1"/>
          <p:nvPr userDrawn="1"/>
        </p:nvSpPr>
        <p:spPr>
          <a:xfrm>
            <a:off x="685801" y="6440783"/>
            <a:ext cx="1643079" cy="2308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defTabSz="412750">
              <a:lnSpc>
                <a:spcPts val="1400"/>
              </a:lnSpc>
              <a:defRPr sz="1200">
                <a:solidFill>
                  <a:srgbClr val="FFFFFF">
                    <a:alpha val="50163"/>
                  </a:srgbClr>
                </a:solidFill>
                <a:latin typeface="Helvetica"/>
                <a:ea typeface="Helvetica"/>
                <a:cs typeface="Helvetica"/>
                <a:sym typeface="Helvetica"/>
              </a:defRPr>
            </a:lvl1pPr>
          </a:lstStyle>
          <a:p>
            <a:pPr marL="0" marR="0" lvl="0" indent="0" algn="l" defTabSz="412750" rtl="0" eaLnBrk="1" fontAlgn="auto" latinLnBrk="0" hangingPunct="0">
              <a:lnSpc>
                <a:spcPts val="1400"/>
              </a:lnSpc>
              <a:spcBef>
                <a:spcPts val="0"/>
              </a:spcBef>
              <a:spcAft>
                <a:spcPts val="0"/>
              </a:spcAft>
              <a:buClrTx/>
              <a:buSzTx/>
              <a:buFontTx/>
              <a:buNone/>
              <a:tabLst/>
              <a:defRPr/>
            </a:pPr>
            <a:r>
              <a:rPr kumimoji="0" sz="1200" b="0" i="0" u="none" strike="noStrike" kern="0" cap="none" spc="0" normalizeH="0" baseline="0" noProof="0" dirty="0">
                <a:ln>
                  <a:noFill/>
                </a:ln>
                <a:solidFill>
                  <a:schemeClr val="tx1">
                    <a:lumMod val="50000"/>
                    <a:alpha val="50163"/>
                  </a:schemeClr>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a:rPr>
              <a:t>SoftServe Confidential</a:t>
            </a:r>
          </a:p>
        </p:txBody>
      </p:sp>
    </p:spTree>
    <p:extLst>
      <p:ext uri="{BB962C8B-B14F-4D97-AF65-F5344CB8AC3E}">
        <p14:creationId xmlns:p14="http://schemas.microsoft.com/office/powerpoint/2010/main" val="2782237291"/>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userDrawn="1">
  <p:cSld name="2_TEXT-TWO-COLUMNS-0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4482548"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448254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Rectangle 2">
            <a:extLst>
              <a:ext uri="{FF2B5EF4-FFF2-40B4-BE49-F238E27FC236}">
                <a16:creationId xmlns:a16="http://schemas.microsoft.com/office/drawing/2014/main" id="{BA33B6A0-D8F4-294D-B077-5D7E43780F41}"/>
              </a:ext>
            </a:extLst>
          </p:cNvPr>
          <p:cNvSpPr/>
          <p:nvPr userDrawn="1"/>
        </p:nvSpPr>
        <p:spPr>
          <a:xfrm>
            <a:off x="5396948" y="0"/>
            <a:ext cx="67950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SoftServe Confidential">
            <a:extLst>
              <a:ext uri="{FF2B5EF4-FFF2-40B4-BE49-F238E27FC236}">
                <a16:creationId xmlns:a16="http://schemas.microsoft.com/office/drawing/2014/main" id="{10690AB8-8C38-4569-A49B-1117F1093033}"/>
              </a:ext>
            </a:extLst>
          </p:cNvPr>
          <p:cNvSpPr txBox="1"/>
          <p:nvPr userDrawn="1"/>
        </p:nvSpPr>
        <p:spPr>
          <a:xfrm>
            <a:off x="685801" y="6440783"/>
            <a:ext cx="1643079" cy="2308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defTabSz="412750">
              <a:lnSpc>
                <a:spcPts val="1400"/>
              </a:lnSpc>
              <a:defRPr sz="1200">
                <a:solidFill>
                  <a:srgbClr val="FFFFFF">
                    <a:alpha val="50163"/>
                  </a:srgbClr>
                </a:solidFill>
                <a:latin typeface="Helvetica"/>
                <a:ea typeface="Helvetica"/>
                <a:cs typeface="Helvetica"/>
                <a:sym typeface="Helvetica"/>
              </a:defRPr>
            </a:lvl1pPr>
          </a:lstStyle>
          <a:p>
            <a:pPr marL="0" marR="0" lvl="0" indent="0" algn="l" defTabSz="412750" rtl="0" eaLnBrk="1" fontAlgn="auto" latinLnBrk="0" hangingPunct="0">
              <a:lnSpc>
                <a:spcPts val="1400"/>
              </a:lnSpc>
              <a:spcBef>
                <a:spcPts val="0"/>
              </a:spcBef>
              <a:spcAft>
                <a:spcPts val="0"/>
              </a:spcAft>
              <a:buClrTx/>
              <a:buSzTx/>
              <a:buFontTx/>
              <a:buNone/>
              <a:tabLst/>
              <a:defRPr/>
            </a:pPr>
            <a:r>
              <a:rPr kumimoji="0" sz="1200" b="0" i="0" u="none" strike="noStrike" kern="0" cap="none" spc="0" normalizeH="0" baseline="0" noProof="0" dirty="0">
                <a:ln>
                  <a:noFill/>
                </a:ln>
                <a:solidFill>
                  <a:srgbClr val="FFFFFF">
                    <a:alpha val="50163"/>
                  </a:srgbClr>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a:rPr>
              <a:t>SoftServe Confidential</a:t>
            </a:r>
          </a:p>
        </p:txBody>
      </p:sp>
      <p:pic>
        <p:nvPicPr>
          <p:cNvPr id="12" name="Picture 11">
            <a:extLst>
              <a:ext uri="{FF2B5EF4-FFF2-40B4-BE49-F238E27FC236}">
                <a16:creationId xmlns:a16="http://schemas.microsoft.com/office/drawing/2014/main" id="{02BF53AD-552D-46EA-802E-E04E06E75C4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01010" y="6353316"/>
            <a:ext cx="1016001" cy="174933"/>
          </a:xfrm>
          <a:prstGeom prst="rect">
            <a:avLst/>
          </a:prstGeom>
        </p:spPr>
      </p:pic>
      <p:pic>
        <p:nvPicPr>
          <p:cNvPr id="13" name="Picture 12">
            <a:extLst>
              <a:ext uri="{FF2B5EF4-FFF2-40B4-BE49-F238E27FC236}">
                <a16:creationId xmlns:a16="http://schemas.microsoft.com/office/drawing/2014/main" id="{B04E9F8B-AF20-4810-A224-64368D9B904A}"/>
              </a:ext>
            </a:extLst>
          </p:cNvPr>
          <p:cNvPicPr>
            <a:picLocks noChangeAspect="1"/>
          </p:cNvPicPr>
          <p:nvPr userDrawn="1"/>
        </p:nvPicPr>
        <p:blipFill>
          <a:blip r:embed="rId3"/>
          <a:stretch>
            <a:fillRect/>
          </a:stretch>
        </p:blipFill>
        <p:spPr>
          <a:xfrm>
            <a:off x="10095685" y="6370891"/>
            <a:ext cx="274320" cy="284269"/>
          </a:xfrm>
          <a:prstGeom prst="rect">
            <a:avLst/>
          </a:prstGeom>
        </p:spPr>
      </p:pic>
    </p:spTree>
    <p:extLst>
      <p:ext uri="{BB962C8B-B14F-4D97-AF65-F5344CB8AC3E}">
        <p14:creationId xmlns:p14="http://schemas.microsoft.com/office/powerpoint/2010/main" val="480502262"/>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userDrawn="1">
  <p:cSld name="TEXT-TWO-COLUMNS-0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743200"/>
            <a:ext cx="5174998" cy="2924503"/>
          </a:xfrm>
          <a:prstGeom prst="rect">
            <a:avLst/>
          </a:prstGeom>
        </p:spPr>
        <p:txBody>
          <a:bodyPr lIns="0">
            <a:normAutofit/>
          </a:bodyPr>
          <a:lstStyle>
            <a:lvl1pPr marL="0" indent="0">
              <a:lnSpc>
                <a:spcPct val="100000"/>
              </a:lnSpc>
              <a:buNone/>
              <a:defRPr sz="12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2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2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2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743200"/>
            <a:ext cx="5175504" cy="2924503"/>
          </a:xfrm>
          <a:prstGeom prst="rect">
            <a:avLst/>
          </a:prstGeom>
        </p:spPr>
        <p:txBody>
          <a:bodyPr lIns="0">
            <a:normAutofit/>
          </a:bodyPr>
          <a:lstStyle>
            <a:lvl1pPr marL="0" indent="0">
              <a:lnSpc>
                <a:spcPct val="100000"/>
              </a:lnSpc>
              <a:buNone/>
              <a:defRPr sz="12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2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2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2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a:extLst>
              <a:ext uri="{FF2B5EF4-FFF2-40B4-BE49-F238E27FC236}">
                <a16:creationId xmlns:a16="http://schemas.microsoft.com/office/drawing/2014/main" id="{5E101A6D-FF78-478E-A795-B5791950DB43}"/>
              </a:ext>
            </a:extLst>
          </p:cNvPr>
          <p:cNvSpPr>
            <a:spLocks noGrp="1"/>
          </p:cNvSpPr>
          <p:nvPr>
            <p:ph type="body" sz="quarter" idx="12" hasCustomPrompt="1"/>
          </p:nvPr>
        </p:nvSpPr>
        <p:spPr>
          <a:xfrm>
            <a:off x="685800" y="2112581"/>
            <a:ext cx="5174998" cy="430924"/>
          </a:xfrm>
          <a:prstGeom prst="rect">
            <a:avLst/>
          </a:prstGeom>
        </p:spPr>
        <p:txBody>
          <a:bodyPr lIns="0">
            <a:normAutofit/>
          </a:bodyPr>
          <a:lstStyle>
            <a:lvl1pPr marL="0" indent="0">
              <a:lnSpc>
                <a:spcPct val="100000"/>
              </a:lnSpc>
              <a:buNone/>
              <a:defRPr sz="2400">
                <a:latin typeface="+mj-lt"/>
                <a:ea typeface="Open Sans" panose="020B0606030504020204" pitchFamily="34" charset="0"/>
                <a:cs typeface="Open Sans" panose="020B0606030504020204" pitchFamily="34" charset="0"/>
              </a:defRPr>
            </a:lvl1pPr>
            <a:lvl2pPr marL="457200" indent="0">
              <a:buNone/>
              <a:defRPr sz="1200">
                <a:latin typeface="+mj-lt"/>
                <a:ea typeface="Open Sans" panose="020B0606030504020204" pitchFamily="34" charset="0"/>
                <a:cs typeface="Open Sans" panose="020B0606030504020204" pitchFamily="34" charset="0"/>
              </a:defRPr>
            </a:lvl2pPr>
            <a:lvl3pPr marL="914400" indent="0">
              <a:buNone/>
              <a:defRPr sz="1200">
                <a:latin typeface="+mj-lt"/>
                <a:ea typeface="Open Sans" panose="020B0606030504020204" pitchFamily="34" charset="0"/>
                <a:cs typeface="Open Sans" panose="020B0606030504020204" pitchFamily="34" charset="0"/>
              </a:defRPr>
            </a:lvl3pPr>
            <a:lvl4pPr marL="1371600" indent="0">
              <a:buNone/>
              <a:defRPr sz="1200">
                <a:latin typeface="+mj-lt"/>
                <a:ea typeface="Open Sans" panose="020B0606030504020204" pitchFamily="34" charset="0"/>
                <a:cs typeface="Open Sans" panose="020B0606030504020204" pitchFamily="34" charset="0"/>
              </a:defRPr>
            </a:lvl4pPr>
            <a:lvl5pPr marL="1828800" indent="0">
              <a:buNone/>
              <a:defRPr sz="1200">
                <a:latin typeface="+mj-lt"/>
                <a:ea typeface="Open Sans" panose="020B0606030504020204" pitchFamily="34" charset="0"/>
                <a:cs typeface="Open Sans" panose="020B0606030504020204" pitchFamily="34" charset="0"/>
              </a:defRPr>
            </a:lvl5pPr>
          </a:lstStyle>
          <a:p>
            <a:pPr lvl="0"/>
            <a:r>
              <a:rPr lang="en-US"/>
              <a:t>CLICK TO EDIT THE TEXT</a:t>
            </a:r>
          </a:p>
        </p:txBody>
      </p:sp>
      <p:sp>
        <p:nvSpPr>
          <p:cNvPr id="8" name="Text Placeholder 6">
            <a:extLst>
              <a:ext uri="{FF2B5EF4-FFF2-40B4-BE49-F238E27FC236}">
                <a16:creationId xmlns:a16="http://schemas.microsoft.com/office/drawing/2014/main" id="{9C3B4CF9-5CBB-4FBD-B673-96AA96B1CE58}"/>
              </a:ext>
            </a:extLst>
          </p:cNvPr>
          <p:cNvSpPr>
            <a:spLocks noGrp="1"/>
          </p:cNvSpPr>
          <p:nvPr>
            <p:ph type="body" sz="quarter" idx="13" hasCustomPrompt="1"/>
          </p:nvPr>
        </p:nvSpPr>
        <p:spPr>
          <a:xfrm>
            <a:off x="6331202" y="2112581"/>
            <a:ext cx="5174998" cy="430924"/>
          </a:xfrm>
          <a:prstGeom prst="rect">
            <a:avLst/>
          </a:prstGeom>
        </p:spPr>
        <p:txBody>
          <a:bodyPr lIns="0">
            <a:normAutofit/>
          </a:bodyPr>
          <a:lstStyle>
            <a:lvl1pPr marL="0" indent="0">
              <a:lnSpc>
                <a:spcPct val="100000"/>
              </a:lnSpc>
              <a:buNone/>
              <a:defRPr sz="2400">
                <a:latin typeface="+mj-lt"/>
                <a:ea typeface="Open Sans" panose="020B0606030504020204" pitchFamily="34" charset="0"/>
                <a:cs typeface="Open Sans" panose="020B0606030504020204" pitchFamily="34" charset="0"/>
              </a:defRPr>
            </a:lvl1pPr>
            <a:lvl2pPr marL="457200" indent="0">
              <a:buNone/>
              <a:defRPr sz="1200">
                <a:latin typeface="+mj-lt"/>
                <a:ea typeface="Open Sans" panose="020B0606030504020204" pitchFamily="34" charset="0"/>
                <a:cs typeface="Open Sans" panose="020B0606030504020204" pitchFamily="34" charset="0"/>
              </a:defRPr>
            </a:lvl2pPr>
            <a:lvl3pPr marL="914400" indent="0">
              <a:buNone/>
              <a:defRPr sz="1200">
                <a:latin typeface="+mj-lt"/>
                <a:ea typeface="Open Sans" panose="020B0606030504020204" pitchFamily="34" charset="0"/>
                <a:cs typeface="Open Sans" panose="020B0606030504020204" pitchFamily="34" charset="0"/>
              </a:defRPr>
            </a:lvl3pPr>
            <a:lvl4pPr marL="1371600" indent="0">
              <a:buNone/>
              <a:defRPr sz="1200">
                <a:latin typeface="+mj-lt"/>
                <a:ea typeface="Open Sans" panose="020B0606030504020204" pitchFamily="34" charset="0"/>
                <a:cs typeface="Open Sans" panose="020B0606030504020204" pitchFamily="34" charset="0"/>
              </a:defRPr>
            </a:lvl4pPr>
            <a:lvl5pPr marL="1828800" indent="0">
              <a:buNone/>
              <a:defRPr sz="1200">
                <a:latin typeface="+mj-lt"/>
                <a:ea typeface="Open Sans" panose="020B0606030504020204" pitchFamily="34" charset="0"/>
                <a:cs typeface="Open Sans" panose="020B0606030504020204" pitchFamily="34" charset="0"/>
              </a:defRPr>
            </a:lvl5pPr>
          </a:lstStyle>
          <a:p>
            <a:pPr lvl="0"/>
            <a:r>
              <a:rPr lang="en-US"/>
              <a:t>CLICK TO EDIT THE TEXT</a:t>
            </a:r>
          </a:p>
        </p:txBody>
      </p:sp>
      <p:sp>
        <p:nvSpPr>
          <p:cNvPr id="10" name="SoftServe Confidential">
            <a:extLst>
              <a:ext uri="{FF2B5EF4-FFF2-40B4-BE49-F238E27FC236}">
                <a16:creationId xmlns:a16="http://schemas.microsoft.com/office/drawing/2014/main" id="{367E00C5-E26E-4021-B9F3-9ADEBE794438}"/>
              </a:ext>
            </a:extLst>
          </p:cNvPr>
          <p:cNvSpPr txBox="1"/>
          <p:nvPr userDrawn="1"/>
        </p:nvSpPr>
        <p:spPr>
          <a:xfrm>
            <a:off x="685801" y="6440783"/>
            <a:ext cx="1643079" cy="2308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defTabSz="412750">
              <a:lnSpc>
                <a:spcPts val="1400"/>
              </a:lnSpc>
              <a:defRPr sz="1200">
                <a:solidFill>
                  <a:srgbClr val="FFFFFF">
                    <a:alpha val="50163"/>
                  </a:srgbClr>
                </a:solidFill>
                <a:latin typeface="Helvetica"/>
                <a:ea typeface="Helvetica"/>
                <a:cs typeface="Helvetica"/>
                <a:sym typeface="Helvetica"/>
              </a:defRPr>
            </a:lvl1pPr>
          </a:lstStyle>
          <a:p>
            <a:pPr marL="0" marR="0" lvl="0" indent="0" algn="l" defTabSz="412750" rtl="0" eaLnBrk="1" fontAlgn="auto" latinLnBrk="0" hangingPunct="0">
              <a:lnSpc>
                <a:spcPts val="1400"/>
              </a:lnSpc>
              <a:spcBef>
                <a:spcPts val="0"/>
              </a:spcBef>
              <a:spcAft>
                <a:spcPts val="0"/>
              </a:spcAft>
              <a:buClrTx/>
              <a:buSzTx/>
              <a:buFontTx/>
              <a:buNone/>
              <a:tabLst/>
              <a:defRPr/>
            </a:pPr>
            <a:r>
              <a:rPr kumimoji="0" sz="1200" b="0" i="0" u="none" strike="noStrike" kern="0" cap="none" spc="0" normalizeH="0" baseline="0" noProof="0" dirty="0">
                <a:ln>
                  <a:noFill/>
                </a:ln>
                <a:solidFill>
                  <a:srgbClr val="FFFFFF">
                    <a:alpha val="50163"/>
                  </a:srgbClr>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a:rPr>
              <a:t>SoftServe Confidential</a:t>
            </a:r>
          </a:p>
        </p:txBody>
      </p:sp>
    </p:spTree>
    <p:extLst>
      <p:ext uri="{BB962C8B-B14F-4D97-AF65-F5344CB8AC3E}">
        <p14:creationId xmlns:p14="http://schemas.microsoft.com/office/powerpoint/2010/main" val="718705954"/>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userDrawn="1">
  <p:cSld name="TEXT-THREE-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9" name="SoftServe Confidential">
            <a:extLst>
              <a:ext uri="{FF2B5EF4-FFF2-40B4-BE49-F238E27FC236}">
                <a16:creationId xmlns:a16="http://schemas.microsoft.com/office/drawing/2014/main" id="{08D01BCC-19B6-43E5-8CE0-4FF48DACCC9A}"/>
              </a:ext>
            </a:extLst>
          </p:cNvPr>
          <p:cNvSpPr txBox="1"/>
          <p:nvPr userDrawn="1"/>
        </p:nvSpPr>
        <p:spPr>
          <a:xfrm>
            <a:off x="685801" y="6440783"/>
            <a:ext cx="1643079" cy="2308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defTabSz="412750">
              <a:lnSpc>
                <a:spcPts val="1400"/>
              </a:lnSpc>
              <a:defRPr sz="1200">
                <a:solidFill>
                  <a:srgbClr val="FFFFFF">
                    <a:alpha val="50163"/>
                  </a:srgbClr>
                </a:solidFill>
                <a:latin typeface="Helvetica"/>
                <a:ea typeface="Helvetica"/>
                <a:cs typeface="Helvetica"/>
                <a:sym typeface="Helvetica"/>
              </a:defRPr>
            </a:lvl1pPr>
          </a:lstStyle>
          <a:p>
            <a:pPr marL="0" marR="0" lvl="0" indent="0" algn="l" defTabSz="412750" rtl="0" eaLnBrk="1" fontAlgn="auto" latinLnBrk="0" hangingPunct="0">
              <a:lnSpc>
                <a:spcPts val="1400"/>
              </a:lnSpc>
              <a:spcBef>
                <a:spcPts val="0"/>
              </a:spcBef>
              <a:spcAft>
                <a:spcPts val="0"/>
              </a:spcAft>
              <a:buClrTx/>
              <a:buSzTx/>
              <a:buFontTx/>
              <a:buNone/>
              <a:tabLst/>
              <a:defRPr/>
            </a:pPr>
            <a:r>
              <a:rPr kumimoji="0" sz="1200" b="0" i="0" u="none" strike="noStrike" kern="0" cap="none" spc="0" normalizeH="0" baseline="0" noProof="0" dirty="0">
                <a:ln>
                  <a:noFill/>
                </a:ln>
                <a:solidFill>
                  <a:srgbClr val="FFFFFF">
                    <a:alpha val="50163"/>
                  </a:srgbClr>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a:rPr>
              <a:t>SoftServe Confidential</a:t>
            </a:r>
          </a:p>
        </p:txBody>
      </p:sp>
    </p:spTree>
    <p:extLst>
      <p:ext uri="{BB962C8B-B14F-4D97-AF65-F5344CB8AC3E}">
        <p14:creationId xmlns:p14="http://schemas.microsoft.com/office/powerpoint/2010/main" val="2150659703"/>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userDrawn="1">
  <p:cSld name="2_TEXT-THREE-COLUMN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068C3EC-C3F3-4C43-810F-9CF9F10E0321}"/>
              </a:ext>
            </a:extLst>
          </p:cNvPr>
          <p:cNvSpPr/>
          <p:nvPr userDrawn="1"/>
        </p:nvSpPr>
        <p:spPr>
          <a:xfrm>
            <a:off x="-1524"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0" name="SoftServe Confidential">
            <a:extLst>
              <a:ext uri="{FF2B5EF4-FFF2-40B4-BE49-F238E27FC236}">
                <a16:creationId xmlns:a16="http://schemas.microsoft.com/office/drawing/2014/main" id="{A71E7ADD-9FDF-4EDF-B439-7B8848122559}"/>
              </a:ext>
            </a:extLst>
          </p:cNvPr>
          <p:cNvSpPr txBox="1"/>
          <p:nvPr userDrawn="1"/>
        </p:nvSpPr>
        <p:spPr>
          <a:xfrm>
            <a:off x="685801" y="6440783"/>
            <a:ext cx="1643079" cy="2308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defTabSz="412750">
              <a:lnSpc>
                <a:spcPts val="1400"/>
              </a:lnSpc>
              <a:defRPr sz="1200">
                <a:solidFill>
                  <a:srgbClr val="FFFFFF">
                    <a:alpha val="50163"/>
                  </a:srgbClr>
                </a:solidFill>
                <a:latin typeface="Helvetica"/>
                <a:ea typeface="Helvetica"/>
                <a:cs typeface="Helvetica"/>
                <a:sym typeface="Helvetica"/>
              </a:defRPr>
            </a:lvl1pPr>
          </a:lstStyle>
          <a:p>
            <a:pPr marL="0" marR="0" lvl="0" indent="0" algn="l" defTabSz="412750" rtl="0" eaLnBrk="1" fontAlgn="auto" latinLnBrk="0" hangingPunct="0">
              <a:lnSpc>
                <a:spcPts val="1400"/>
              </a:lnSpc>
              <a:spcBef>
                <a:spcPts val="0"/>
              </a:spcBef>
              <a:spcAft>
                <a:spcPts val="0"/>
              </a:spcAft>
              <a:buClrTx/>
              <a:buSzTx/>
              <a:buFontTx/>
              <a:buNone/>
              <a:tabLst/>
              <a:defRPr/>
            </a:pPr>
            <a:r>
              <a:rPr kumimoji="0" sz="1200" b="0" i="0" u="none" strike="noStrike" kern="0" cap="none" spc="0" normalizeH="0" baseline="0" noProof="0" dirty="0">
                <a:ln>
                  <a:noFill/>
                </a:ln>
                <a:solidFill>
                  <a:schemeClr val="tx1">
                    <a:lumMod val="50000"/>
                    <a:alpha val="50163"/>
                  </a:schemeClr>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a:rPr>
              <a:t>SoftServe Confidential</a:t>
            </a:r>
          </a:p>
        </p:txBody>
      </p:sp>
      <p:pic>
        <p:nvPicPr>
          <p:cNvPr id="11" name="Picture 10">
            <a:extLst>
              <a:ext uri="{FF2B5EF4-FFF2-40B4-BE49-F238E27FC236}">
                <a16:creationId xmlns:a16="http://schemas.microsoft.com/office/drawing/2014/main" id="{FF0DB090-680A-4FFE-BAF8-540119467FD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01010" y="6353316"/>
            <a:ext cx="1016001" cy="174933"/>
          </a:xfrm>
          <a:prstGeom prst="rect">
            <a:avLst/>
          </a:prstGeom>
        </p:spPr>
      </p:pic>
      <p:pic>
        <p:nvPicPr>
          <p:cNvPr id="12" name="Picture 11">
            <a:extLst>
              <a:ext uri="{FF2B5EF4-FFF2-40B4-BE49-F238E27FC236}">
                <a16:creationId xmlns:a16="http://schemas.microsoft.com/office/drawing/2014/main" id="{3DDA82F6-0B0C-495B-A7BB-C37B21988BC1}"/>
              </a:ext>
            </a:extLst>
          </p:cNvPr>
          <p:cNvPicPr>
            <a:picLocks noChangeAspect="1"/>
          </p:cNvPicPr>
          <p:nvPr userDrawn="1"/>
        </p:nvPicPr>
        <p:blipFill>
          <a:blip r:embed="rId3"/>
          <a:stretch>
            <a:fillRect/>
          </a:stretch>
        </p:blipFill>
        <p:spPr>
          <a:xfrm>
            <a:off x="10095685" y="6370891"/>
            <a:ext cx="274320" cy="284269"/>
          </a:xfrm>
          <a:prstGeom prst="rect">
            <a:avLst/>
          </a:prstGeom>
        </p:spPr>
      </p:pic>
    </p:spTree>
    <p:extLst>
      <p:ext uri="{BB962C8B-B14F-4D97-AF65-F5344CB8AC3E}">
        <p14:creationId xmlns:p14="http://schemas.microsoft.com/office/powerpoint/2010/main" val="128154875"/>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userDrawn="1">
  <p:cSld name="3_TEXT-THREE-COLUMN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068C3EC-C3F3-4C43-810F-9CF9F10E0321}"/>
              </a:ext>
            </a:extLst>
          </p:cNvPr>
          <p:cNvSpPr/>
          <p:nvPr userDrawn="1"/>
        </p:nvSpPr>
        <p:spPr>
          <a:xfrm>
            <a:off x="-1524" y="-99391"/>
            <a:ext cx="12192000" cy="69573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0" name="SoftServe Confidential">
            <a:extLst>
              <a:ext uri="{FF2B5EF4-FFF2-40B4-BE49-F238E27FC236}">
                <a16:creationId xmlns:a16="http://schemas.microsoft.com/office/drawing/2014/main" id="{FB4600C7-81DD-4AB8-B21A-60E777DD9817}"/>
              </a:ext>
            </a:extLst>
          </p:cNvPr>
          <p:cNvSpPr txBox="1"/>
          <p:nvPr userDrawn="1"/>
        </p:nvSpPr>
        <p:spPr>
          <a:xfrm>
            <a:off x="685801" y="6440783"/>
            <a:ext cx="1643079" cy="2308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defTabSz="412750">
              <a:lnSpc>
                <a:spcPts val="1400"/>
              </a:lnSpc>
              <a:defRPr sz="1200">
                <a:solidFill>
                  <a:srgbClr val="FFFFFF">
                    <a:alpha val="50163"/>
                  </a:srgbClr>
                </a:solidFill>
                <a:latin typeface="Helvetica"/>
                <a:ea typeface="Helvetica"/>
                <a:cs typeface="Helvetica"/>
                <a:sym typeface="Helvetica"/>
              </a:defRPr>
            </a:lvl1pPr>
          </a:lstStyle>
          <a:p>
            <a:pPr marL="0" marR="0" lvl="0" indent="0" algn="l" defTabSz="412750" rtl="0" eaLnBrk="1" fontAlgn="auto" latinLnBrk="0" hangingPunct="0">
              <a:lnSpc>
                <a:spcPts val="1400"/>
              </a:lnSpc>
              <a:spcBef>
                <a:spcPts val="0"/>
              </a:spcBef>
              <a:spcAft>
                <a:spcPts val="0"/>
              </a:spcAft>
              <a:buClrTx/>
              <a:buSzTx/>
              <a:buFontTx/>
              <a:buNone/>
              <a:tabLst/>
              <a:defRPr/>
            </a:pPr>
            <a:r>
              <a:rPr kumimoji="0" sz="1200" b="0" i="0" u="none" strike="noStrike" kern="0" cap="none" spc="0" normalizeH="0" baseline="0" noProof="0" dirty="0">
                <a:ln>
                  <a:noFill/>
                </a:ln>
                <a:solidFill>
                  <a:schemeClr val="tx1">
                    <a:lumMod val="50000"/>
                    <a:alpha val="50163"/>
                  </a:schemeClr>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a:rPr>
              <a:t>SoftServe Confidential</a:t>
            </a:r>
          </a:p>
        </p:txBody>
      </p:sp>
      <p:pic>
        <p:nvPicPr>
          <p:cNvPr id="11" name="Picture 10">
            <a:extLst>
              <a:ext uri="{FF2B5EF4-FFF2-40B4-BE49-F238E27FC236}">
                <a16:creationId xmlns:a16="http://schemas.microsoft.com/office/drawing/2014/main" id="{A9C6E2D3-7409-494F-9E9C-26D20D3F0F2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01010" y="6353316"/>
            <a:ext cx="1016001" cy="174933"/>
          </a:xfrm>
          <a:prstGeom prst="rect">
            <a:avLst/>
          </a:prstGeom>
        </p:spPr>
      </p:pic>
      <p:pic>
        <p:nvPicPr>
          <p:cNvPr id="12" name="Picture 11">
            <a:extLst>
              <a:ext uri="{FF2B5EF4-FFF2-40B4-BE49-F238E27FC236}">
                <a16:creationId xmlns:a16="http://schemas.microsoft.com/office/drawing/2014/main" id="{EAAA4F1E-5326-492E-9465-3E3E3528CD99}"/>
              </a:ext>
            </a:extLst>
          </p:cNvPr>
          <p:cNvPicPr>
            <a:picLocks noChangeAspect="1"/>
          </p:cNvPicPr>
          <p:nvPr userDrawn="1"/>
        </p:nvPicPr>
        <p:blipFill>
          <a:blip r:embed="rId3"/>
          <a:stretch>
            <a:fillRect/>
          </a:stretch>
        </p:blipFill>
        <p:spPr>
          <a:xfrm>
            <a:off x="10095685" y="6370891"/>
            <a:ext cx="274320" cy="284269"/>
          </a:xfrm>
          <a:prstGeom prst="rect">
            <a:avLst/>
          </a:prstGeom>
        </p:spPr>
      </p:pic>
    </p:spTree>
    <p:extLst>
      <p:ext uri="{BB962C8B-B14F-4D97-AF65-F5344CB8AC3E}">
        <p14:creationId xmlns:p14="http://schemas.microsoft.com/office/powerpoint/2010/main" val="670724632"/>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preserve="1" userDrawn="1">
  <p:cSld name="TITLE-DESCRIPTION-SIDETEX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6" name="SoftServe Confidential">
            <a:extLst>
              <a:ext uri="{FF2B5EF4-FFF2-40B4-BE49-F238E27FC236}">
                <a16:creationId xmlns:a16="http://schemas.microsoft.com/office/drawing/2014/main" id="{22C0263D-1091-4731-87FA-AE29C21E9379}"/>
              </a:ext>
            </a:extLst>
          </p:cNvPr>
          <p:cNvSpPr txBox="1"/>
          <p:nvPr userDrawn="1"/>
        </p:nvSpPr>
        <p:spPr>
          <a:xfrm>
            <a:off x="685801" y="6440783"/>
            <a:ext cx="1643079" cy="2308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defTabSz="412750">
              <a:lnSpc>
                <a:spcPts val="1400"/>
              </a:lnSpc>
              <a:defRPr sz="1200">
                <a:solidFill>
                  <a:srgbClr val="FFFFFF">
                    <a:alpha val="50163"/>
                  </a:srgbClr>
                </a:solidFill>
                <a:latin typeface="Helvetica"/>
                <a:ea typeface="Helvetica"/>
                <a:cs typeface="Helvetica"/>
                <a:sym typeface="Helvetica"/>
              </a:defRPr>
            </a:lvl1pPr>
          </a:lstStyle>
          <a:p>
            <a:pPr marL="0" marR="0" lvl="0" indent="0" algn="l" defTabSz="412750" rtl="0" eaLnBrk="1" fontAlgn="auto" latinLnBrk="0" hangingPunct="0">
              <a:lnSpc>
                <a:spcPts val="1400"/>
              </a:lnSpc>
              <a:spcBef>
                <a:spcPts val="0"/>
              </a:spcBef>
              <a:spcAft>
                <a:spcPts val="0"/>
              </a:spcAft>
              <a:buClrTx/>
              <a:buSzTx/>
              <a:buFontTx/>
              <a:buNone/>
              <a:tabLst/>
              <a:defRPr/>
            </a:pPr>
            <a:r>
              <a:rPr kumimoji="0" sz="1200" b="0" i="0" u="none" strike="noStrike" kern="0" cap="none" spc="0" normalizeH="0" baseline="0" noProof="0" dirty="0">
                <a:ln>
                  <a:noFill/>
                </a:ln>
                <a:solidFill>
                  <a:srgbClr val="FFFFFF">
                    <a:alpha val="50163"/>
                  </a:srgbClr>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a:rPr>
              <a:t>SoftServe Confidential</a:t>
            </a:r>
          </a:p>
        </p:txBody>
      </p:sp>
    </p:spTree>
    <p:extLst>
      <p:ext uri="{BB962C8B-B14F-4D97-AF65-F5344CB8AC3E}">
        <p14:creationId xmlns:p14="http://schemas.microsoft.com/office/powerpoint/2010/main" val="31300626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TIMELINE-DARK">
    <p:bg>
      <p:bgPr>
        <a:solidFill>
          <a:schemeClr val="tx1"/>
        </a:soli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gradFill>
                  <a:gsLst>
                    <a:gs pos="59000">
                      <a:srgbClr val="3DA6F8"/>
                    </a:gs>
                    <a:gs pos="0">
                      <a:srgbClr val="52D1FE"/>
                    </a:gs>
                    <a:gs pos="100000">
                      <a:srgbClr val="2E5EAE"/>
                    </a:gs>
                  </a:gsLst>
                  <a:lin ang="30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cxnSp>
        <p:nvCxnSpPr>
          <p:cNvPr id="6" name="Straight Connector 5"/>
          <p:cNvCxnSpPr>
            <a:cxnSpLocks/>
          </p:cNvCxnSpPr>
          <p:nvPr userDrawn="1"/>
        </p:nvCxnSpPr>
        <p:spPr>
          <a:xfrm>
            <a:off x="0" y="2743200"/>
            <a:ext cx="12224385"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gradFill>
            <a:gsLst>
              <a:gs pos="59000">
                <a:srgbClr val="3DA6F8"/>
              </a:gs>
              <a:gs pos="0">
                <a:srgbClr val="52D1FE"/>
              </a:gs>
              <a:gs pos="100000">
                <a:srgbClr val="2E5EAE"/>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gradFill>
            <a:gsLst>
              <a:gs pos="59000">
                <a:srgbClr val="3DA6F8"/>
              </a:gs>
              <a:gs pos="0">
                <a:srgbClr val="52D1FE"/>
              </a:gs>
              <a:gs pos="100000">
                <a:srgbClr val="2E5EAE"/>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gradFill>
            <a:gsLst>
              <a:gs pos="59000">
                <a:srgbClr val="3DA6F8"/>
              </a:gs>
              <a:gs pos="0">
                <a:srgbClr val="52D1FE"/>
              </a:gs>
              <a:gs pos="100000">
                <a:srgbClr val="2E5EAE"/>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gradFill>
            <a:gsLst>
              <a:gs pos="59000">
                <a:srgbClr val="3DA6F8"/>
              </a:gs>
              <a:gs pos="0">
                <a:srgbClr val="52D1FE"/>
              </a:gs>
              <a:gs pos="100000">
                <a:srgbClr val="2E5EAE"/>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gradFill>
            <a:gsLst>
              <a:gs pos="59000">
                <a:srgbClr val="3DA6F8"/>
              </a:gs>
              <a:gs pos="0">
                <a:srgbClr val="52D1FE"/>
              </a:gs>
              <a:gs pos="100000">
                <a:srgbClr val="2E5EAE"/>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gradFill>
                  <a:gsLst>
                    <a:gs pos="59000">
                      <a:srgbClr val="3DA6F8"/>
                    </a:gs>
                    <a:gs pos="0">
                      <a:srgbClr val="52D1FE"/>
                    </a:gs>
                    <a:gs pos="100000">
                      <a:srgbClr val="2E5EAE"/>
                    </a:gs>
                  </a:gsLst>
                  <a:lin ang="30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gradFill>
                  <a:gsLst>
                    <a:gs pos="59000">
                      <a:srgbClr val="3DA6F8"/>
                    </a:gs>
                    <a:gs pos="0">
                      <a:srgbClr val="52D1FE"/>
                    </a:gs>
                    <a:gs pos="100000">
                      <a:srgbClr val="2E5EAE"/>
                    </a:gs>
                  </a:gsLst>
                  <a:lin ang="30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gradFill>
                  <a:gsLst>
                    <a:gs pos="59000">
                      <a:srgbClr val="3DA6F8"/>
                    </a:gs>
                    <a:gs pos="0">
                      <a:srgbClr val="52D1FE"/>
                    </a:gs>
                    <a:gs pos="100000">
                      <a:srgbClr val="2E5EAE"/>
                    </a:gs>
                  </a:gsLst>
                  <a:lin ang="30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gradFill>
                  <a:gsLst>
                    <a:gs pos="59000">
                      <a:srgbClr val="3DA6F8"/>
                    </a:gs>
                    <a:gs pos="0">
                      <a:srgbClr val="52D1FE"/>
                    </a:gs>
                    <a:gs pos="100000">
                      <a:srgbClr val="2E5EAE"/>
                    </a:gs>
                  </a:gsLst>
                  <a:lin ang="30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pic>
        <p:nvPicPr>
          <p:cNvPr id="22" name="Picture 21">
            <a:extLst>
              <a:ext uri="{FF2B5EF4-FFF2-40B4-BE49-F238E27FC236}">
                <a16:creationId xmlns:a16="http://schemas.microsoft.com/office/drawing/2014/main"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pic>
        <p:nvPicPr>
          <p:cNvPr id="23" name="Graphic 22">
            <a:extLst>
              <a:ext uri="{FF2B5EF4-FFF2-40B4-BE49-F238E27FC236}">
                <a16:creationId xmlns:a16="http://schemas.microsoft.com/office/drawing/2014/main" id="{D5B02EC9-C139-9745-BD0E-310722DD062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9959145" y="5906728"/>
            <a:ext cx="1547056" cy="267051"/>
          </a:xfrm>
          <a:prstGeom prst="rect">
            <a:avLst/>
          </a:prstGeom>
        </p:spPr>
      </p:pic>
      <p:sp>
        <p:nvSpPr>
          <p:cNvPr id="24" name="Title 1">
            <a:extLst>
              <a:ext uri="{FF2B5EF4-FFF2-40B4-BE49-F238E27FC236}">
                <a16:creationId xmlns:a16="http://schemas.microsoft.com/office/drawing/2014/main" id="{89472F14-A2A9-BB48-965C-87A987DB6B8E}"/>
              </a:ext>
            </a:extLst>
          </p:cNvPr>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59000">
                      <a:srgbClr val="3DA6F8"/>
                    </a:gs>
                    <a:gs pos="0">
                      <a:srgbClr val="52D1FE"/>
                    </a:gs>
                    <a:gs pos="100000">
                      <a:srgbClr val="2E5EAE"/>
                    </a:gs>
                  </a:gsLst>
                  <a:lin ang="3000000" scaled="0"/>
                </a:gradFill>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2462456789"/>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userDrawn="1">
  <p:cSld name="TITLE-TIMELINE">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a:cxnSpLocks/>
          </p:cNvCxnSpPr>
          <p:nvPr userDrawn="1"/>
        </p:nvCxnSpPr>
        <p:spPr>
          <a:xfrm>
            <a:off x="0" y="2743200"/>
            <a:ext cx="1222438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2" name="SoftServe Confidential">
            <a:extLst>
              <a:ext uri="{FF2B5EF4-FFF2-40B4-BE49-F238E27FC236}">
                <a16:creationId xmlns:a16="http://schemas.microsoft.com/office/drawing/2014/main" id="{0E9DA3AD-2779-413F-8F17-210E048196B5}"/>
              </a:ext>
            </a:extLst>
          </p:cNvPr>
          <p:cNvSpPr txBox="1"/>
          <p:nvPr userDrawn="1"/>
        </p:nvSpPr>
        <p:spPr>
          <a:xfrm>
            <a:off x="685801" y="6440783"/>
            <a:ext cx="1643079" cy="2308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defTabSz="412750">
              <a:lnSpc>
                <a:spcPts val="1400"/>
              </a:lnSpc>
              <a:defRPr sz="1200">
                <a:solidFill>
                  <a:srgbClr val="FFFFFF">
                    <a:alpha val="50163"/>
                  </a:srgbClr>
                </a:solidFill>
                <a:latin typeface="Helvetica"/>
                <a:ea typeface="Helvetica"/>
                <a:cs typeface="Helvetica"/>
                <a:sym typeface="Helvetica"/>
              </a:defRPr>
            </a:lvl1pPr>
          </a:lstStyle>
          <a:p>
            <a:pPr marL="0" marR="0" lvl="0" indent="0" algn="l" defTabSz="412750" rtl="0" eaLnBrk="1" fontAlgn="auto" latinLnBrk="0" hangingPunct="0">
              <a:lnSpc>
                <a:spcPts val="1400"/>
              </a:lnSpc>
              <a:spcBef>
                <a:spcPts val="0"/>
              </a:spcBef>
              <a:spcAft>
                <a:spcPts val="0"/>
              </a:spcAft>
              <a:buClrTx/>
              <a:buSzTx/>
              <a:buFontTx/>
              <a:buNone/>
              <a:tabLst/>
              <a:defRPr/>
            </a:pPr>
            <a:r>
              <a:rPr kumimoji="0" sz="1200" b="0" i="0" u="none" strike="noStrike" kern="0" cap="none" spc="0" normalizeH="0" baseline="0" noProof="0" dirty="0">
                <a:ln>
                  <a:noFill/>
                </a:ln>
                <a:solidFill>
                  <a:srgbClr val="FFFFFF">
                    <a:alpha val="50163"/>
                  </a:srgbClr>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a:rPr>
              <a:t>SoftServe Confidential</a:t>
            </a:r>
          </a:p>
        </p:txBody>
      </p:sp>
    </p:spTree>
    <p:extLst>
      <p:ext uri="{BB962C8B-B14F-4D97-AF65-F5344CB8AC3E}">
        <p14:creationId xmlns:p14="http://schemas.microsoft.com/office/powerpoint/2010/main" val="4289304974"/>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userDrawn="1">
  <p:cSld name="1_TITLE-TIMELINE">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Oval 6"/>
          <p:cNvSpPr/>
          <p:nvPr userDrawn="1"/>
        </p:nvSpPr>
        <p:spPr>
          <a:xfrm>
            <a:off x="6172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2" name="SoftServe Confidential">
            <a:extLst>
              <a:ext uri="{FF2B5EF4-FFF2-40B4-BE49-F238E27FC236}">
                <a16:creationId xmlns:a16="http://schemas.microsoft.com/office/drawing/2014/main" id="{56A96D57-CDEA-4839-BEB8-DA0F808C11A8}"/>
              </a:ext>
            </a:extLst>
          </p:cNvPr>
          <p:cNvSpPr txBox="1"/>
          <p:nvPr userDrawn="1"/>
        </p:nvSpPr>
        <p:spPr>
          <a:xfrm>
            <a:off x="685801" y="6440783"/>
            <a:ext cx="1643079" cy="2308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defTabSz="412750">
              <a:lnSpc>
                <a:spcPts val="1400"/>
              </a:lnSpc>
              <a:defRPr sz="1200">
                <a:solidFill>
                  <a:srgbClr val="FFFFFF">
                    <a:alpha val="50163"/>
                  </a:srgbClr>
                </a:solidFill>
                <a:latin typeface="Helvetica"/>
                <a:ea typeface="Helvetica"/>
                <a:cs typeface="Helvetica"/>
                <a:sym typeface="Helvetica"/>
              </a:defRPr>
            </a:lvl1pPr>
          </a:lstStyle>
          <a:p>
            <a:pPr marL="0" marR="0" lvl="0" indent="0" algn="l" defTabSz="412750" rtl="0" eaLnBrk="1" fontAlgn="auto" latinLnBrk="0" hangingPunct="0">
              <a:lnSpc>
                <a:spcPts val="1400"/>
              </a:lnSpc>
              <a:spcBef>
                <a:spcPts val="0"/>
              </a:spcBef>
              <a:spcAft>
                <a:spcPts val="0"/>
              </a:spcAft>
              <a:buClrTx/>
              <a:buSzTx/>
              <a:buFontTx/>
              <a:buNone/>
              <a:tabLst/>
              <a:defRPr/>
            </a:pPr>
            <a:r>
              <a:rPr kumimoji="0" sz="1200" b="0" i="0" u="none" strike="noStrike" kern="0" cap="none" spc="0" normalizeH="0" baseline="0" noProof="0" dirty="0">
                <a:ln>
                  <a:noFill/>
                </a:ln>
                <a:solidFill>
                  <a:srgbClr val="FFFFFF">
                    <a:alpha val="50163"/>
                  </a:srgbClr>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a:rPr>
              <a:t>SoftServe Confidential</a:t>
            </a:r>
          </a:p>
        </p:txBody>
      </p:sp>
    </p:spTree>
    <p:extLst>
      <p:ext uri="{BB962C8B-B14F-4D97-AF65-F5344CB8AC3E}">
        <p14:creationId xmlns:p14="http://schemas.microsoft.com/office/powerpoint/2010/main" val="104264349"/>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preserve="1" userDrawn="1">
  <p:cSld name="2_TITLE-TIMELINE">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30" name="Text Placeholder 6"/>
          <p:cNvSpPr>
            <a:spLocks noGrp="1"/>
          </p:cNvSpPr>
          <p:nvPr>
            <p:ph type="body" sz="quarter" idx="18" hasCustomPrompt="1"/>
          </p:nvPr>
        </p:nvSpPr>
        <p:spPr>
          <a:xfrm>
            <a:off x="3498044"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6310288" y="2057400"/>
            <a:ext cx="1466850" cy="809897"/>
          </a:xfrm>
          <a:prstGeom prst="rect">
            <a:avLst/>
          </a:prstGeom>
          <a:noFill/>
          <a:ln>
            <a:noFill/>
          </a:ln>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9122533"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5" name="Text Placeholder 6"/>
          <p:cNvSpPr>
            <a:spLocks noGrp="1"/>
          </p:cNvSpPr>
          <p:nvPr>
            <p:ph type="body" sz="quarter" idx="22" hasCustomPrompt="1"/>
          </p:nvPr>
        </p:nvSpPr>
        <p:spPr>
          <a:xfrm>
            <a:off x="3498043" y="3076573"/>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6310288" y="3076573"/>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9122533"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2" name="SoftServe Confidential">
            <a:extLst>
              <a:ext uri="{FF2B5EF4-FFF2-40B4-BE49-F238E27FC236}">
                <a16:creationId xmlns:a16="http://schemas.microsoft.com/office/drawing/2014/main" id="{56A96D57-CDEA-4839-BEB8-DA0F808C11A8}"/>
              </a:ext>
            </a:extLst>
          </p:cNvPr>
          <p:cNvSpPr txBox="1"/>
          <p:nvPr userDrawn="1"/>
        </p:nvSpPr>
        <p:spPr>
          <a:xfrm>
            <a:off x="685800" y="6440783"/>
            <a:ext cx="1643079" cy="2308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defTabSz="412750">
              <a:lnSpc>
                <a:spcPts val="1400"/>
              </a:lnSpc>
              <a:defRPr sz="1200">
                <a:solidFill>
                  <a:srgbClr val="FFFFFF">
                    <a:alpha val="50163"/>
                  </a:srgbClr>
                </a:solidFill>
                <a:latin typeface="Helvetica"/>
                <a:ea typeface="Helvetica"/>
                <a:cs typeface="Helvetica"/>
                <a:sym typeface="Helvetica"/>
              </a:defRPr>
            </a:lvl1pPr>
          </a:lstStyle>
          <a:p>
            <a:pPr marL="0" marR="0" lvl="0" indent="0" algn="l" defTabSz="412750" rtl="0" eaLnBrk="1" fontAlgn="auto" latinLnBrk="0" hangingPunct="0">
              <a:lnSpc>
                <a:spcPts val="1400"/>
              </a:lnSpc>
              <a:spcBef>
                <a:spcPts val="0"/>
              </a:spcBef>
              <a:spcAft>
                <a:spcPts val="0"/>
              </a:spcAft>
              <a:buClrTx/>
              <a:buSzTx/>
              <a:buFontTx/>
              <a:buNone/>
              <a:tabLst/>
              <a:defRPr/>
            </a:pPr>
            <a:r>
              <a:rPr kumimoji="0" sz="1200" b="0" i="0" u="none" strike="noStrike" kern="0" cap="none" spc="0" normalizeH="0" baseline="0" noProof="0" dirty="0">
                <a:ln>
                  <a:noFill/>
                </a:ln>
                <a:solidFill>
                  <a:srgbClr val="FFFFFF">
                    <a:alpha val="50163"/>
                  </a:srgbClr>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a:rPr>
              <a:t>SoftServe Confidential</a:t>
            </a:r>
          </a:p>
        </p:txBody>
      </p:sp>
    </p:spTree>
    <p:extLst>
      <p:ext uri="{BB962C8B-B14F-4D97-AF65-F5344CB8AC3E}">
        <p14:creationId xmlns:p14="http://schemas.microsoft.com/office/powerpoint/2010/main" val="246402137"/>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preserve="1" userDrawn="1">
  <p:cSld name="PHOTO-RIGHT">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r>
              <a:rPr lang="en-GB"/>
              <a:t>Click icon to add picture</a:t>
            </a:r>
            <a:endParaRPr lang="en-US"/>
          </a:p>
        </p:txBody>
      </p:sp>
      <p:sp>
        <p:nvSpPr>
          <p:cNvPr id="6" name="SoftServe Confidential">
            <a:extLst>
              <a:ext uri="{FF2B5EF4-FFF2-40B4-BE49-F238E27FC236}">
                <a16:creationId xmlns:a16="http://schemas.microsoft.com/office/drawing/2014/main" id="{0F9F3FB9-F147-4039-A54C-A5FE6264EAC3}"/>
              </a:ext>
            </a:extLst>
          </p:cNvPr>
          <p:cNvSpPr txBox="1"/>
          <p:nvPr userDrawn="1"/>
        </p:nvSpPr>
        <p:spPr>
          <a:xfrm>
            <a:off x="685801" y="6440783"/>
            <a:ext cx="1643079" cy="2308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defTabSz="412750">
              <a:lnSpc>
                <a:spcPts val="1400"/>
              </a:lnSpc>
              <a:defRPr sz="1200">
                <a:solidFill>
                  <a:srgbClr val="FFFFFF">
                    <a:alpha val="50163"/>
                  </a:srgbClr>
                </a:solidFill>
                <a:latin typeface="Helvetica"/>
                <a:ea typeface="Helvetica"/>
                <a:cs typeface="Helvetica"/>
                <a:sym typeface="Helvetica"/>
              </a:defRPr>
            </a:lvl1pPr>
          </a:lstStyle>
          <a:p>
            <a:pPr marL="0" marR="0" lvl="0" indent="0" algn="l" defTabSz="412750" rtl="0" eaLnBrk="1" fontAlgn="auto" latinLnBrk="0" hangingPunct="0">
              <a:lnSpc>
                <a:spcPts val="1400"/>
              </a:lnSpc>
              <a:spcBef>
                <a:spcPts val="0"/>
              </a:spcBef>
              <a:spcAft>
                <a:spcPts val="0"/>
              </a:spcAft>
              <a:buClrTx/>
              <a:buSzTx/>
              <a:buFontTx/>
              <a:buNone/>
              <a:tabLst/>
              <a:defRPr/>
            </a:pPr>
            <a:r>
              <a:rPr kumimoji="0" sz="1200" b="0" i="0" u="none" strike="noStrike" kern="0" cap="none" spc="0" normalizeH="0" baseline="0" noProof="0" dirty="0">
                <a:ln>
                  <a:noFill/>
                </a:ln>
                <a:solidFill>
                  <a:srgbClr val="FFFFFF">
                    <a:alpha val="50163"/>
                  </a:srgbClr>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a:rPr>
              <a:t>SoftServe Confidential</a:t>
            </a:r>
          </a:p>
        </p:txBody>
      </p:sp>
    </p:spTree>
    <p:extLst>
      <p:ext uri="{BB962C8B-B14F-4D97-AF65-F5344CB8AC3E}">
        <p14:creationId xmlns:p14="http://schemas.microsoft.com/office/powerpoint/2010/main" val="962667189"/>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preserve="1" userDrawn="1">
  <p:cSld name="TEXT-THREE-COLUMNS-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10" name="SoftServe Confidential">
            <a:extLst>
              <a:ext uri="{FF2B5EF4-FFF2-40B4-BE49-F238E27FC236}">
                <a16:creationId xmlns:a16="http://schemas.microsoft.com/office/drawing/2014/main" id="{2286537B-C7BE-4E63-AAF2-7D45AFC2791D}"/>
              </a:ext>
            </a:extLst>
          </p:cNvPr>
          <p:cNvSpPr txBox="1"/>
          <p:nvPr userDrawn="1"/>
        </p:nvSpPr>
        <p:spPr>
          <a:xfrm>
            <a:off x="685800" y="6440783"/>
            <a:ext cx="1643079" cy="2308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defTabSz="412750">
              <a:lnSpc>
                <a:spcPts val="1400"/>
              </a:lnSpc>
              <a:defRPr sz="1200">
                <a:solidFill>
                  <a:srgbClr val="FFFFFF">
                    <a:alpha val="50163"/>
                  </a:srgbClr>
                </a:solidFill>
                <a:latin typeface="Helvetica"/>
                <a:ea typeface="Helvetica"/>
                <a:cs typeface="Helvetica"/>
                <a:sym typeface="Helvetica"/>
              </a:defRPr>
            </a:lvl1pPr>
          </a:lstStyle>
          <a:p>
            <a:pPr marL="0" marR="0" lvl="0" indent="0" algn="l" defTabSz="412750" rtl="0" eaLnBrk="1" fontAlgn="auto" latinLnBrk="0" hangingPunct="0">
              <a:lnSpc>
                <a:spcPts val="1400"/>
              </a:lnSpc>
              <a:spcBef>
                <a:spcPts val="0"/>
              </a:spcBef>
              <a:spcAft>
                <a:spcPts val="0"/>
              </a:spcAft>
              <a:buClrTx/>
              <a:buSzTx/>
              <a:buFontTx/>
              <a:buNone/>
              <a:tabLst/>
              <a:defRPr/>
            </a:pPr>
            <a:r>
              <a:rPr kumimoji="0" sz="1200" b="0" i="0" u="none" strike="noStrike" kern="0" cap="none" spc="0" normalizeH="0" baseline="0" noProof="0" dirty="0">
                <a:ln>
                  <a:noFill/>
                </a:ln>
                <a:solidFill>
                  <a:srgbClr val="FFFFFF">
                    <a:alpha val="50163"/>
                  </a:srgbClr>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a:rPr>
              <a:t>SoftServe Confidential</a:t>
            </a:r>
          </a:p>
        </p:txBody>
      </p:sp>
    </p:spTree>
    <p:extLst>
      <p:ext uri="{BB962C8B-B14F-4D97-AF65-F5344CB8AC3E}">
        <p14:creationId xmlns:p14="http://schemas.microsoft.com/office/powerpoint/2010/main" val="3633113411"/>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userDrawn="1">
  <p:cSld name="TEXT-ONE-COLUMN-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6" name="SoftServe Confidential">
            <a:extLst>
              <a:ext uri="{FF2B5EF4-FFF2-40B4-BE49-F238E27FC236}">
                <a16:creationId xmlns:a16="http://schemas.microsoft.com/office/drawing/2014/main" id="{9EA9B78B-DF64-4FD2-99C5-C9422A168453}"/>
              </a:ext>
            </a:extLst>
          </p:cNvPr>
          <p:cNvSpPr txBox="1"/>
          <p:nvPr userDrawn="1"/>
        </p:nvSpPr>
        <p:spPr>
          <a:xfrm>
            <a:off x="685801" y="6440783"/>
            <a:ext cx="1643079" cy="2308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defTabSz="412750">
              <a:lnSpc>
                <a:spcPts val="1400"/>
              </a:lnSpc>
              <a:defRPr sz="1200">
                <a:solidFill>
                  <a:srgbClr val="FFFFFF">
                    <a:alpha val="50163"/>
                  </a:srgbClr>
                </a:solidFill>
                <a:latin typeface="Helvetica"/>
                <a:ea typeface="Helvetica"/>
                <a:cs typeface="Helvetica"/>
                <a:sym typeface="Helvetica"/>
              </a:defRPr>
            </a:lvl1pPr>
          </a:lstStyle>
          <a:p>
            <a:pPr marL="0" marR="0" lvl="0" indent="0" algn="l" defTabSz="412750" rtl="0" eaLnBrk="1" fontAlgn="auto" latinLnBrk="0" hangingPunct="0">
              <a:lnSpc>
                <a:spcPts val="1400"/>
              </a:lnSpc>
              <a:spcBef>
                <a:spcPts val="0"/>
              </a:spcBef>
              <a:spcAft>
                <a:spcPts val="0"/>
              </a:spcAft>
              <a:buClrTx/>
              <a:buSzTx/>
              <a:buFontTx/>
              <a:buNone/>
              <a:tabLst/>
              <a:defRPr/>
            </a:pPr>
            <a:r>
              <a:rPr kumimoji="0" sz="1200" b="0" i="0" u="none" strike="noStrike" kern="0" cap="none" spc="0" normalizeH="0" baseline="0" noProof="0" dirty="0">
                <a:ln>
                  <a:noFill/>
                </a:ln>
                <a:solidFill>
                  <a:srgbClr val="FFFFFF">
                    <a:alpha val="50163"/>
                  </a:srgbClr>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a:rPr>
              <a:t>SoftServe Confidential</a:t>
            </a:r>
          </a:p>
        </p:txBody>
      </p:sp>
    </p:spTree>
    <p:extLst>
      <p:ext uri="{BB962C8B-B14F-4D97-AF65-F5344CB8AC3E}">
        <p14:creationId xmlns:p14="http://schemas.microsoft.com/office/powerpoint/2010/main" val="2673586315"/>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preserve="1" userDrawn="1">
  <p:cSld name="TEXT-TWO-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10" name="SoftServe Confidential">
            <a:extLst>
              <a:ext uri="{FF2B5EF4-FFF2-40B4-BE49-F238E27FC236}">
                <a16:creationId xmlns:a16="http://schemas.microsoft.com/office/drawing/2014/main" id="{79CA937F-62D1-440D-BC04-AE50EE02EC74}"/>
              </a:ext>
            </a:extLst>
          </p:cNvPr>
          <p:cNvSpPr txBox="1"/>
          <p:nvPr userDrawn="1"/>
        </p:nvSpPr>
        <p:spPr>
          <a:xfrm>
            <a:off x="685801" y="6440783"/>
            <a:ext cx="1643079" cy="2308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defTabSz="412750">
              <a:lnSpc>
                <a:spcPts val="1400"/>
              </a:lnSpc>
              <a:defRPr sz="1200">
                <a:solidFill>
                  <a:srgbClr val="FFFFFF">
                    <a:alpha val="50163"/>
                  </a:srgbClr>
                </a:solidFill>
                <a:latin typeface="Helvetica"/>
                <a:ea typeface="Helvetica"/>
                <a:cs typeface="Helvetica"/>
                <a:sym typeface="Helvetica"/>
              </a:defRPr>
            </a:lvl1pPr>
          </a:lstStyle>
          <a:p>
            <a:pPr marL="0" marR="0" lvl="0" indent="0" algn="l" defTabSz="412750" rtl="0" eaLnBrk="1" fontAlgn="auto" latinLnBrk="0" hangingPunct="0">
              <a:lnSpc>
                <a:spcPts val="1400"/>
              </a:lnSpc>
              <a:spcBef>
                <a:spcPts val="0"/>
              </a:spcBef>
              <a:spcAft>
                <a:spcPts val="0"/>
              </a:spcAft>
              <a:buClrTx/>
              <a:buSzTx/>
              <a:buFontTx/>
              <a:buNone/>
              <a:tabLst/>
              <a:defRPr/>
            </a:pPr>
            <a:r>
              <a:rPr kumimoji="0" sz="1200" b="0" i="0" u="none" strike="noStrike" kern="0" cap="none" spc="0" normalizeH="0" baseline="0" noProof="0" dirty="0">
                <a:ln>
                  <a:noFill/>
                </a:ln>
                <a:solidFill>
                  <a:srgbClr val="FFFFFF">
                    <a:alpha val="50163"/>
                  </a:srgbClr>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a:rPr>
              <a:t>SoftServe Confidential</a:t>
            </a:r>
          </a:p>
        </p:txBody>
      </p:sp>
    </p:spTree>
    <p:extLst>
      <p:ext uri="{BB962C8B-B14F-4D97-AF65-F5344CB8AC3E}">
        <p14:creationId xmlns:p14="http://schemas.microsoft.com/office/powerpoint/2010/main" val="3193635717"/>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oftServe Confidential">
            <a:extLst>
              <a:ext uri="{FF2B5EF4-FFF2-40B4-BE49-F238E27FC236}">
                <a16:creationId xmlns:a16="http://schemas.microsoft.com/office/drawing/2014/main" id="{93416D96-987C-43B4-A4FB-83D558EB660D}"/>
              </a:ext>
            </a:extLst>
          </p:cNvPr>
          <p:cNvSpPr txBox="1"/>
          <p:nvPr userDrawn="1"/>
        </p:nvSpPr>
        <p:spPr>
          <a:xfrm>
            <a:off x="685801" y="6448852"/>
            <a:ext cx="1643079" cy="2308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defTabSz="412750">
              <a:lnSpc>
                <a:spcPts val="1400"/>
              </a:lnSpc>
              <a:defRPr sz="1200">
                <a:solidFill>
                  <a:srgbClr val="FFFFFF">
                    <a:alpha val="50163"/>
                  </a:srgbClr>
                </a:solidFill>
                <a:latin typeface="Helvetica"/>
                <a:ea typeface="Helvetica"/>
                <a:cs typeface="Helvetica"/>
                <a:sym typeface="Helvetica"/>
              </a:defRPr>
            </a:lvl1pPr>
          </a:lstStyle>
          <a:p>
            <a:pPr marL="0" marR="0" lvl="0" indent="0" algn="l" defTabSz="412750" rtl="0" eaLnBrk="1" fontAlgn="auto" latinLnBrk="0" hangingPunct="0">
              <a:lnSpc>
                <a:spcPts val="1400"/>
              </a:lnSpc>
              <a:spcBef>
                <a:spcPts val="0"/>
              </a:spcBef>
              <a:spcAft>
                <a:spcPts val="0"/>
              </a:spcAft>
              <a:buClrTx/>
              <a:buSzTx/>
              <a:buFontTx/>
              <a:buNone/>
              <a:tabLst/>
              <a:defRPr/>
            </a:pPr>
            <a:r>
              <a:rPr kumimoji="0" sz="1200" b="0" i="0" u="none" strike="noStrike" kern="0" cap="none" spc="0" normalizeH="0" baseline="0" noProof="0" dirty="0">
                <a:ln>
                  <a:noFill/>
                </a:ln>
                <a:solidFill>
                  <a:schemeClr val="tx1">
                    <a:lumMod val="50000"/>
                    <a:alpha val="50163"/>
                  </a:schemeClr>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a:rPr>
              <a:t>SoftServe Confidential</a:t>
            </a:r>
          </a:p>
        </p:txBody>
      </p:sp>
    </p:spTree>
    <p:extLst>
      <p:ext uri="{BB962C8B-B14F-4D97-AF65-F5344CB8AC3E}">
        <p14:creationId xmlns:p14="http://schemas.microsoft.com/office/powerpoint/2010/main" val="831747776"/>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tx" preserve="1">
  <p:cSld name="Cover - Text &amp; Image">
    <p:spTree>
      <p:nvGrpSpPr>
        <p:cNvPr id="1" name=""/>
        <p:cNvGrpSpPr/>
        <p:nvPr/>
      </p:nvGrpSpPr>
      <p:grpSpPr>
        <a:xfrm>
          <a:off x="0" y="0"/>
          <a:ext cx="0" cy="0"/>
          <a:chOff x="0" y="0"/>
          <a:chExt cx="0" cy="0"/>
        </a:xfrm>
      </p:grpSpPr>
      <p:sp>
        <p:nvSpPr>
          <p:cNvPr id="22" name="placeholder-image.png"/>
          <p:cNvSpPr>
            <a:spLocks noGrp="1"/>
          </p:cNvSpPr>
          <p:nvPr>
            <p:ph type="pic" idx="13"/>
          </p:nvPr>
        </p:nvSpPr>
        <p:spPr>
          <a:xfrm>
            <a:off x="-1" y="-1143000"/>
            <a:ext cx="12192001" cy="9144000"/>
          </a:xfrm>
          <a:prstGeom prst="rect">
            <a:avLst/>
          </a:prstGeom>
        </p:spPr>
        <p:txBody>
          <a:bodyPr lIns="91439" tIns="45719" rIns="91439" bIns="45719">
            <a:noAutofit/>
          </a:bodyPr>
          <a:lstStyle/>
          <a:p>
            <a:r>
              <a:rPr lang="en-GB"/>
              <a:t>Click icon to add picture</a:t>
            </a:r>
            <a:endParaRPr/>
          </a:p>
        </p:txBody>
      </p:sp>
      <p:sp>
        <p:nvSpPr>
          <p:cNvPr id="23" name="Document…"/>
          <p:cNvSpPr txBox="1">
            <a:spLocks noGrp="1"/>
          </p:cNvSpPr>
          <p:nvPr>
            <p:ph type="body" sz="half" idx="14"/>
          </p:nvPr>
        </p:nvSpPr>
        <p:spPr>
          <a:xfrm>
            <a:off x="-128010" y="-39334"/>
            <a:ext cx="10926530" cy="8181727"/>
          </a:xfrm>
          <a:prstGeom prst="rect">
            <a:avLst/>
          </a:prstGeom>
        </p:spPr>
        <p:txBody>
          <a:bodyPr>
            <a:spAutoFit/>
          </a:bodyPr>
          <a:lstStyle>
            <a:lvl1pPr>
              <a:lnSpc>
                <a:spcPts val="10500"/>
              </a:lnSpc>
              <a:defRPr sz="23000" cap="all" spc="-460">
                <a:latin typeface="+mn-lt"/>
                <a:ea typeface="+mn-ea"/>
                <a:cs typeface="+mn-cs"/>
                <a:sym typeface="Proxima Nova Black"/>
              </a:defRPr>
            </a:lvl1pPr>
          </a:lstStyle>
          <a:p>
            <a:pPr lvl="0">
              <a:lnSpc>
                <a:spcPts val="21000"/>
              </a:lnSpc>
              <a:defRPr sz="23000" cap="all" spc="-460">
                <a:latin typeface="+mn-lt"/>
                <a:ea typeface="+mn-ea"/>
                <a:cs typeface="+mn-cs"/>
                <a:sym typeface="Proxima Nova Black"/>
              </a:defRPr>
            </a:pPr>
            <a:r>
              <a:rPr lang="en-GB"/>
              <a:t>Click to edit Master text styles</a:t>
            </a:r>
          </a:p>
          <a:p>
            <a:pPr lvl="1">
              <a:lnSpc>
                <a:spcPts val="21000"/>
              </a:lnSpc>
              <a:defRPr sz="23000" cap="all" spc="-460">
                <a:latin typeface="+mn-lt"/>
                <a:ea typeface="+mn-ea"/>
                <a:cs typeface="+mn-cs"/>
                <a:sym typeface="Proxima Nova Black"/>
              </a:defRPr>
            </a:pPr>
            <a:r>
              <a:rPr lang="en-GB"/>
              <a:t>Second level</a:t>
            </a:r>
          </a:p>
        </p:txBody>
      </p:sp>
      <p:sp>
        <p:nvSpPr>
          <p:cNvPr id="24" name="Client, 12 January 2018"/>
          <p:cNvSpPr txBox="1">
            <a:spLocks noGrp="1"/>
          </p:cNvSpPr>
          <p:nvPr>
            <p:ph type="body" sz="quarter" idx="15"/>
          </p:nvPr>
        </p:nvSpPr>
        <p:spPr>
          <a:xfrm>
            <a:off x="637265" y="4029478"/>
            <a:ext cx="5261914" cy="383054"/>
          </a:xfrm>
          <a:prstGeom prst="rect">
            <a:avLst/>
          </a:prstGeom>
        </p:spPr>
        <p:txBody>
          <a:bodyPr>
            <a:spAutoFit/>
          </a:bodyPr>
          <a:lstStyle/>
          <a:p>
            <a:pPr lvl="0"/>
            <a:r>
              <a:rPr lang="en-GB"/>
              <a:t>Click to edit Master text styles</a:t>
            </a:r>
          </a:p>
        </p:txBody>
      </p:sp>
      <p:sp>
        <p:nvSpPr>
          <p:cNvPr id="25" name="SoftServe Confidential"/>
          <p:cNvSpPr txBox="1">
            <a:spLocks noGrp="1"/>
          </p:cNvSpPr>
          <p:nvPr>
            <p:ph type="body" sz="quarter" idx="16"/>
          </p:nvPr>
        </p:nvSpPr>
        <p:spPr>
          <a:xfrm>
            <a:off x="640953" y="6267877"/>
            <a:ext cx="1694375" cy="286617"/>
          </a:xfrm>
          <a:prstGeom prst="rect">
            <a:avLst/>
          </a:prstGeom>
        </p:spPr>
        <p:txBody>
          <a:bodyPr wrap="none" anchor="ctr">
            <a:spAutoFit/>
          </a:bodyPr>
          <a:lstStyle>
            <a:lvl1pPr>
              <a:lnSpc>
                <a:spcPts val="1450"/>
              </a:lnSpc>
              <a:defRPr sz="1200">
                <a:solidFill>
                  <a:srgbClr val="FFFFFF">
                    <a:alpha val="50163"/>
                  </a:srgbClr>
                </a:solidFill>
              </a:defRPr>
            </a:lvl1pPr>
          </a:lstStyle>
          <a:p>
            <a:pPr lvl="0"/>
            <a:r>
              <a:rPr lang="en-GB"/>
              <a:t>Click to edit Master text styles</a:t>
            </a:r>
          </a:p>
        </p:txBody>
      </p:sp>
      <p:sp>
        <p:nvSpPr>
          <p:cNvPr id="26" name="Image"/>
          <p:cNvSpPr>
            <a:spLocks noGrp="1"/>
          </p:cNvSpPr>
          <p:nvPr>
            <p:ph type="pic" sz="quarter" idx="17"/>
          </p:nvPr>
        </p:nvSpPr>
        <p:spPr>
          <a:xfrm>
            <a:off x="10648288" y="6321194"/>
            <a:ext cx="901237" cy="154498"/>
          </a:xfrm>
          <a:prstGeom prst="rect">
            <a:avLst/>
          </a:prstGeom>
        </p:spPr>
        <p:txBody>
          <a:bodyPr lIns="91439" tIns="45719" rIns="91439" bIns="45719">
            <a:noAutofit/>
          </a:bodyPr>
          <a:lstStyle/>
          <a:p>
            <a:r>
              <a:rPr lang="en-GB"/>
              <a:t>Click icon to add picture</a:t>
            </a:r>
            <a:endParaRPr/>
          </a:p>
        </p:txBody>
      </p:sp>
      <p:sp>
        <p:nvSpPr>
          <p:cNvPr id="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604719896"/>
      </p:ext>
    </p:extLst>
  </p:cSld>
  <p:clrMapOvr>
    <a:masterClrMapping/>
  </p:clrMapOvr>
  <p:transition spd="med"/>
</p:sldLayout>
</file>

<file path=ppt/slideLayouts/slideLayout239.xml><?xml version="1.0" encoding="utf-8"?>
<p:sldLayout xmlns:a="http://schemas.openxmlformats.org/drawingml/2006/main" xmlns:r="http://schemas.openxmlformats.org/officeDocument/2006/relationships" xmlns:p="http://schemas.openxmlformats.org/presentationml/2006/main" preserve="1" userDrawn="1">
  <p:cSld name="WIDE-CHART-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454795"/>
            <a:ext cx="10820400" cy="685800"/>
          </a:xfrm>
          <a:prstGeom prst="rect">
            <a:avLst/>
          </a:prstGeom>
        </p:spPr>
        <p:txBody>
          <a:bodyPr lIns="0">
            <a:normAutofit/>
          </a:bodyPr>
          <a:lstStyle>
            <a:lvl1pPr>
              <a:defRPr sz="4800" b="1" i="0" baseline="0">
                <a:solidFill>
                  <a:schemeClr val="tx1"/>
                </a:solidFill>
                <a:latin typeface="Proxima Nova Black" panose="02000506030000020004" pitchFamily="2" charset="0"/>
                <a:ea typeface="Open Sans" panose="020B0606030504020204" pitchFamily="34" charset="0"/>
                <a:cs typeface="Open Sans" panose="020B0606030504020204" pitchFamily="34" charset="0"/>
              </a:defRPr>
            </a:lvl1pPr>
          </a:lstStyle>
          <a:p>
            <a:r>
              <a:rPr lang="en-US" dirty="0"/>
              <a:t>TITLE TO BE CAPITALIZED</a:t>
            </a: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lvl1pPr>
              <a:defRPr>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r>
              <a:rPr lang="en-GB"/>
              <a:t>Click icon to add chart</a:t>
            </a:r>
            <a:endParaRPr lang="en-US"/>
          </a:p>
        </p:txBody>
      </p:sp>
    </p:spTree>
    <p:extLst>
      <p:ext uri="{BB962C8B-B14F-4D97-AF65-F5344CB8AC3E}">
        <p14:creationId xmlns:p14="http://schemas.microsoft.com/office/powerpoint/2010/main" val="15307881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226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a:gsLst>
            <a:gs pos="0">
              <a:srgbClr val="8E93FA"/>
            </a:gs>
            <a:gs pos="100000">
              <a:srgbClr val="4F55C9"/>
            </a:gs>
          </a:gsLst>
          <a:lin ang="30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dirty="0"/>
              <a:t>TITLE</a:t>
            </a:r>
            <a:br>
              <a:rPr lang="uk-UA" dirty="0"/>
            </a:br>
            <a:r>
              <a:rPr lang="en-US" dirty="0"/>
              <a:t>TO</a:t>
            </a:r>
            <a:r>
              <a:rPr lang="uk-UA" dirty="0"/>
              <a:t> </a:t>
            </a:r>
            <a:r>
              <a:rPr lang="en-US" dirty="0"/>
              <a:t>BE</a:t>
            </a:r>
            <a:r>
              <a:rPr lang="uk-UA" dirty="0"/>
              <a:t> </a:t>
            </a:r>
            <a:r>
              <a:rPr lang="en-US" dirty="0"/>
              <a:t>CAPI</a:t>
            </a:r>
            <a:br>
              <a:rPr lang="uk-UA" dirty="0"/>
            </a:br>
            <a:r>
              <a:rPr lang="en-US" dirty="0"/>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2764366275"/>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flip="none" rotWithShape="1">
          <a:gsLst>
            <a:gs pos="0">
              <a:srgbClr val="8F2585"/>
            </a:gs>
            <a:gs pos="100000">
              <a:srgbClr val="F26D26"/>
            </a:gs>
          </a:gsLst>
          <a:lin ang="10800000" scaled="0"/>
          <a:tileRect/>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Tree>
    <p:extLst>
      <p:ext uri="{BB962C8B-B14F-4D97-AF65-F5344CB8AC3E}">
        <p14:creationId xmlns:p14="http://schemas.microsoft.com/office/powerpoint/2010/main" val="12989012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a:gsLst>
            <a:gs pos="0">
              <a:srgbClr val="8E93FA"/>
            </a:gs>
            <a:gs pos="100000">
              <a:srgbClr val="4F55C9"/>
            </a:gs>
          </a:gsLst>
          <a:lin ang="30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ct val="60000"/>
              </a:lnSpc>
              <a:defRPr sz="10400">
                <a:solidFill>
                  <a:schemeClr val="tx1"/>
                </a:solidFill>
                <a:latin typeface="Proxima Nova Black" panose="02000506030000020004" pitchFamily="50" charset="0"/>
              </a:defRPr>
            </a:lvl1pPr>
          </a:lstStyle>
          <a:p>
            <a:r>
              <a:rPr lang="en-US" dirty="0"/>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21928253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TEXT-ONE-COLUMN-DAR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0">
                      <a:srgbClr val="8E93FA"/>
                    </a:gs>
                    <a:gs pos="100000">
                      <a:srgbClr val="4F55C9"/>
                    </a:gs>
                  </a:gsLst>
                  <a:lin ang="3000000" scaled="0"/>
                </a:gradFill>
                <a:latin typeface="Proxima Nova Black" panose="02000506030000020004" pitchFamily="50" charset="0"/>
              </a:defRPr>
            </a:lvl1pPr>
          </a:lstStyle>
          <a:p>
            <a:r>
              <a:rPr lang="en-US" dirty="0"/>
              <a:t>TITLE TO BE CAPITALIZED</a:t>
            </a:r>
          </a:p>
        </p:txBody>
      </p:sp>
      <p:sp>
        <p:nvSpPr>
          <p:cNvPr id="6" name="Text Placeholder 6">
            <a:extLst>
              <a:ext uri="{FF2B5EF4-FFF2-40B4-BE49-F238E27FC236}">
                <a16:creationId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Graphic 4">
            <a:extLst>
              <a:ext uri="{FF2B5EF4-FFF2-40B4-BE49-F238E27FC236}">
                <a16:creationId xmlns:a16="http://schemas.microsoft.com/office/drawing/2014/main" id="{023BD5B6-E393-494D-BED6-9B24BBA2218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Tree>
    <p:extLst>
      <p:ext uri="{BB962C8B-B14F-4D97-AF65-F5344CB8AC3E}">
        <p14:creationId xmlns:p14="http://schemas.microsoft.com/office/powerpoint/2010/main" val="34691490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EXT-ONE-COLUMN-DARK">
    <p:bg>
      <p:bgPr>
        <a:solidFill>
          <a:schemeClr val="bg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a:extLst>
              <a:ext uri="{FF2B5EF4-FFF2-40B4-BE49-F238E27FC236}">
                <a16:creationId xmlns:a16="http://schemas.microsoft.com/office/drawing/2014/main"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5" name="Title 1">
            <a:extLst>
              <a:ext uri="{FF2B5EF4-FFF2-40B4-BE49-F238E27FC236}">
                <a16:creationId xmlns:a16="http://schemas.microsoft.com/office/drawing/2014/main" id="{00F7CCA6-41F3-4A44-8900-58740AE12003}"/>
              </a:ext>
            </a:extLst>
          </p:cNvPr>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0">
                      <a:srgbClr val="8E93FA"/>
                    </a:gs>
                    <a:gs pos="100000">
                      <a:srgbClr val="4F55C9"/>
                    </a:gs>
                  </a:gsLst>
                  <a:lin ang="3000000" scaled="0"/>
                </a:gradFill>
                <a:latin typeface="Proxima Nova Black" panose="02000506030000020004" pitchFamily="50" charset="0"/>
              </a:defRPr>
            </a:lvl1pPr>
          </a:lstStyle>
          <a:p>
            <a:r>
              <a:rPr lang="en-US" dirty="0"/>
              <a:t>TITLE TO BE CAPITALIZED</a:t>
            </a:r>
          </a:p>
        </p:txBody>
      </p:sp>
    </p:spTree>
    <p:extLst>
      <p:ext uri="{BB962C8B-B14F-4D97-AF65-F5344CB8AC3E}">
        <p14:creationId xmlns:p14="http://schemas.microsoft.com/office/powerpoint/2010/main" val="293589245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a:gsLst>
            <a:gs pos="0">
              <a:srgbClr val="8E93FA"/>
            </a:gs>
            <a:gs pos="100000">
              <a:srgbClr val="4F55C9"/>
            </a:gs>
          </a:gsLst>
          <a:lin ang="30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27597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solidFill>
          <a:schemeClr val="tx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5" name="Graphic 4">
            <a:extLst>
              <a:ext uri="{FF2B5EF4-FFF2-40B4-BE49-F238E27FC236}">
                <a16:creationId xmlns:a16="http://schemas.microsoft.com/office/drawing/2014/main" id="{4F2F7E59-7F75-4B45-A91D-285977D529E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
        <p:nvSpPr>
          <p:cNvPr id="8" name="Title 1">
            <a:extLst>
              <a:ext uri="{FF2B5EF4-FFF2-40B4-BE49-F238E27FC236}">
                <a16:creationId xmlns:a16="http://schemas.microsoft.com/office/drawing/2014/main" id="{E6BDD255-1FCF-9D4F-B1A1-B452F2414957}"/>
              </a:ext>
            </a:extLst>
          </p:cNvPr>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0">
                      <a:srgbClr val="8E93FA"/>
                    </a:gs>
                    <a:gs pos="100000">
                      <a:srgbClr val="4F55C9"/>
                    </a:gs>
                  </a:gsLst>
                  <a:lin ang="3000000" scaled="0"/>
                </a:gradFill>
                <a:latin typeface="Proxima Nova Black" panose="02000506030000020004" pitchFamily="50" charset="0"/>
              </a:defRPr>
            </a:lvl1pPr>
          </a:lstStyle>
          <a:p>
            <a:r>
              <a:rPr lang="en-US" dirty="0"/>
              <a:t>TITLE TO BE CAPITALIZED</a:t>
            </a:r>
          </a:p>
        </p:txBody>
      </p:sp>
    </p:spTree>
    <p:extLst>
      <p:ext uri="{BB962C8B-B14F-4D97-AF65-F5344CB8AC3E}">
        <p14:creationId xmlns:p14="http://schemas.microsoft.com/office/powerpoint/2010/main" val="2412129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5_TEXT-ONE-COLUMN-DARK">
    <p:bg>
      <p:bgPr>
        <a:solidFill>
          <a:schemeClr val="tx1"/>
        </a:solidFill>
        <a:effectLst/>
      </p:bgPr>
    </p:bg>
    <p:spTree>
      <p:nvGrpSpPr>
        <p:cNvPr id="1" name=""/>
        <p:cNvGrpSpPr/>
        <p:nvPr/>
      </p:nvGrpSpPr>
      <p:grpSpPr>
        <a:xfrm>
          <a:off x="0" y="0"/>
          <a:ext cx="0" cy="0"/>
          <a:chOff x="0" y="0"/>
          <a:chExt cx="0" cy="0"/>
        </a:xfrm>
      </p:grpSpPr>
      <p:sp>
        <p:nvSpPr>
          <p:cNvPr id="6" name="Text Placeholder 6">
            <a:extLst>
              <a:ext uri="{FF2B5EF4-FFF2-40B4-BE49-F238E27FC236}">
                <a16:creationId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Graphic 4">
            <a:extLst>
              <a:ext uri="{FF2B5EF4-FFF2-40B4-BE49-F238E27FC236}">
                <a16:creationId xmlns:a16="http://schemas.microsoft.com/office/drawing/2014/main" id="{023BD5B6-E393-494D-BED6-9B24BBA221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
        <p:nvSpPr>
          <p:cNvPr id="7" name="Title 1">
            <a:extLst>
              <a:ext uri="{FF2B5EF4-FFF2-40B4-BE49-F238E27FC236}">
                <a16:creationId xmlns:a16="http://schemas.microsoft.com/office/drawing/2014/main" id="{64546A1B-8DA4-8A49-9DFA-B9569043BA3C}"/>
              </a:ext>
            </a:extLst>
          </p:cNvPr>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98000">
                      <a:srgbClr val="00BCDE"/>
                    </a:gs>
                    <a:gs pos="1000">
                      <a:srgbClr val="562D7F"/>
                    </a:gs>
                  </a:gsLst>
                  <a:lin ang="10800000" scaled="0"/>
                </a:gradFill>
                <a:latin typeface="Proxima Nova Black" panose="02000506030000020004" pitchFamily="50" charset="0"/>
              </a:defRPr>
            </a:lvl1pPr>
          </a:lstStyle>
          <a:p>
            <a:r>
              <a:rPr lang="en-US" dirty="0"/>
              <a:t>TITLE TO BE CAPITALIZED</a:t>
            </a:r>
          </a:p>
        </p:txBody>
      </p:sp>
    </p:spTree>
    <p:extLst>
      <p:ext uri="{BB962C8B-B14F-4D97-AF65-F5344CB8AC3E}">
        <p14:creationId xmlns:p14="http://schemas.microsoft.com/office/powerpoint/2010/main" val="212204063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solidFill>
          <a:schemeClr val="tx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Graphic 7">
            <a:extLst>
              <a:ext uri="{FF2B5EF4-FFF2-40B4-BE49-F238E27FC236}">
                <a16:creationId xmlns:a16="http://schemas.microsoft.com/office/drawing/2014/main" id="{93C119A1-800E-6142-9AF0-7D6F3146918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
        <p:nvSpPr>
          <p:cNvPr id="10" name="Title 1">
            <a:extLst>
              <a:ext uri="{FF2B5EF4-FFF2-40B4-BE49-F238E27FC236}">
                <a16:creationId xmlns:a16="http://schemas.microsoft.com/office/drawing/2014/main" id="{2931C517-D2C7-7044-BB2C-ADD6FBF1DAF7}"/>
              </a:ext>
            </a:extLst>
          </p:cNvPr>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0">
                      <a:srgbClr val="8E93FA"/>
                    </a:gs>
                    <a:gs pos="100000">
                      <a:srgbClr val="4F55C9"/>
                    </a:gs>
                  </a:gsLst>
                  <a:lin ang="3000000" scaled="0"/>
                </a:gradFill>
                <a:latin typeface="Proxima Nova Black" panose="02000506030000020004" pitchFamily="50" charset="0"/>
              </a:defRPr>
            </a:lvl1pPr>
          </a:lstStyle>
          <a:p>
            <a:r>
              <a:rPr lang="en-US" dirty="0"/>
              <a:t>TITLE TO BE CAPITALIZED</a:t>
            </a:r>
          </a:p>
        </p:txBody>
      </p:sp>
    </p:spTree>
    <p:extLst>
      <p:ext uri="{BB962C8B-B14F-4D97-AF65-F5344CB8AC3E}">
        <p14:creationId xmlns:p14="http://schemas.microsoft.com/office/powerpoint/2010/main" val="262657604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solidFill>
          <a:schemeClr val="tx1"/>
        </a:soli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70000"/>
              </a:lnSpc>
              <a:defRPr baseline="0">
                <a:gradFill>
                  <a:gsLst>
                    <a:gs pos="0">
                      <a:srgbClr val="8E93FA"/>
                    </a:gs>
                    <a:gs pos="100000">
                      <a:srgbClr val="4F55C9"/>
                    </a:gs>
                  </a:gsLst>
                  <a:lin ang="3000000" scaled="0"/>
                </a:gradFill>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solidFill>
                  <a:schemeClr val="bg1"/>
                </a:soli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pic>
        <p:nvPicPr>
          <p:cNvPr id="6" name="Graphic 5">
            <a:extLst>
              <a:ext uri="{FF2B5EF4-FFF2-40B4-BE49-F238E27FC236}">
                <a16:creationId xmlns:a16="http://schemas.microsoft.com/office/drawing/2014/main" id="{DAFA3AEB-D440-7043-861B-11903A66D6E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Tree>
    <p:extLst>
      <p:ext uri="{BB962C8B-B14F-4D97-AF65-F5344CB8AC3E}">
        <p14:creationId xmlns:p14="http://schemas.microsoft.com/office/powerpoint/2010/main" val="390286544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PHOTO-LEFT-GRADIENT">
    <p:bg>
      <p:bgPr>
        <a:solidFill>
          <a:schemeClr val="tx1"/>
        </a:soli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70000"/>
              </a:lnSpc>
              <a:defRPr baseline="0">
                <a:gradFill>
                  <a:gsLst>
                    <a:gs pos="0">
                      <a:srgbClr val="8E93FA"/>
                    </a:gs>
                    <a:gs pos="100000">
                      <a:srgbClr val="4F55C9"/>
                    </a:gs>
                  </a:gsLst>
                  <a:lin ang="3000000" scaled="0"/>
                </a:gradFill>
                <a:latin typeface="Proxima Nova Black" panose="02000506030000020004" pitchFamily="50" charset="0"/>
              </a:defRPr>
            </a:lvl1pPr>
          </a:lstStyle>
          <a:p>
            <a:r>
              <a:rPr lang="en-US" dirty="0"/>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GB"/>
              <a:t>Click icon to add picture</a:t>
            </a:r>
            <a:endParaRPr lang="en-US"/>
          </a:p>
        </p:txBody>
      </p:sp>
      <p:pic>
        <p:nvPicPr>
          <p:cNvPr id="6" name="Graphic 5">
            <a:extLst>
              <a:ext uri="{FF2B5EF4-FFF2-40B4-BE49-F238E27FC236}">
                <a16:creationId xmlns:a16="http://schemas.microsoft.com/office/drawing/2014/main" id="{54355113-4C47-7C44-A0EA-6BF895CE8BB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Tree>
    <p:extLst>
      <p:ext uri="{BB962C8B-B14F-4D97-AF65-F5344CB8AC3E}">
        <p14:creationId xmlns:p14="http://schemas.microsoft.com/office/powerpoint/2010/main" val="51416647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TIMELINE-DARK">
    <p:bg>
      <p:bgPr>
        <a:solidFill>
          <a:schemeClr val="tx1"/>
        </a:soli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gradFill>
                  <a:gsLst>
                    <a:gs pos="0">
                      <a:srgbClr val="8E93FA"/>
                    </a:gs>
                    <a:gs pos="100000">
                      <a:srgbClr val="4F55C9"/>
                    </a:gs>
                  </a:gsLst>
                  <a:lin ang="30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cxnSp>
        <p:nvCxnSpPr>
          <p:cNvPr id="6" name="Straight Connector 5"/>
          <p:cNvCxnSpPr>
            <a:cxnSpLocks/>
          </p:cNvCxnSpPr>
          <p:nvPr userDrawn="1"/>
        </p:nvCxnSpPr>
        <p:spPr>
          <a:xfrm>
            <a:off x="0" y="2743200"/>
            <a:ext cx="12224385" cy="0"/>
          </a:xfrm>
          <a:prstGeom prst="line">
            <a:avLst/>
          </a:prstGeom>
          <a:ln w="19050">
            <a:solidFill>
              <a:srgbClr val="7A7FEA"/>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gradFill>
            <a:gsLst>
              <a:gs pos="0">
                <a:srgbClr val="8E93FA"/>
              </a:gs>
              <a:gs pos="100000">
                <a:srgbClr val="4F55C9"/>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gradFill>
            <a:gsLst>
              <a:gs pos="0">
                <a:srgbClr val="8E93FA"/>
              </a:gs>
              <a:gs pos="100000">
                <a:srgbClr val="4F55C9"/>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gradFill>
            <a:gsLst>
              <a:gs pos="0">
                <a:srgbClr val="8E93FA"/>
              </a:gs>
              <a:gs pos="100000">
                <a:srgbClr val="4F55C9"/>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gradFill>
            <a:gsLst>
              <a:gs pos="0">
                <a:srgbClr val="8E93FA"/>
              </a:gs>
              <a:gs pos="100000">
                <a:srgbClr val="4F55C9"/>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gradFill>
            <a:gsLst>
              <a:gs pos="0">
                <a:srgbClr val="8E93FA"/>
              </a:gs>
              <a:gs pos="100000">
                <a:srgbClr val="4F55C9"/>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gradFill>
                  <a:gsLst>
                    <a:gs pos="0">
                      <a:srgbClr val="8E93FA"/>
                    </a:gs>
                    <a:gs pos="100000">
                      <a:srgbClr val="4F55C9"/>
                    </a:gs>
                  </a:gsLst>
                  <a:lin ang="30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gradFill>
                  <a:gsLst>
                    <a:gs pos="0">
                      <a:srgbClr val="8E93FA"/>
                    </a:gs>
                    <a:gs pos="100000">
                      <a:srgbClr val="4F55C9"/>
                    </a:gs>
                  </a:gsLst>
                  <a:lin ang="30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gradFill>
                  <a:gsLst>
                    <a:gs pos="0">
                      <a:srgbClr val="8E93FA"/>
                    </a:gs>
                    <a:gs pos="100000">
                      <a:srgbClr val="4F55C9"/>
                    </a:gs>
                  </a:gsLst>
                  <a:lin ang="30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gradFill>
                  <a:gsLst>
                    <a:gs pos="0">
                      <a:srgbClr val="8E93FA"/>
                    </a:gs>
                    <a:gs pos="100000">
                      <a:srgbClr val="4F55C9"/>
                    </a:gs>
                  </a:gsLst>
                  <a:lin ang="30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pic>
        <p:nvPicPr>
          <p:cNvPr id="22" name="Picture 21">
            <a:extLst>
              <a:ext uri="{FF2B5EF4-FFF2-40B4-BE49-F238E27FC236}">
                <a16:creationId xmlns:a16="http://schemas.microsoft.com/office/drawing/2014/main"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pic>
        <p:nvPicPr>
          <p:cNvPr id="23" name="Graphic 22">
            <a:extLst>
              <a:ext uri="{FF2B5EF4-FFF2-40B4-BE49-F238E27FC236}">
                <a16:creationId xmlns:a16="http://schemas.microsoft.com/office/drawing/2014/main" id="{D5B02EC9-C139-9745-BD0E-310722DD062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9959145" y="5906728"/>
            <a:ext cx="1547056" cy="267051"/>
          </a:xfrm>
          <a:prstGeom prst="rect">
            <a:avLst/>
          </a:prstGeom>
        </p:spPr>
      </p:pic>
      <p:sp>
        <p:nvSpPr>
          <p:cNvPr id="21" name="Title 1">
            <a:extLst>
              <a:ext uri="{FF2B5EF4-FFF2-40B4-BE49-F238E27FC236}">
                <a16:creationId xmlns:a16="http://schemas.microsoft.com/office/drawing/2014/main" id="{77285AC4-03CA-8047-97EB-1AA58DE24A37}"/>
              </a:ext>
            </a:extLst>
          </p:cNvPr>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0">
                      <a:srgbClr val="8E93FA"/>
                    </a:gs>
                    <a:gs pos="100000">
                      <a:srgbClr val="4F55C9"/>
                    </a:gs>
                  </a:gsLst>
                  <a:lin ang="3000000" scaled="0"/>
                </a:gradFill>
                <a:latin typeface="Proxima Nova Black" panose="02000506030000020004" pitchFamily="50" charset="0"/>
              </a:defRPr>
            </a:lvl1pPr>
          </a:lstStyle>
          <a:p>
            <a:r>
              <a:rPr lang="en-US" dirty="0"/>
              <a:t>TITLE TO BE CAPITALIZED</a:t>
            </a:r>
          </a:p>
        </p:txBody>
      </p:sp>
    </p:spTree>
    <p:extLst>
      <p:ext uri="{BB962C8B-B14F-4D97-AF65-F5344CB8AC3E}">
        <p14:creationId xmlns:p14="http://schemas.microsoft.com/office/powerpoint/2010/main" val="399120538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a:gsLst>
            <a:gs pos="0">
              <a:srgbClr val="00A6CE"/>
            </a:gs>
            <a:gs pos="99000">
              <a:srgbClr val="00AA48"/>
            </a:gs>
          </a:gsLst>
          <a:lin ang="144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dirty="0"/>
              <a:t>TITLE</a:t>
            </a:r>
            <a:br>
              <a:rPr lang="uk-UA" dirty="0"/>
            </a:br>
            <a:r>
              <a:rPr lang="en-US" dirty="0"/>
              <a:t>TO</a:t>
            </a:r>
            <a:r>
              <a:rPr lang="uk-UA" dirty="0"/>
              <a:t> </a:t>
            </a:r>
            <a:r>
              <a:rPr lang="en-US" dirty="0"/>
              <a:t>BE</a:t>
            </a:r>
            <a:r>
              <a:rPr lang="uk-UA" dirty="0"/>
              <a:t> </a:t>
            </a:r>
            <a:r>
              <a:rPr lang="en-US" dirty="0"/>
              <a:t>CAPI</a:t>
            </a:r>
            <a:br>
              <a:rPr lang="uk-UA" dirty="0"/>
            </a:br>
            <a:r>
              <a:rPr lang="en-US" dirty="0"/>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8350447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a:gsLst>
            <a:gs pos="0">
              <a:srgbClr val="00AA48"/>
            </a:gs>
            <a:gs pos="100000">
              <a:srgbClr val="00A6CE"/>
            </a:gs>
          </a:gsLst>
          <a:lin ang="144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ct val="60000"/>
              </a:lnSpc>
              <a:defRPr sz="10400">
                <a:solidFill>
                  <a:schemeClr val="tx1"/>
                </a:solidFill>
                <a:latin typeface="Proxima Nova Black" panose="02000506030000020004" pitchFamily="50" charset="0"/>
              </a:defRPr>
            </a:lvl1pPr>
          </a:lstStyle>
          <a:p>
            <a:r>
              <a:rPr lang="en-US" dirty="0"/>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99330607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_TEXT-ONE-COLUMN-DARK">
    <p:bg>
      <p:bgPr>
        <a:solidFill>
          <a:schemeClr val="tx1"/>
        </a:solidFill>
        <a:effectLst/>
      </p:bgPr>
    </p:bg>
    <p:spTree>
      <p:nvGrpSpPr>
        <p:cNvPr id="1" name=""/>
        <p:cNvGrpSpPr/>
        <p:nvPr/>
      </p:nvGrpSpPr>
      <p:grpSpPr>
        <a:xfrm>
          <a:off x="0" y="0"/>
          <a:ext cx="0" cy="0"/>
          <a:chOff x="0" y="0"/>
          <a:chExt cx="0" cy="0"/>
        </a:xfrm>
      </p:grpSpPr>
      <p:sp>
        <p:nvSpPr>
          <p:cNvPr id="6" name="Text Placeholder 6">
            <a:extLst>
              <a:ext uri="{FF2B5EF4-FFF2-40B4-BE49-F238E27FC236}">
                <a16:creationId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Graphic 4">
            <a:extLst>
              <a:ext uri="{FF2B5EF4-FFF2-40B4-BE49-F238E27FC236}">
                <a16:creationId xmlns:a16="http://schemas.microsoft.com/office/drawing/2014/main" id="{023BD5B6-E393-494D-BED6-9B24BBA2218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
        <p:nvSpPr>
          <p:cNvPr id="3" name="Rectangle 2">
            <a:extLst>
              <a:ext uri="{FF2B5EF4-FFF2-40B4-BE49-F238E27FC236}">
                <a16:creationId xmlns:a16="http://schemas.microsoft.com/office/drawing/2014/main" id="{9D049A82-B93E-ED4B-97FC-4DBCA2D3C4F5}"/>
              </a:ext>
            </a:extLst>
          </p:cNvPr>
          <p:cNvSpPr/>
          <p:nvPr userDrawn="1"/>
        </p:nvSpPr>
        <p:spPr>
          <a:xfrm>
            <a:off x="5822527" y="3244334"/>
            <a:ext cx="546945" cy="369332"/>
          </a:xfrm>
          <a:prstGeom prst="rect">
            <a:avLst/>
          </a:prstGeom>
        </p:spPr>
        <p:txBody>
          <a:bodyPr wrap="none">
            <a:spAutoFit/>
          </a:bodyPr>
          <a:lstStyle/>
          <a:p>
            <a:r>
              <a:rPr lang="en-UA" dirty="0"/>
              <a:t>60°</a:t>
            </a:r>
          </a:p>
        </p:txBody>
      </p:sp>
      <p:sp>
        <p:nvSpPr>
          <p:cNvPr id="7" name="Title 1">
            <a:extLst>
              <a:ext uri="{FF2B5EF4-FFF2-40B4-BE49-F238E27FC236}">
                <a16:creationId xmlns:a16="http://schemas.microsoft.com/office/drawing/2014/main" id="{D034D7F1-200D-0E46-BA38-3E3CA00BB3E9}"/>
              </a:ext>
            </a:extLst>
          </p:cNvPr>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0">
                      <a:srgbClr val="00AA48"/>
                    </a:gs>
                    <a:gs pos="100000">
                      <a:srgbClr val="00A6CE"/>
                    </a:gs>
                  </a:gsLst>
                  <a:lin ang="3600000" scaled="0"/>
                </a:gradFill>
                <a:latin typeface="Proxima Nova Black" panose="02000506030000020004" pitchFamily="50" charset="0"/>
              </a:defRPr>
            </a:lvl1pPr>
          </a:lstStyle>
          <a:p>
            <a:r>
              <a:rPr lang="en-US" dirty="0"/>
              <a:t>TITLE TO BE CAPITALIZED</a:t>
            </a:r>
          </a:p>
        </p:txBody>
      </p:sp>
    </p:spTree>
    <p:extLst>
      <p:ext uri="{BB962C8B-B14F-4D97-AF65-F5344CB8AC3E}">
        <p14:creationId xmlns:p14="http://schemas.microsoft.com/office/powerpoint/2010/main" val="17004618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_TEXT-ONE-COLUMN-DARK">
    <p:bg>
      <p:bgPr>
        <a:solidFill>
          <a:schemeClr val="bg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a:extLst>
              <a:ext uri="{FF2B5EF4-FFF2-40B4-BE49-F238E27FC236}">
                <a16:creationId xmlns:a16="http://schemas.microsoft.com/office/drawing/2014/main"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5" name="Title 1">
            <a:extLst>
              <a:ext uri="{FF2B5EF4-FFF2-40B4-BE49-F238E27FC236}">
                <a16:creationId xmlns:a16="http://schemas.microsoft.com/office/drawing/2014/main" id="{00F7CCA6-41F3-4A44-8900-58740AE12003}"/>
              </a:ext>
            </a:extLst>
          </p:cNvPr>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0">
                      <a:srgbClr val="00AA48"/>
                    </a:gs>
                    <a:gs pos="100000">
                      <a:srgbClr val="00A6CE"/>
                    </a:gs>
                  </a:gsLst>
                  <a:lin ang="3600000" scaled="0"/>
                </a:gradFill>
                <a:latin typeface="Proxima Nova Black" panose="02000506030000020004" pitchFamily="50" charset="0"/>
              </a:defRPr>
            </a:lvl1pPr>
          </a:lstStyle>
          <a:p>
            <a:r>
              <a:rPr lang="en-US" dirty="0"/>
              <a:t>TITLE TO BE CAPITALIZED</a:t>
            </a:r>
          </a:p>
        </p:txBody>
      </p:sp>
    </p:spTree>
    <p:extLst>
      <p:ext uri="{BB962C8B-B14F-4D97-AF65-F5344CB8AC3E}">
        <p14:creationId xmlns:p14="http://schemas.microsoft.com/office/powerpoint/2010/main" val="85244792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a:gsLst>
            <a:gs pos="0">
              <a:srgbClr val="00A6CE"/>
            </a:gs>
            <a:gs pos="100000">
              <a:srgbClr val="00AA48"/>
            </a:gs>
          </a:gsLst>
          <a:lin ang="138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161597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solidFill>
          <a:schemeClr val="tx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5" name="Graphic 4">
            <a:extLst>
              <a:ext uri="{FF2B5EF4-FFF2-40B4-BE49-F238E27FC236}">
                <a16:creationId xmlns:a16="http://schemas.microsoft.com/office/drawing/2014/main" id="{4F2F7E59-7F75-4B45-A91D-285977D529E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
        <p:nvSpPr>
          <p:cNvPr id="9" name="Title 1">
            <a:extLst>
              <a:ext uri="{FF2B5EF4-FFF2-40B4-BE49-F238E27FC236}">
                <a16:creationId xmlns:a16="http://schemas.microsoft.com/office/drawing/2014/main" id="{BF986422-4D4B-5246-B444-F02E3A96793B}"/>
              </a:ext>
            </a:extLst>
          </p:cNvPr>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0">
                      <a:srgbClr val="00AA48"/>
                    </a:gs>
                    <a:gs pos="100000">
                      <a:srgbClr val="00A6CE"/>
                    </a:gs>
                  </a:gsLst>
                  <a:lin ang="3600000" scaled="0"/>
                </a:gradFill>
                <a:latin typeface="Proxima Nova Black" panose="02000506030000020004" pitchFamily="50" charset="0"/>
              </a:defRPr>
            </a:lvl1pPr>
          </a:lstStyle>
          <a:p>
            <a:r>
              <a:rPr lang="en-US" dirty="0"/>
              <a:t>TITLE TO BE CAPITALIZED</a:t>
            </a:r>
          </a:p>
        </p:txBody>
      </p:sp>
    </p:spTree>
    <p:extLst>
      <p:ext uri="{BB962C8B-B14F-4D97-AF65-F5344CB8AC3E}">
        <p14:creationId xmlns:p14="http://schemas.microsoft.com/office/powerpoint/2010/main" val="979356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4_TEXT-ONE-COLUMN-DARK">
    <p:bg>
      <p:bgPr>
        <a:solidFill>
          <a:schemeClr val="bg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a:extLst>
              <a:ext uri="{FF2B5EF4-FFF2-40B4-BE49-F238E27FC236}">
                <a16:creationId xmlns:a16="http://schemas.microsoft.com/office/drawing/2014/main" id="{320D1B1E-8401-8049-8729-0C74A6C1928C}"/>
              </a:ext>
            </a:extLst>
          </p:cNvPr>
          <p:cNvPicPr>
            <a:picLocks noChangeAspect="1"/>
          </p:cNvPicPr>
          <p:nvPr/>
        </p:nvPicPr>
        <p:blipFill>
          <a:blip r:embed="rId2"/>
          <a:stretch>
            <a:fillRect/>
          </a:stretch>
        </p:blipFill>
        <p:spPr>
          <a:xfrm>
            <a:off x="9959145" y="5906728"/>
            <a:ext cx="1547055" cy="265471"/>
          </a:xfrm>
          <a:prstGeom prst="rect">
            <a:avLst/>
          </a:prstGeom>
        </p:spPr>
      </p:pic>
      <p:sp>
        <p:nvSpPr>
          <p:cNvPr id="5" name="Title 1">
            <a:extLst>
              <a:ext uri="{FF2B5EF4-FFF2-40B4-BE49-F238E27FC236}">
                <a16:creationId xmlns:a16="http://schemas.microsoft.com/office/drawing/2014/main" id="{6D01C1ED-DCAB-8E40-B86B-10936BEF7EDA}"/>
              </a:ext>
            </a:extLst>
          </p:cNvPr>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98000">
                      <a:srgbClr val="00BCDE"/>
                    </a:gs>
                    <a:gs pos="1000">
                      <a:srgbClr val="562D7F"/>
                    </a:gs>
                  </a:gsLst>
                  <a:lin ang="10800000" scaled="0"/>
                </a:gradFill>
                <a:latin typeface="Proxima Nova Black" panose="02000506030000020004" pitchFamily="50" charset="0"/>
              </a:defRPr>
            </a:lvl1pPr>
          </a:lstStyle>
          <a:p>
            <a:r>
              <a:rPr lang="en-US" dirty="0"/>
              <a:t>TITLE TO BE CAPITALIZED</a:t>
            </a:r>
          </a:p>
        </p:txBody>
      </p:sp>
    </p:spTree>
    <p:extLst>
      <p:ext uri="{BB962C8B-B14F-4D97-AF65-F5344CB8AC3E}">
        <p14:creationId xmlns:p14="http://schemas.microsoft.com/office/powerpoint/2010/main" val="374038562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solidFill>
          <a:schemeClr val="tx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Graphic 7">
            <a:extLst>
              <a:ext uri="{FF2B5EF4-FFF2-40B4-BE49-F238E27FC236}">
                <a16:creationId xmlns:a16="http://schemas.microsoft.com/office/drawing/2014/main" id="{93C119A1-800E-6142-9AF0-7D6F3146918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
        <p:nvSpPr>
          <p:cNvPr id="9" name="Title 1">
            <a:extLst>
              <a:ext uri="{FF2B5EF4-FFF2-40B4-BE49-F238E27FC236}">
                <a16:creationId xmlns:a16="http://schemas.microsoft.com/office/drawing/2014/main" id="{72B08B16-0CE7-3848-8D8A-17EBDF4B542B}"/>
              </a:ext>
            </a:extLst>
          </p:cNvPr>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0">
                      <a:srgbClr val="00AA48"/>
                    </a:gs>
                    <a:gs pos="100000">
                      <a:srgbClr val="00A6CE"/>
                    </a:gs>
                  </a:gsLst>
                  <a:lin ang="3600000" scaled="0"/>
                </a:gradFill>
                <a:latin typeface="Proxima Nova Black" panose="02000506030000020004" pitchFamily="50" charset="0"/>
              </a:defRPr>
            </a:lvl1pPr>
          </a:lstStyle>
          <a:p>
            <a:r>
              <a:rPr lang="en-US" dirty="0"/>
              <a:t>TITLE TO BE CAPITALIZED</a:t>
            </a:r>
          </a:p>
        </p:txBody>
      </p:sp>
    </p:spTree>
    <p:extLst>
      <p:ext uri="{BB962C8B-B14F-4D97-AF65-F5344CB8AC3E}">
        <p14:creationId xmlns:p14="http://schemas.microsoft.com/office/powerpoint/2010/main" val="82005298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solidFill>
          <a:schemeClr val="tx1"/>
        </a:soli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70000"/>
              </a:lnSpc>
              <a:defRPr baseline="0">
                <a:gradFill>
                  <a:gsLst>
                    <a:gs pos="0">
                      <a:srgbClr val="00AA48"/>
                    </a:gs>
                    <a:gs pos="100000">
                      <a:srgbClr val="00A6CE"/>
                    </a:gs>
                  </a:gsLst>
                  <a:lin ang="3000000" scaled="0"/>
                </a:gradFill>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solidFill>
                  <a:schemeClr val="bg1"/>
                </a:soli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pic>
        <p:nvPicPr>
          <p:cNvPr id="6" name="Graphic 5">
            <a:extLst>
              <a:ext uri="{FF2B5EF4-FFF2-40B4-BE49-F238E27FC236}">
                <a16:creationId xmlns:a16="http://schemas.microsoft.com/office/drawing/2014/main" id="{DAFA3AEB-D440-7043-861B-11903A66D6E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Tree>
    <p:extLst>
      <p:ext uri="{BB962C8B-B14F-4D97-AF65-F5344CB8AC3E}">
        <p14:creationId xmlns:p14="http://schemas.microsoft.com/office/powerpoint/2010/main" val="227499542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PHOTO-LEFT-GRADIENT">
    <p:bg>
      <p:bgPr>
        <a:solidFill>
          <a:schemeClr val="tx1"/>
        </a:soli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70000"/>
              </a:lnSpc>
              <a:defRPr baseline="0">
                <a:gradFill>
                  <a:gsLst>
                    <a:gs pos="0">
                      <a:srgbClr val="00AA48"/>
                    </a:gs>
                    <a:gs pos="100000">
                      <a:srgbClr val="00A6CE"/>
                    </a:gs>
                  </a:gsLst>
                  <a:lin ang="3000000" scaled="0"/>
                </a:gradFill>
                <a:latin typeface="Proxima Nova Black" panose="02000506030000020004" pitchFamily="50" charset="0"/>
              </a:defRPr>
            </a:lvl1pPr>
          </a:lstStyle>
          <a:p>
            <a:r>
              <a:rPr lang="en-US" dirty="0"/>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GB"/>
              <a:t>Click icon to add picture</a:t>
            </a:r>
            <a:endParaRPr lang="en-US"/>
          </a:p>
        </p:txBody>
      </p:sp>
      <p:pic>
        <p:nvPicPr>
          <p:cNvPr id="6" name="Graphic 5">
            <a:extLst>
              <a:ext uri="{FF2B5EF4-FFF2-40B4-BE49-F238E27FC236}">
                <a16:creationId xmlns:a16="http://schemas.microsoft.com/office/drawing/2014/main" id="{54355113-4C47-7C44-A0EA-6BF895CE8BB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Tree>
    <p:extLst>
      <p:ext uri="{BB962C8B-B14F-4D97-AF65-F5344CB8AC3E}">
        <p14:creationId xmlns:p14="http://schemas.microsoft.com/office/powerpoint/2010/main" val="422917877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TIMELINE-DARK">
    <p:bg>
      <p:bgPr>
        <a:solidFill>
          <a:schemeClr val="tx1"/>
        </a:soli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gradFill>
                  <a:gsLst>
                    <a:gs pos="100000">
                      <a:srgbClr val="00A6CE"/>
                    </a:gs>
                    <a:gs pos="0">
                      <a:srgbClr val="00AA48"/>
                    </a:gs>
                  </a:gsLst>
                  <a:lin ang="30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cxnSp>
        <p:nvCxnSpPr>
          <p:cNvPr id="6" name="Straight Connector 5"/>
          <p:cNvCxnSpPr>
            <a:cxnSpLocks/>
          </p:cNvCxnSpPr>
          <p:nvPr userDrawn="1"/>
        </p:nvCxnSpPr>
        <p:spPr>
          <a:xfrm>
            <a:off x="0" y="2743200"/>
            <a:ext cx="12224385" cy="0"/>
          </a:xfrm>
          <a:prstGeom prst="line">
            <a:avLst/>
          </a:prstGeom>
          <a:ln w="19050">
            <a:solidFill>
              <a:srgbClr val="00AA48"/>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gradFill>
            <a:gsLst>
              <a:gs pos="0">
                <a:srgbClr val="00AA48"/>
              </a:gs>
              <a:gs pos="100000">
                <a:srgbClr val="00A6CE"/>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gradFill>
            <a:gsLst>
              <a:gs pos="0">
                <a:srgbClr val="00AA48"/>
              </a:gs>
              <a:gs pos="100000">
                <a:srgbClr val="00A6CE"/>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gradFill>
            <a:gsLst>
              <a:gs pos="0">
                <a:srgbClr val="00AA48"/>
              </a:gs>
              <a:gs pos="100000">
                <a:srgbClr val="00A6CE"/>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gradFill>
            <a:gsLst>
              <a:gs pos="0">
                <a:srgbClr val="00AA48"/>
              </a:gs>
              <a:gs pos="100000">
                <a:srgbClr val="00A6CE"/>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gradFill>
            <a:gsLst>
              <a:gs pos="0">
                <a:srgbClr val="00AA48"/>
              </a:gs>
              <a:gs pos="100000">
                <a:srgbClr val="00A6CE"/>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gradFill>
                  <a:gsLst>
                    <a:gs pos="100000">
                      <a:srgbClr val="00A6CE"/>
                    </a:gs>
                    <a:gs pos="0">
                      <a:srgbClr val="00AA48"/>
                    </a:gs>
                  </a:gsLst>
                  <a:lin ang="30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gradFill>
                  <a:gsLst>
                    <a:gs pos="100000">
                      <a:srgbClr val="00A6CE"/>
                    </a:gs>
                    <a:gs pos="0">
                      <a:srgbClr val="00AA48"/>
                    </a:gs>
                  </a:gsLst>
                  <a:lin ang="30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gradFill>
                  <a:gsLst>
                    <a:gs pos="100000">
                      <a:srgbClr val="00A6CE"/>
                    </a:gs>
                    <a:gs pos="0">
                      <a:srgbClr val="00AA48"/>
                    </a:gs>
                  </a:gsLst>
                  <a:lin ang="30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gradFill>
                  <a:gsLst>
                    <a:gs pos="100000">
                      <a:srgbClr val="00A6CE"/>
                    </a:gs>
                    <a:gs pos="0">
                      <a:srgbClr val="00AA48"/>
                    </a:gs>
                  </a:gsLst>
                  <a:lin ang="30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pic>
        <p:nvPicPr>
          <p:cNvPr id="22" name="Picture 21">
            <a:extLst>
              <a:ext uri="{FF2B5EF4-FFF2-40B4-BE49-F238E27FC236}">
                <a16:creationId xmlns:a16="http://schemas.microsoft.com/office/drawing/2014/main"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pic>
        <p:nvPicPr>
          <p:cNvPr id="23" name="Graphic 22">
            <a:extLst>
              <a:ext uri="{FF2B5EF4-FFF2-40B4-BE49-F238E27FC236}">
                <a16:creationId xmlns:a16="http://schemas.microsoft.com/office/drawing/2014/main" id="{D5B02EC9-C139-9745-BD0E-310722DD062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9959145" y="5906728"/>
            <a:ext cx="1547056" cy="267051"/>
          </a:xfrm>
          <a:prstGeom prst="rect">
            <a:avLst/>
          </a:prstGeom>
        </p:spPr>
      </p:pic>
      <p:sp>
        <p:nvSpPr>
          <p:cNvPr id="24" name="Title 1">
            <a:extLst>
              <a:ext uri="{FF2B5EF4-FFF2-40B4-BE49-F238E27FC236}">
                <a16:creationId xmlns:a16="http://schemas.microsoft.com/office/drawing/2014/main" id="{7536E5E7-88E8-8B4E-BBA3-58D23F5C310F}"/>
              </a:ext>
            </a:extLst>
          </p:cNvPr>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0">
                      <a:srgbClr val="00AA48"/>
                    </a:gs>
                    <a:gs pos="100000">
                      <a:srgbClr val="00A6CE"/>
                    </a:gs>
                  </a:gsLst>
                  <a:lin ang="3600000" scaled="0"/>
                </a:gradFill>
                <a:latin typeface="Proxima Nova Black" panose="02000506030000020004" pitchFamily="50" charset="0"/>
              </a:defRPr>
            </a:lvl1pPr>
          </a:lstStyle>
          <a:p>
            <a:r>
              <a:rPr lang="en-US" dirty="0"/>
              <a:t>TITLE TO BE CAPITALIZED</a:t>
            </a:r>
          </a:p>
        </p:txBody>
      </p:sp>
    </p:spTree>
    <p:extLst>
      <p:ext uri="{BB962C8B-B14F-4D97-AF65-F5344CB8AC3E}">
        <p14:creationId xmlns:p14="http://schemas.microsoft.com/office/powerpoint/2010/main" val="181387457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SLIDE-01">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228955719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SLIDE-02">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516B79C-666F-455B-9BAB-5332CB24245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526" y="0"/>
            <a:ext cx="12201526" cy="6858000"/>
          </a:xfrm>
          <a:prstGeom prst="rect">
            <a:avLst/>
          </a:prstGeom>
        </p:spPr>
      </p:pic>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45665306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SLIDE-03">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547AD73-561B-41E2-8741-8E25A21B805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201525" cy="6858000"/>
          </a:xfrm>
          <a:prstGeom prst="rect">
            <a:avLst/>
          </a:prstGeom>
        </p:spPr>
      </p:pic>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7850030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HAPTER-SLIDE">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4903597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SLIDE-ONE-COLUMN-01">
    <p:bg>
      <p:bgPr>
        <a:gradFill flip="none" rotWithShape="1">
          <a:gsLst>
            <a:gs pos="0">
              <a:schemeClr val="accent6"/>
            </a:gs>
            <a:gs pos="30000">
              <a:schemeClr val="accent6"/>
            </a:gs>
            <a:gs pos="100000">
              <a:srgbClr val="7030A0"/>
            </a:gs>
          </a:gsLst>
          <a:lin ang="10800000" scaled="0"/>
          <a:tileRect/>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961750" y="5906728"/>
            <a:ext cx="1541845" cy="265471"/>
          </a:xfrm>
          <a:prstGeom prst="rect">
            <a:avLst/>
          </a:prstGeom>
        </p:spPr>
      </p:pic>
      <p:sp>
        <p:nvSpPr>
          <p:cNvPr id="6" name="Text Placeholder 6">
            <a:extLst>
              <a:ext uri="{FF2B5EF4-FFF2-40B4-BE49-F238E27FC236}">
                <a16:creationId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807053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UB-TITLE-TEXT-SLIDE-ONE-COLUMN-01">
    <p:bg>
      <p:bgPr>
        <a:gradFill flip="none" rotWithShape="1">
          <a:gsLst>
            <a:gs pos="0">
              <a:schemeClr val="accent6"/>
            </a:gs>
            <a:gs pos="30000">
              <a:schemeClr val="accent6"/>
            </a:gs>
            <a:gs pos="100000">
              <a:srgbClr val="7030A0"/>
            </a:gs>
          </a:gsLst>
          <a:lin ang="10800000" scaled="0"/>
          <a:tileRect/>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961750" y="5906728"/>
            <a:ext cx="1541845" cy="265471"/>
          </a:xfrm>
          <a:prstGeom prst="rect">
            <a:avLst/>
          </a:prstGeom>
        </p:spPr>
      </p:pic>
      <p:sp>
        <p:nvSpPr>
          <p:cNvPr id="6" name="Text Placeholder 6">
            <a:extLst>
              <a:ext uri="{FF2B5EF4-FFF2-40B4-BE49-F238E27FC236}">
                <a16:creationId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2E8185A-EA9C-471F-B1EC-73C29816D81E}"/>
              </a:ext>
            </a:extLst>
          </p:cNvPr>
          <p:cNvSpPr>
            <a:spLocks noGrp="1"/>
          </p:cNvSpPr>
          <p:nvPr>
            <p:ph type="body" sz="quarter" idx="11" hasCustomPrompt="1"/>
          </p:nvPr>
        </p:nvSpPr>
        <p:spPr>
          <a:xfrm>
            <a:off x="685800" y="378898"/>
            <a:ext cx="10817225" cy="342900"/>
          </a:xfrm>
          <a:prstGeom prst="rect">
            <a:avLst/>
          </a:prstGeom>
        </p:spPr>
        <p:txBody>
          <a:bodyPr lIns="0"/>
          <a:lstStyle>
            <a:lvl1pPr marL="0" indent="0">
              <a:buNone/>
              <a:defRPr sz="1800">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None/>
              <a:defRPr>
                <a:latin typeface="+mj-lt"/>
              </a:defRPr>
            </a:lvl5pPr>
          </a:lstStyle>
          <a:p>
            <a:pPr lvl="0"/>
            <a:r>
              <a:rPr lang="en-US"/>
              <a:t>SUBTITLE</a:t>
            </a:r>
            <a:endParaRPr lang="uk-UA"/>
          </a:p>
        </p:txBody>
      </p:sp>
      <p:sp>
        <p:nvSpPr>
          <p:cNvPr id="4" name="Rectangle 3">
            <a:extLst>
              <a:ext uri="{FF2B5EF4-FFF2-40B4-BE49-F238E27FC236}">
                <a16:creationId xmlns:a16="http://schemas.microsoft.com/office/drawing/2014/main" id="{91C03AFD-3B1A-A040-833E-92A33DD8B748}"/>
              </a:ext>
            </a:extLst>
          </p:cNvPr>
          <p:cNvSpPr/>
          <p:nvPr userDrawn="1"/>
        </p:nvSpPr>
        <p:spPr>
          <a:xfrm>
            <a:off x="-1588" y="721798"/>
            <a:ext cx="12192000" cy="35147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A"/>
          </a:p>
        </p:txBody>
      </p:sp>
    </p:spTree>
    <p:extLst>
      <p:ext uri="{BB962C8B-B14F-4D97-AF65-F5344CB8AC3E}">
        <p14:creationId xmlns:p14="http://schemas.microsoft.com/office/powerpoint/2010/main" val="3851214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bg>
      <p:bgPr>
        <a:gradFill flip="none" rotWithShape="1">
          <a:gsLst>
            <a:gs pos="98000">
              <a:srgbClr val="00BCDE"/>
            </a:gs>
            <a:gs pos="1000">
              <a:srgbClr val="562D7F"/>
            </a:gs>
          </a:gsLst>
          <a:lin ang="72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956794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SLIDE-ONE-COLUMN-02">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id="{320D1B1E-8401-8049-8729-0C74A6C1928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80292001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UB-TITLE-TEXT-SLIDE-ONE-COLUMN-02">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id="{320D1B1E-8401-8049-8729-0C74A6C1928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959145" y="5906728"/>
            <a:ext cx="1547055" cy="265471"/>
          </a:xfrm>
          <a:prstGeom prst="rect">
            <a:avLst/>
          </a:prstGeom>
        </p:spPr>
      </p:pic>
      <p:sp>
        <p:nvSpPr>
          <p:cNvPr id="8" name="Text Placeholder 4">
            <a:extLst>
              <a:ext uri="{FF2B5EF4-FFF2-40B4-BE49-F238E27FC236}">
                <a16:creationId xmlns:a16="http://schemas.microsoft.com/office/drawing/2014/main" id="{0136361D-51A5-4D6B-9BE7-D832C61BDE64}"/>
              </a:ext>
            </a:extLst>
          </p:cNvPr>
          <p:cNvSpPr>
            <a:spLocks noGrp="1"/>
          </p:cNvSpPr>
          <p:nvPr>
            <p:ph type="body" sz="quarter" idx="11" hasCustomPrompt="1"/>
          </p:nvPr>
        </p:nvSpPr>
        <p:spPr>
          <a:xfrm>
            <a:off x="685800" y="378898"/>
            <a:ext cx="10817225" cy="342900"/>
          </a:xfrm>
          <a:prstGeom prst="rect">
            <a:avLst/>
          </a:prstGeom>
        </p:spPr>
        <p:txBody>
          <a:bodyPr lIns="0"/>
          <a:lstStyle>
            <a:lvl1pPr marL="0" indent="0">
              <a:buNone/>
              <a:defRPr sz="1800">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None/>
              <a:defRPr>
                <a:latin typeface="+mj-lt"/>
              </a:defRPr>
            </a:lvl5pPr>
          </a:lstStyle>
          <a:p>
            <a:pPr lvl="0"/>
            <a:r>
              <a:rPr lang="en-US"/>
              <a:t>SUBTITLE</a:t>
            </a:r>
            <a:endParaRPr lang="uk-UA"/>
          </a:p>
        </p:txBody>
      </p:sp>
    </p:spTree>
    <p:extLst>
      <p:ext uri="{BB962C8B-B14F-4D97-AF65-F5344CB8AC3E}">
        <p14:creationId xmlns:p14="http://schemas.microsoft.com/office/powerpoint/2010/main" val="13614832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GENERAL_TEXT-SLIDE">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85800" y="1128861"/>
            <a:ext cx="10820400" cy="3650529"/>
          </a:xfrm>
          <a:prstGeom prst="rect">
            <a:avLst/>
          </a:prstGeom>
        </p:spPr>
        <p:txBody>
          <a:bodyPr lIns="0"/>
          <a:lstStyle>
            <a:lvl1pPr marL="0" indent="0">
              <a:lnSpc>
                <a:spcPct val="100000"/>
              </a:lnSpc>
              <a:buNone/>
              <a:defRPr sz="3200">
                <a:latin typeface="+mj-lt"/>
                <a:ea typeface="Open Sans" panose="020B0606030504020204" pitchFamily="34" charset="0"/>
                <a:cs typeface="Open Sans" panose="020B0606030504020204" pitchFamily="34" charset="0"/>
              </a:defRPr>
            </a:lvl1pPr>
            <a:lvl2pPr marL="457200" indent="0">
              <a:buNone/>
              <a:defRPr sz="3600">
                <a:latin typeface="+mj-lt"/>
                <a:ea typeface="Open Sans" panose="020B0606030504020204" pitchFamily="34" charset="0"/>
                <a:cs typeface="Open Sans" panose="020B0606030504020204" pitchFamily="34" charset="0"/>
              </a:defRPr>
            </a:lvl2pPr>
            <a:lvl3pPr marL="914400" indent="0">
              <a:buNone/>
              <a:defRPr sz="3600">
                <a:latin typeface="+mj-lt"/>
                <a:ea typeface="Open Sans" panose="020B0606030504020204" pitchFamily="34" charset="0"/>
                <a:cs typeface="Open Sans" panose="020B0606030504020204" pitchFamily="34" charset="0"/>
              </a:defRPr>
            </a:lvl3pPr>
            <a:lvl4pPr marL="1371600" indent="0">
              <a:buNone/>
              <a:defRPr sz="3600">
                <a:latin typeface="+mj-lt"/>
                <a:ea typeface="Open Sans" panose="020B0606030504020204" pitchFamily="34" charset="0"/>
                <a:cs typeface="Open Sans" panose="020B0606030504020204" pitchFamily="34" charset="0"/>
              </a:defRPr>
            </a:lvl4pPr>
            <a:lvl5pPr marL="1828800" indent="0">
              <a:buNone/>
              <a:defRPr sz="3600">
                <a:latin typeface="+mj-lt"/>
                <a:ea typeface="Open Sans" panose="020B0606030504020204" pitchFamily="34" charset="0"/>
                <a:cs typeface="Open Sans" panose="020B0606030504020204" pitchFamily="34" charset="0"/>
              </a:defRPr>
            </a:lvl5pPr>
          </a:lstStyle>
          <a:p>
            <a:pPr lvl="0"/>
            <a:r>
              <a:rPr lang="en-US"/>
              <a:t>Click to edit the text </a:t>
            </a:r>
          </a:p>
        </p:txBody>
      </p:sp>
      <p:pic>
        <p:nvPicPr>
          <p:cNvPr id="9" name="Picture 8">
            <a:extLst>
              <a:ext uri="{FF2B5EF4-FFF2-40B4-BE49-F238E27FC236}">
                <a16:creationId xmlns:a16="http://schemas.microsoft.com/office/drawing/2014/main" id="{320D1B1E-8401-8049-8729-0C74A6C1928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237215009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SLIDE-ONE-COLUMN-03">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solidFill>
                  <a:schemeClr val="bg1"/>
                </a:solidFill>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b="0" i="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b="0" i="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b="0" i="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b="0" i="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8171867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UB-TITLE-TEXT-SLIDE-ONE-COLUMN-03">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solidFill>
                  <a:schemeClr val="bg1"/>
                </a:solidFill>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b="0" i="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b="0" i="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b="0" i="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b="0" i="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B00A245F-AFE1-418E-A7D2-5729076138A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961750" y="5906728"/>
            <a:ext cx="1541845" cy="265471"/>
          </a:xfrm>
          <a:prstGeom prst="rect">
            <a:avLst/>
          </a:prstGeom>
        </p:spPr>
      </p:pic>
      <p:sp>
        <p:nvSpPr>
          <p:cNvPr id="5" name="Text Placeholder 4">
            <a:extLst>
              <a:ext uri="{FF2B5EF4-FFF2-40B4-BE49-F238E27FC236}">
                <a16:creationId xmlns:a16="http://schemas.microsoft.com/office/drawing/2014/main" id="{8CFD540B-E88F-456E-9668-B8C1F3C954FF}"/>
              </a:ext>
            </a:extLst>
          </p:cNvPr>
          <p:cNvSpPr>
            <a:spLocks noGrp="1"/>
          </p:cNvSpPr>
          <p:nvPr>
            <p:ph type="body" sz="quarter" idx="11" hasCustomPrompt="1"/>
          </p:nvPr>
        </p:nvSpPr>
        <p:spPr>
          <a:xfrm>
            <a:off x="685800" y="378898"/>
            <a:ext cx="10817225" cy="342900"/>
          </a:xfrm>
          <a:prstGeom prst="rect">
            <a:avLst/>
          </a:prstGeom>
        </p:spPr>
        <p:txBody>
          <a:bodyPr lIns="0"/>
          <a:lstStyle>
            <a:lvl1pPr marL="0" indent="0">
              <a:buNone/>
              <a:defRPr sz="1800">
                <a:solidFill>
                  <a:schemeClr val="bg1"/>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None/>
              <a:defRPr>
                <a:latin typeface="+mj-lt"/>
              </a:defRPr>
            </a:lvl5pPr>
          </a:lstStyle>
          <a:p>
            <a:pPr lvl="0"/>
            <a:r>
              <a:rPr lang="en-US"/>
              <a:t>SUBTITLE</a:t>
            </a:r>
            <a:endParaRPr lang="uk-UA"/>
          </a:p>
        </p:txBody>
      </p:sp>
    </p:spTree>
    <p:extLst>
      <p:ext uri="{BB962C8B-B14F-4D97-AF65-F5344CB8AC3E}">
        <p14:creationId xmlns:p14="http://schemas.microsoft.com/office/powerpoint/2010/main" val="146689126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SLIDE-THREE-BLOCKS">
    <p:bg>
      <p:bgPr>
        <a:gradFill flip="none" rotWithShape="1">
          <a:gsLst>
            <a:gs pos="0">
              <a:schemeClr val="accent6"/>
            </a:gs>
            <a:gs pos="30000">
              <a:schemeClr val="accent6"/>
            </a:gs>
            <a:gs pos="100000">
              <a:srgbClr val="7030A0"/>
            </a:gs>
          </a:gsLst>
          <a:lin ang="10800000" scaled="0"/>
          <a:tileRect/>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222373522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EXT-SLIDE-SIX-BLOCKS">
    <p:bg>
      <p:bgPr>
        <a:gradFill flip="none" rotWithShape="1">
          <a:gsLst>
            <a:gs pos="0">
              <a:schemeClr val="accent6"/>
            </a:gs>
            <a:gs pos="30000">
              <a:schemeClr val="accent6"/>
            </a:gs>
            <a:gs pos="100000">
              <a:srgbClr val="7030A0"/>
            </a:gs>
          </a:gsLst>
          <a:lin ang="10800000" scaled="0"/>
          <a:tileRect/>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961750" y="5906728"/>
            <a:ext cx="1541845" cy="265471"/>
          </a:xfrm>
          <a:prstGeom prst="rect">
            <a:avLst/>
          </a:prstGeom>
        </p:spPr>
      </p:pic>
      <p:sp>
        <p:nvSpPr>
          <p:cNvPr id="15" name="Text Placeholder 14">
            <a:extLst>
              <a:ext uri="{FF2B5EF4-FFF2-40B4-BE49-F238E27FC236}">
                <a16:creationId xmlns:a16="http://schemas.microsoft.com/office/drawing/2014/main" id="{26A81FEC-0400-4316-82D7-98C2C17AF99F}"/>
              </a:ext>
            </a:extLst>
          </p:cNvPr>
          <p:cNvSpPr>
            <a:spLocks noGrp="1"/>
          </p:cNvSpPr>
          <p:nvPr>
            <p:ph type="body" sz="quarter" idx="10" hasCustomPrompt="1"/>
          </p:nvPr>
        </p:nvSpPr>
        <p:spPr>
          <a:xfrm>
            <a:off x="705884" y="2291000"/>
            <a:ext cx="3302000" cy="450767"/>
          </a:xfrm>
          <a:prstGeom prst="rect">
            <a:avLst/>
          </a:prstGeom>
        </p:spPr>
        <p:txBody>
          <a:bodyPr lIns="0">
            <a:noAutofit/>
          </a:bodyPr>
          <a:lstStyle>
            <a:lvl1pPr marL="0" indent="0">
              <a:lnSpc>
                <a:spcPts val="3400"/>
              </a:lnSpc>
              <a:spcBef>
                <a:spcPts val="0"/>
              </a:spcBef>
              <a:buNone/>
              <a:defRPr sz="4000">
                <a:solidFill>
                  <a:schemeClr val="bg1"/>
                </a:solidFill>
                <a:latin typeface="+mj-lt"/>
              </a:defRPr>
            </a:lvl1pPr>
            <a:lvl2pPr marL="457200" indent="0">
              <a:buNone/>
              <a:defRPr sz="1600">
                <a:solidFill>
                  <a:schemeClr val="bg1"/>
                </a:solidFill>
                <a:latin typeface="+mj-lt"/>
              </a:defRPr>
            </a:lvl2pPr>
            <a:lvl3pPr marL="914400" indent="0">
              <a:buNone/>
              <a:defRPr sz="1600">
                <a:solidFill>
                  <a:schemeClr val="bg1"/>
                </a:solidFill>
                <a:latin typeface="+mj-lt"/>
              </a:defRPr>
            </a:lvl3pPr>
            <a:lvl4pPr marL="1371600" indent="0">
              <a:buNone/>
              <a:defRPr sz="1600">
                <a:solidFill>
                  <a:schemeClr val="bg1"/>
                </a:solidFill>
                <a:latin typeface="+mj-lt"/>
              </a:defRPr>
            </a:lvl4pPr>
            <a:lvl5pPr marL="1828800" indent="0">
              <a:buNone/>
              <a:defRPr sz="1600">
                <a:solidFill>
                  <a:schemeClr val="bg1"/>
                </a:solidFill>
                <a:latin typeface="+mj-lt"/>
              </a:defRPr>
            </a:lvl5pPr>
          </a:lstStyle>
          <a:p>
            <a:pPr fontAlgn="auto">
              <a:spcAft>
                <a:spcPts val="0"/>
              </a:spcAft>
            </a:pPr>
            <a:r>
              <a:rPr lang="en-US" sz="3600" i="0">
                <a:solidFill>
                  <a:schemeClr val="bg1"/>
                </a:solidFill>
                <a:latin typeface="+mj-lt"/>
              </a:rPr>
              <a:t>CLICK to EDIT</a:t>
            </a:r>
          </a:p>
        </p:txBody>
      </p:sp>
      <p:sp>
        <p:nvSpPr>
          <p:cNvPr id="19" name="Text Placeholder 18">
            <a:extLst>
              <a:ext uri="{FF2B5EF4-FFF2-40B4-BE49-F238E27FC236}">
                <a16:creationId xmlns:a16="http://schemas.microsoft.com/office/drawing/2014/main" id="{B9A0CC64-1995-41C8-8F75-EF41D0839448}"/>
              </a:ext>
            </a:extLst>
          </p:cNvPr>
          <p:cNvSpPr>
            <a:spLocks noGrp="1"/>
          </p:cNvSpPr>
          <p:nvPr>
            <p:ph type="body" sz="quarter" idx="11" hasCustomPrompt="1"/>
          </p:nvPr>
        </p:nvSpPr>
        <p:spPr>
          <a:xfrm>
            <a:off x="706438" y="2806762"/>
            <a:ext cx="3302000" cy="864823"/>
          </a:xfrm>
          <a:prstGeom prst="rect">
            <a:avLst/>
          </a:prstGeom>
        </p:spPr>
        <p:txBody>
          <a:bodyPr wrap="square" lIns="0">
            <a:noAutofit/>
          </a:bodyPr>
          <a:lstStyle>
            <a:lvl1pPr marL="0" indent="0">
              <a:buNone/>
              <a:defRPr lang="en-US" sz="1400" b="1" i="0" dirty="0">
                <a:solidFill>
                  <a:schemeClr val="bg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stStyle>
          <a:p>
            <a:pPr fontAlgn="auto">
              <a:spcAft>
                <a:spcPts val="0"/>
              </a:spcAft>
            </a:pPr>
            <a:r>
              <a:rPr lang="en-US" sz="1600" i="0">
                <a:solidFill>
                  <a:schemeClr val="bg1"/>
                </a:solidFill>
                <a:latin typeface="+mj-lt"/>
              </a:rPr>
              <a:t>Click to edit the text</a:t>
            </a:r>
          </a:p>
        </p:txBody>
      </p:sp>
      <p:sp>
        <p:nvSpPr>
          <p:cNvPr id="26" name="Text Placeholder 14">
            <a:extLst>
              <a:ext uri="{FF2B5EF4-FFF2-40B4-BE49-F238E27FC236}">
                <a16:creationId xmlns:a16="http://schemas.microsoft.com/office/drawing/2014/main" id="{2046BC2C-492E-4EC1-8F5D-4801D4340C2B}"/>
              </a:ext>
            </a:extLst>
          </p:cNvPr>
          <p:cNvSpPr>
            <a:spLocks noGrp="1"/>
          </p:cNvSpPr>
          <p:nvPr>
            <p:ph type="body" sz="quarter" idx="12" hasCustomPrompt="1"/>
          </p:nvPr>
        </p:nvSpPr>
        <p:spPr>
          <a:xfrm>
            <a:off x="8183008" y="2291000"/>
            <a:ext cx="3302000" cy="450767"/>
          </a:xfrm>
          <a:prstGeom prst="rect">
            <a:avLst/>
          </a:prstGeom>
        </p:spPr>
        <p:txBody>
          <a:bodyPr lIns="0">
            <a:noAutofit/>
          </a:bodyPr>
          <a:lstStyle>
            <a:lvl1pPr marL="0" indent="0">
              <a:lnSpc>
                <a:spcPts val="3400"/>
              </a:lnSpc>
              <a:spcBef>
                <a:spcPts val="0"/>
              </a:spcBef>
              <a:buNone/>
              <a:defRPr sz="4000">
                <a:solidFill>
                  <a:schemeClr val="bg1"/>
                </a:solidFill>
                <a:latin typeface="+mj-lt"/>
              </a:defRPr>
            </a:lvl1pPr>
            <a:lvl2pPr marL="457200" indent="0">
              <a:buNone/>
              <a:defRPr sz="1600">
                <a:solidFill>
                  <a:schemeClr val="bg1"/>
                </a:solidFill>
                <a:latin typeface="+mj-lt"/>
              </a:defRPr>
            </a:lvl2pPr>
            <a:lvl3pPr marL="914400" indent="0">
              <a:buNone/>
              <a:defRPr sz="1600">
                <a:solidFill>
                  <a:schemeClr val="bg1"/>
                </a:solidFill>
                <a:latin typeface="+mj-lt"/>
              </a:defRPr>
            </a:lvl3pPr>
            <a:lvl4pPr marL="1371600" indent="0">
              <a:buNone/>
              <a:defRPr sz="1600">
                <a:solidFill>
                  <a:schemeClr val="bg1"/>
                </a:solidFill>
                <a:latin typeface="+mj-lt"/>
              </a:defRPr>
            </a:lvl4pPr>
            <a:lvl5pPr marL="1828800" indent="0">
              <a:buNone/>
              <a:defRPr sz="1600">
                <a:solidFill>
                  <a:schemeClr val="bg1"/>
                </a:solidFill>
                <a:latin typeface="+mj-lt"/>
              </a:defRPr>
            </a:lvl5pPr>
          </a:lstStyle>
          <a:p>
            <a:pPr fontAlgn="auto">
              <a:spcAft>
                <a:spcPts val="0"/>
              </a:spcAft>
            </a:pPr>
            <a:r>
              <a:rPr lang="en-US" sz="3600" i="0">
                <a:solidFill>
                  <a:schemeClr val="bg1"/>
                </a:solidFill>
                <a:latin typeface="+mj-lt"/>
              </a:rPr>
              <a:t>CLICK to EDIT</a:t>
            </a:r>
          </a:p>
        </p:txBody>
      </p:sp>
      <p:sp>
        <p:nvSpPr>
          <p:cNvPr id="27" name="Text Placeholder 18">
            <a:extLst>
              <a:ext uri="{FF2B5EF4-FFF2-40B4-BE49-F238E27FC236}">
                <a16:creationId xmlns:a16="http://schemas.microsoft.com/office/drawing/2014/main" id="{AD93AFD4-628B-42AB-A225-83411E5290C1}"/>
              </a:ext>
            </a:extLst>
          </p:cNvPr>
          <p:cNvSpPr>
            <a:spLocks noGrp="1"/>
          </p:cNvSpPr>
          <p:nvPr>
            <p:ph type="body" sz="quarter" idx="13" hasCustomPrompt="1"/>
          </p:nvPr>
        </p:nvSpPr>
        <p:spPr>
          <a:xfrm>
            <a:off x="8183562" y="2806762"/>
            <a:ext cx="3302000" cy="864823"/>
          </a:xfrm>
          <a:prstGeom prst="rect">
            <a:avLst/>
          </a:prstGeom>
        </p:spPr>
        <p:txBody>
          <a:bodyPr wrap="square" lIns="0">
            <a:noAutofit/>
          </a:bodyPr>
          <a:lstStyle>
            <a:lvl1pPr marL="0" indent="0">
              <a:buNone/>
              <a:defRPr lang="en-US" sz="1400" b="1" i="0" dirty="0">
                <a:solidFill>
                  <a:schemeClr val="bg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stStyle>
          <a:p>
            <a:pPr fontAlgn="auto">
              <a:spcAft>
                <a:spcPts val="0"/>
              </a:spcAft>
            </a:pPr>
            <a:r>
              <a:rPr lang="en-US" sz="1600" i="0">
                <a:solidFill>
                  <a:schemeClr val="bg1"/>
                </a:solidFill>
                <a:latin typeface="+mj-lt"/>
              </a:rPr>
              <a:t>Click to edit the text</a:t>
            </a:r>
          </a:p>
        </p:txBody>
      </p:sp>
      <p:sp>
        <p:nvSpPr>
          <p:cNvPr id="28" name="Text Placeholder 14">
            <a:extLst>
              <a:ext uri="{FF2B5EF4-FFF2-40B4-BE49-F238E27FC236}">
                <a16:creationId xmlns:a16="http://schemas.microsoft.com/office/drawing/2014/main" id="{63693C54-EC71-443E-A75A-FC6CA2D3B09F}"/>
              </a:ext>
            </a:extLst>
          </p:cNvPr>
          <p:cNvSpPr>
            <a:spLocks noGrp="1"/>
          </p:cNvSpPr>
          <p:nvPr>
            <p:ph type="body" sz="quarter" idx="14" hasCustomPrompt="1"/>
          </p:nvPr>
        </p:nvSpPr>
        <p:spPr>
          <a:xfrm>
            <a:off x="4444446" y="2291000"/>
            <a:ext cx="3302000" cy="450767"/>
          </a:xfrm>
          <a:prstGeom prst="rect">
            <a:avLst/>
          </a:prstGeom>
        </p:spPr>
        <p:txBody>
          <a:bodyPr lIns="0">
            <a:noAutofit/>
          </a:bodyPr>
          <a:lstStyle>
            <a:lvl1pPr marL="0" indent="0">
              <a:lnSpc>
                <a:spcPts val="3400"/>
              </a:lnSpc>
              <a:spcBef>
                <a:spcPts val="0"/>
              </a:spcBef>
              <a:buNone/>
              <a:defRPr sz="4000">
                <a:solidFill>
                  <a:schemeClr val="bg1"/>
                </a:solidFill>
                <a:latin typeface="+mj-lt"/>
              </a:defRPr>
            </a:lvl1pPr>
            <a:lvl2pPr marL="457200" indent="0">
              <a:buNone/>
              <a:defRPr sz="1600">
                <a:solidFill>
                  <a:schemeClr val="bg1"/>
                </a:solidFill>
                <a:latin typeface="+mj-lt"/>
              </a:defRPr>
            </a:lvl2pPr>
            <a:lvl3pPr marL="914400" indent="0">
              <a:buNone/>
              <a:defRPr sz="1600">
                <a:solidFill>
                  <a:schemeClr val="bg1"/>
                </a:solidFill>
                <a:latin typeface="+mj-lt"/>
              </a:defRPr>
            </a:lvl3pPr>
            <a:lvl4pPr marL="1371600" indent="0">
              <a:buNone/>
              <a:defRPr sz="1600">
                <a:solidFill>
                  <a:schemeClr val="bg1"/>
                </a:solidFill>
                <a:latin typeface="+mj-lt"/>
              </a:defRPr>
            </a:lvl4pPr>
            <a:lvl5pPr marL="1828800" indent="0">
              <a:buNone/>
              <a:defRPr sz="1600">
                <a:solidFill>
                  <a:schemeClr val="bg1"/>
                </a:solidFill>
                <a:latin typeface="+mj-lt"/>
              </a:defRPr>
            </a:lvl5pPr>
          </a:lstStyle>
          <a:p>
            <a:pPr fontAlgn="auto">
              <a:spcAft>
                <a:spcPts val="0"/>
              </a:spcAft>
            </a:pPr>
            <a:r>
              <a:rPr lang="en-US" sz="3600" i="0">
                <a:solidFill>
                  <a:schemeClr val="bg1"/>
                </a:solidFill>
                <a:latin typeface="+mj-lt"/>
              </a:rPr>
              <a:t>CLICK to EDIT</a:t>
            </a:r>
          </a:p>
        </p:txBody>
      </p:sp>
      <p:sp>
        <p:nvSpPr>
          <p:cNvPr id="29" name="Text Placeholder 18">
            <a:extLst>
              <a:ext uri="{FF2B5EF4-FFF2-40B4-BE49-F238E27FC236}">
                <a16:creationId xmlns:a16="http://schemas.microsoft.com/office/drawing/2014/main" id="{83F7D4CC-2278-45C2-98E5-4319E666CCA5}"/>
              </a:ext>
            </a:extLst>
          </p:cNvPr>
          <p:cNvSpPr>
            <a:spLocks noGrp="1"/>
          </p:cNvSpPr>
          <p:nvPr>
            <p:ph type="body" sz="quarter" idx="15" hasCustomPrompt="1"/>
          </p:nvPr>
        </p:nvSpPr>
        <p:spPr>
          <a:xfrm>
            <a:off x="4445000" y="2806762"/>
            <a:ext cx="3302000" cy="864823"/>
          </a:xfrm>
          <a:prstGeom prst="rect">
            <a:avLst/>
          </a:prstGeom>
        </p:spPr>
        <p:txBody>
          <a:bodyPr wrap="square" lIns="0">
            <a:noAutofit/>
          </a:bodyPr>
          <a:lstStyle>
            <a:lvl1pPr marL="0" indent="0">
              <a:buNone/>
              <a:defRPr lang="en-US" sz="1400" b="1" i="0" dirty="0">
                <a:solidFill>
                  <a:schemeClr val="bg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stStyle>
          <a:p>
            <a:pPr fontAlgn="auto">
              <a:spcAft>
                <a:spcPts val="0"/>
              </a:spcAft>
            </a:pPr>
            <a:r>
              <a:rPr lang="en-US" sz="1600" i="0">
                <a:solidFill>
                  <a:schemeClr val="bg1"/>
                </a:solidFill>
                <a:latin typeface="+mj-lt"/>
              </a:rPr>
              <a:t>Click to edit the text</a:t>
            </a:r>
          </a:p>
        </p:txBody>
      </p:sp>
      <p:sp>
        <p:nvSpPr>
          <p:cNvPr id="18" name="Text Placeholder 14">
            <a:extLst>
              <a:ext uri="{FF2B5EF4-FFF2-40B4-BE49-F238E27FC236}">
                <a16:creationId xmlns:a16="http://schemas.microsoft.com/office/drawing/2014/main" id="{05ADD343-698B-4D4B-A9B7-4A3EB7485F0C}"/>
              </a:ext>
            </a:extLst>
          </p:cNvPr>
          <p:cNvSpPr>
            <a:spLocks noGrp="1"/>
          </p:cNvSpPr>
          <p:nvPr>
            <p:ph type="body" sz="quarter" idx="16" hasCustomPrompt="1"/>
          </p:nvPr>
        </p:nvSpPr>
        <p:spPr>
          <a:xfrm>
            <a:off x="705884" y="4305164"/>
            <a:ext cx="3302000" cy="450767"/>
          </a:xfrm>
          <a:prstGeom prst="rect">
            <a:avLst/>
          </a:prstGeom>
        </p:spPr>
        <p:txBody>
          <a:bodyPr lIns="0">
            <a:noAutofit/>
          </a:bodyPr>
          <a:lstStyle>
            <a:lvl1pPr marL="0" indent="0">
              <a:lnSpc>
                <a:spcPts val="3400"/>
              </a:lnSpc>
              <a:spcBef>
                <a:spcPts val="0"/>
              </a:spcBef>
              <a:buNone/>
              <a:defRPr sz="4000">
                <a:solidFill>
                  <a:schemeClr val="bg1"/>
                </a:solidFill>
                <a:latin typeface="+mj-lt"/>
              </a:defRPr>
            </a:lvl1pPr>
            <a:lvl2pPr marL="457200" indent="0">
              <a:buNone/>
              <a:defRPr sz="1600">
                <a:solidFill>
                  <a:schemeClr val="bg1"/>
                </a:solidFill>
                <a:latin typeface="+mj-lt"/>
              </a:defRPr>
            </a:lvl2pPr>
            <a:lvl3pPr marL="914400" indent="0">
              <a:buNone/>
              <a:defRPr sz="1600">
                <a:solidFill>
                  <a:schemeClr val="bg1"/>
                </a:solidFill>
                <a:latin typeface="+mj-lt"/>
              </a:defRPr>
            </a:lvl3pPr>
            <a:lvl4pPr marL="1371600" indent="0">
              <a:buNone/>
              <a:defRPr sz="1600">
                <a:solidFill>
                  <a:schemeClr val="bg1"/>
                </a:solidFill>
                <a:latin typeface="+mj-lt"/>
              </a:defRPr>
            </a:lvl4pPr>
            <a:lvl5pPr marL="1828800" indent="0">
              <a:buNone/>
              <a:defRPr sz="1600">
                <a:solidFill>
                  <a:schemeClr val="bg1"/>
                </a:solidFill>
                <a:latin typeface="+mj-lt"/>
              </a:defRPr>
            </a:lvl5pPr>
          </a:lstStyle>
          <a:p>
            <a:pPr fontAlgn="auto">
              <a:spcAft>
                <a:spcPts val="0"/>
              </a:spcAft>
            </a:pPr>
            <a:r>
              <a:rPr lang="en-US" sz="3600" i="0">
                <a:solidFill>
                  <a:schemeClr val="bg1"/>
                </a:solidFill>
                <a:latin typeface="+mj-lt"/>
              </a:rPr>
              <a:t>CLICK to EDIT</a:t>
            </a:r>
          </a:p>
        </p:txBody>
      </p:sp>
      <p:sp>
        <p:nvSpPr>
          <p:cNvPr id="20" name="Text Placeholder 18">
            <a:extLst>
              <a:ext uri="{FF2B5EF4-FFF2-40B4-BE49-F238E27FC236}">
                <a16:creationId xmlns:a16="http://schemas.microsoft.com/office/drawing/2014/main" id="{F7FADEB3-763E-46E5-84E2-C4D6ED570248}"/>
              </a:ext>
            </a:extLst>
          </p:cNvPr>
          <p:cNvSpPr>
            <a:spLocks noGrp="1"/>
          </p:cNvSpPr>
          <p:nvPr>
            <p:ph type="body" sz="quarter" idx="17" hasCustomPrompt="1"/>
          </p:nvPr>
        </p:nvSpPr>
        <p:spPr>
          <a:xfrm>
            <a:off x="706438" y="4820926"/>
            <a:ext cx="3302000" cy="864823"/>
          </a:xfrm>
          <a:prstGeom prst="rect">
            <a:avLst/>
          </a:prstGeom>
        </p:spPr>
        <p:txBody>
          <a:bodyPr wrap="square" lIns="0">
            <a:noAutofit/>
          </a:bodyPr>
          <a:lstStyle>
            <a:lvl1pPr marL="0" indent="0">
              <a:buNone/>
              <a:defRPr lang="en-US" sz="1400" b="1" i="0" dirty="0">
                <a:solidFill>
                  <a:schemeClr val="bg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stStyle>
          <a:p>
            <a:pPr fontAlgn="auto">
              <a:spcAft>
                <a:spcPts val="0"/>
              </a:spcAft>
            </a:pPr>
            <a:r>
              <a:rPr lang="en-US" sz="1600" i="0">
                <a:solidFill>
                  <a:schemeClr val="bg1"/>
                </a:solidFill>
                <a:latin typeface="+mj-lt"/>
              </a:rPr>
              <a:t>Click to edit the text</a:t>
            </a:r>
          </a:p>
        </p:txBody>
      </p:sp>
      <p:sp>
        <p:nvSpPr>
          <p:cNvPr id="21" name="Text Placeholder 14">
            <a:extLst>
              <a:ext uri="{FF2B5EF4-FFF2-40B4-BE49-F238E27FC236}">
                <a16:creationId xmlns:a16="http://schemas.microsoft.com/office/drawing/2014/main" id="{5F3573CC-492D-4004-B118-B673E2B96116}"/>
              </a:ext>
            </a:extLst>
          </p:cNvPr>
          <p:cNvSpPr>
            <a:spLocks noGrp="1"/>
          </p:cNvSpPr>
          <p:nvPr>
            <p:ph type="body" sz="quarter" idx="18" hasCustomPrompt="1"/>
          </p:nvPr>
        </p:nvSpPr>
        <p:spPr>
          <a:xfrm>
            <a:off x="8183008" y="4305164"/>
            <a:ext cx="3302000" cy="450767"/>
          </a:xfrm>
          <a:prstGeom prst="rect">
            <a:avLst/>
          </a:prstGeom>
        </p:spPr>
        <p:txBody>
          <a:bodyPr lIns="0">
            <a:noAutofit/>
          </a:bodyPr>
          <a:lstStyle>
            <a:lvl1pPr marL="0" indent="0">
              <a:lnSpc>
                <a:spcPts val="3400"/>
              </a:lnSpc>
              <a:spcBef>
                <a:spcPts val="0"/>
              </a:spcBef>
              <a:buNone/>
              <a:defRPr sz="4000">
                <a:solidFill>
                  <a:schemeClr val="bg1"/>
                </a:solidFill>
                <a:latin typeface="+mj-lt"/>
              </a:defRPr>
            </a:lvl1pPr>
            <a:lvl2pPr marL="457200" indent="0">
              <a:buNone/>
              <a:defRPr sz="1600">
                <a:solidFill>
                  <a:schemeClr val="bg1"/>
                </a:solidFill>
                <a:latin typeface="+mj-lt"/>
              </a:defRPr>
            </a:lvl2pPr>
            <a:lvl3pPr marL="914400" indent="0">
              <a:buNone/>
              <a:defRPr sz="1600">
                <a:solidFill>
                  <a:schemeClr val="bg1"/>
                </a:solidFill>
                <a:latin typeface="+mj-lt"/>
              </a:defRPr>
            </a:lvl3pPr>
            <a:lvl4pPr marL="1371600" indent="0">
              <a:buNone/>
              <a:defRPr sz="1600">
                <a:solidFill>
                  <a:schemeClr val="bg1"/>
                </a:solidFill>
                <a:latin typeface="+mj-lt"/>
              </a:defRPr>
            </a:lvl4pPr>
            <a:lvl5pPr marL="1828800" indent="0">
              <a:buNone/>
              <a:defRPr sz="1600">
                <a:solidFill>
                  <a:schemeClr val="bg1"/>
                </a:solidFill>
                <a:latin typeface="+mj-lt"/>
              </a:defRPr>
            </a:lvl5pPr>
          </a:lstStyle>
          <a:p>
            <a:pPr fontAlgn="auto">
              <a:spcAft>
                <a:spcPts val="0"/>
              </a:spcAft>
            </a:pPr>
            <a:r>
              <a:rPr lang="en-US" sz="3600" i="0">
                <a:solidFill>
                  <a:schemeClr val="bg1"/>
                </a:solidFill>
                <a:latin typeface="+mj-lt"/>
              </a:rPr>
              <a:t>CLICK to EDIT</a:t>
            </a:r>
          </a:p>
        </p:txBody>
      </p:sp>
      <p:sp>
        <p:nvSpPr>
          <p:cNvPr id="22" name="Text Placeholder 18">
            <a:extLst>
              <a:ext uri="{FF2B5EF4-FFF2-40B4-BE49-F238E27FC236}">
                <a16:creationId xmlns:a16="http://schemas.microsoft.com/office/drawing/2014/main" id="{13A2148D-EC13-45F9-A66B-7587E52E50F7}"/>
              </a:ext>
            </a:extLst>
          </p:cNvPr>
          <p:cNvSpPr>
            <a:spLocks noGrp="1"/>
          </p:cNvSpPr>
          <p:nvPr>
            <p:ph type="body" sz="quarter" idx="19" hasCustomPrompt="1"/>
          </p:nvPr>
        </p:nvSpPr>
        <p:spPr>
          <a:xfrm>
            <a:off x="8183562" y="4820926"/>
            <a:ext cx="3302000" cy="864823"/>
          </a:xfrm>
          <a:prstGeom prst="rect">
            <a:avLst/>
          </a:prstGeom>
        </p:spPr>
        <p:txBody>
          <a:bodyPr wrap="square" lIns="0">
            <a:noAutofit/>
          </a:bodyPr>
          <a:lstStyle>
            <a:lvl1pPr marL="0" indent="0">
              <a:buNone/>
              <a:defRPr lang="en-US" sz="1400" b="1" i="0" dirty="0">
                <a:solidFill>
                  <a:schemeClr val="bg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stStyle>
          <a:p>
            <a:pPr fontAlgn="auto">
              <a:spcAft>
                <a:spcPts val="0"/>
              </a:spcAft>
            </a:pPr>
            <a:r>
              <a:rPr lang="en-US" sz="1600" i="0">
                <a:solidFill>
                  <a:schemeClr val="bg1"/>
                </a:solidFill>
                <a:latin typeface="+mj-lt"/>
              </a:rPr>
              <a:t>Click to edit the text</a:t>
            </a:r>
          </a:p>
        </p:txBody>
      </p:sp>
      <p:sp>
        <p:nvSpPr>
          <p:cNvPr id="23" name="Text Placeholder 14">
            <a:extLst>
              <a:ext uri="{FF2B5EF4-FFF2-40B4-BE49-F238E27FC236}">
                <a16:creationId xmlns:a16="http://schemas.microsoft.com/office/drawing/2014/main" id="{6836869D-5F10-4F56-8F21-5B76287445B6}"/>
              </a:ext>
            </a:extLst>
          </p:cNvPr>
          <p:cNvSpPr>
            <a:spLocks noGrp="1"/>
          </p:cNvSpPr>
          <p:nvPr>
            <p:ph type="body" sz="quarter" idx="20" hasCustomPrompt="1"/>
          </p:nvPr>
        </p:nvSpPr>
        <p:spPr>
          <a:xfrm>
            <a:off x="4444446" y="4305164"/>
            <a:ext cx="3302000" cy="450767"/>
          </a:xfrm>
          <a:prstGeom prst="rect">
            <a:avLst/>
          </a:prstGeom>
        </p:spPr>
        <p:txBody>
          <a:bodyPr lIns="0">
            <a:noAutofit/>
          </a:bodyPr>
          <a:lstStyle>
            <a:lvl1pPr marL="0" indent="0">
              <a:lnSpc>
                <a:spcPts val="3400"/>
              </a:lnSpc>
              <a:spcBef>
                <a:spcPts val="0"/>
              </a:spcBef>
              <a:buNone/>
              <a:defRPr sz="4000">
                <a:solidFill>
                  <a:schemeClr val="bg1"/>
                </a:solidFill>
                <a:latin typeface="+mj-lt"/>
              </a:defRPr>
            </a:lvl1pPr>
            <a:lvl2pPr marL="457200" indent="0">
              <a:buNone/>
              <a:defRPr sz="1600">
                <a:solidFill>
                  <a:schemeClr val="bg1"/>
                </a:solidFill>
                <a:latin typeface="+mj-lt"/>
              </a:defRPr>
            </a:lvl2pPr>
            <a:lvl3pPr marL="914400" indent="0">
              <a:buNone/>
              <a:defRPr sz="1600">
                <a:solidFill>
                  <a:schemeClr val="bg1"/>
                </a:solidFill>
                <a:latin typeface="+mj-lt"/>
              </a:defRPr>
            </a:lvl3pPr>
            <a:lvl4pPr marL="1371600" indent="0">
              <a:buNone/>
              <a:defRPr sz="1600">
                <a:solidFill>
                  <a:schemeClr val="bg1"/>
                </a:solidFill>
                <a:latin typeface="+mj-lt"/>
              </a:defRPr>
            </a:lvl4pPr>
            <a:lvl5pPr marL="1828800" indent="0">
              <a:buNone/>
              <a:defRPr sz="1600">
                <a:solidFill>
                  <a:schemeClr val="bg1"/>
                </a:solidFill>
                <a:latin typeface="+mj-lt"/>
              </a:defRPr>
            </a:lvl5pPr>
          </a:lstStyle>
          <a:p>
            <a:pPr fontAlgn="auto">
              <a:spcAft>
                <a:spcPts val="0"/>
              </a:spcAft>
            </a:pPr>
            <a:r>
              <a:rPr lang="en-US" sz="3600" i="0">
                <a:solidFill>
                  <a:schemeClr val="bg1"/>
                </a:solidFill>
                <a:latin typeface="+mj-lt"/>
              </a:rPr>
              <a:t>CLICK to EDIT</a:t>
            </a:r>
          </a:p>
        </p:txBody>
      </p:sp>
      <p:sp>
        <p:nvSpPr>
          <p:cNvPr id="24" name="Text Placeholder 18">
            <a:extLst>
              <a:ext uri="{FF2B5EF4-FFF2-40B4-BE49-F238E27FC236}">
                <a16:creationId xmlns:a16="http://schemas.microsoft.com/office/drawing/2014/main" id="{05C66532-8B57-49DF-842C-E01A5BD3F5F5}"/>
              </a:ext>
            </a:extLst>
          </p:cNvPr>
          <p:cNvSpPr>
            <a:spLocks noGrp="1"/>
          </p:cNvSpPr>
          <p:nvPr>
            <p:ph type="body" sz="quarter" idx="21" hasCustomPrompt="1"/>
          </p:nvPr>
        </p:nvSpPr>
        <p:spPr>
          <a:xfrm>
            <a:off x="4445000" y="4820926"/>
            <a:ext cx="3302000" cy="864823"/>
          </a:xfrm>
          <a:prstGeom prst="rect">
            <a:avLst/>
          </a:prstGeom>
        </p:spPr>
        <p:txBody>
          <a:bodyPr wrap="square" lIns="0">
            <a:noAutofit/>
          </a:bodyPr>
          <a:lstStyle>
            <a:lvl1pPr marL="0" indent="0">
              <a:buNone/>
              <a:defRPr lang="en-US" sz="1400" b="1" i="0" dirty="0">
                <a:solidFill>
                  <a:schemeClr val="bg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stStyle>
          <a:p>
            <a:pPr fontAlgn="auto">
              <a:spcAft>
                <a:spcPts val="0"/>
              </a:spcAft>
            </a:pPr>
            <a:r>
              <a:rPr lang="en-US" sz="1600" i="0">
                <a:solidFill>
                  <a:schemeClr val="bg1"/>
                </a:solidFill>
                <a:latin typeface="+mj-lt"/>
              </a:rPr>
              <a:t>Click to edit the text</a:t>
            </a:r>
          </a:p>
        </p:txBody>
      </p:sp>
    </p:spTree>
    <p:extLst>
      <p:ext uri="{BB962C8B-B14F-4D97-AF65-F5344CB8AC3E}">
        <p14:creationId xmlns:p14="http://schemas.microsoft.com/office/powerpoint/2010/main" val="43791364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ICON-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solidFill>
                  <a:schemeClr val="tx1"/>
                </a:solidFill>
                <a:latin typeface="Proxima Nova Black" panose="02000506030000020004" pitchFamily="50" charset="0"/>
              </a:defRPr>
            </a:lvl1pPr>
          </a:lstStyle>
          <a:p>
            <a:r>
              <a:rPr lang="en-US"/>
              <a:t>TITLE TO BE CAPITALIZED</a:t>
            </a:r>
          </a:p>
        </p:txBody>
      </p:sp>
      <p:sp>
        <p:nvSpPr>
          <p:cNvPr id="23" name="Text Placeholder 13">
            <a:extLst>
              <a:ext uri="{FF2B5EF4-FFF2-40B4-BE49-F238E27FC236}">
                <a16:creationId xmlns:a16="http://schemas.microsoft.com/office/drawing/2014/main" id="{77891F59-4401-4F08-96F7-56DC3DA39692}"/>
              </a:ext>
            </a:extLst>
          </p:cNvPr>
          <p:cNvSpPr>
            <a:spLocks noGrp="1"/>
          </p:cNvSpPr>
          <p:nvPr>
            <p:ph type="body" sz="quarter" idx="10" hasCustomPrompt="1"/>
          </p:nvPr>
        </p:nvSpPr>
        <p:spPr>
          <a:xfrm>
            <a:off x="5354638" y="2508357"/>
            <a:ext cx="2659062" cy="369888"/>
          </a:xfrm>
          <a:prstGeom prst="rect">
            <a:avLst/>
          </a:prstGeom>
        </p:spPr>
        <p:txBody>
          <a:bodyPr lIns="0">
            <a:noAutofit/>
          </a:bodyPr>
          <a:lstStyle>
            <a:lvl1pPr marL="0" indent="0">
              <a:buNone/>
              <a:defRPr sz="180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a:t>
            </a:r>
            <a:endParaRPr lang="uk-UA"/>
          </a:p>
        </p:txBody>
      </p:sp>
      <p:sp>
        <p:nvSpPr>
          <p:cNvPr id="24" name="Text Placeholder 13">
            <a:extLst>
              <a:ext uri="{FF2B5EF4-FFF2-40B4-BE49-F238E27FC236}">
                <a16:creationId xmlns:a16="http://schemas.microsoft.com/office/drawing/2014/main" id="{57A151C7-E9E7-416C-8659-1D3FF8CA8FC2}"/>
              </a:ext>
            </a:extLst>
          </p:cNvPr>
          <p:cNvSpPr>
            <a:spLocks noGrp="1"/>
          </p:cNvSpPr>
          <p:nvPr>
            <p:ph type="body" sz="quarter" idx="11" hasCustomPrompt="1"/>
          </p:nvPr>
        </p:nvSpPr>
        <p:spPr>
          <a:xfrm>
            <a:off x="5354638" y="3804242"/>
            <a:ext cx="2659062" cy="369888"/>
          </a:xfrm>
          <a:prstGeom prst="rect">
            <a:avLst/>
          </a:prstGeom>
        </p:spPr>
        <p:txBody>
          <a:bodyPr lIns="0">
            <a:noAutofit/>
          </a:bodyPr>
          <a:lstStyle>
            <a:lvl1pPr marL="0" indent="0">
              <a:buNone/>
              <a:defRPr sz="180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a:t>
            </a:r>
            <a:endParaRPr lang="uk-UA"/>
          </a:p>
        </p:txBody>
      </p:sp>
      <p:sp>
        <p:nvSpPr>
          <p:cNvPr id="25" name="Text Placeholder 13">
            <a:extLst>
              <a:ext uri="{FF2B5EF4-FFF2-40B4-BE49-F238E27FC236}">
                <a16:creationId xmlns:a16="http://schemas.microsoft.com/office/drawing/2014/main" id="{D501DCED-FA16-45E9-9FBE-526FD741AF8E}"/>
              </a:ext>
            </a:extLst>
          </p:cNvPr>
          <p:cNvSpPr>
            <a:spLocks noGrp="1"/>
          </p:cNvSpPr>
          <p:nvPr>
            <p:ph type="body" sz="quarter" idx="12" hasCustomPrompt="1"/>
          </p:nvPr>
        </p:nvSpPr>
        <p:spPr>
          <a:xfrm>
            <a:off x="5354638" y="5097915"/>
            <a:ext cx="2659062" cy="369888"/>
          </a:xfrm>
          <a:prstGeom prst="rect">
            <a:avLst/>
          </a:prstGeom>
        </p:spPr>
        <p:txBody>
          <a:bodyPr lIns="0">
            <a:noAutofit/>
          </a:bodyPr>
          <a:lstStyle>
            <a:lvl1pPr marL="0" indent="0">
              <a:buNone/>
              <a:defRPr sz="180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a:t>
            </a:r>
            <a:endParaRPr lang="uk-UA"/>
          </a:p>
        </p:txBody>
      </p:sp>
      <p:sp>
        <p:nvSpPr>
          <p:cNvPr id="26" name="Text Placeholder 13">
            <a:extLst>
              <a:ext uri="{FF2B5EF4-FFF2-40B4-BE49-F238E27FC236}">
                <a16:creationId xmlns:a16="http://schemas.microsoft.com/office/drawing/2014/main" id="{3C54F94A-AF65-4F0D-BC26-34E6B07C6F47}"/>
              </a:ext>
            </a:extLst>
          </p:cNvPr>
          <p:cNvSpPr>
            <a:spLocks noGrp="1"/>
          </p:cNvSpPr>
          <p:nvPr>
            <p:ph type="body" sz="quarter" idx="13" hasCustomPrompt="1"/>
          </p:nvPr>
        </p:nvSpPr>
        <p:spPr>
          <a:xfrm>
            <a:off x="9007361" y="2508357"/>
            <a:ext cx="2659062" cy="369888"/>
          </a:xfrm>
          <a:prstGeom prst="rect">
            <a:avLst/>
          </a:prstGeom>
        </p:spPr>
        <p:txBody>
          <a:bodyPr lIns="0">
            <a:noAutofit/>
          </a:bodyPr>
          <a:lstStyle>
            <a:lvl1pPr marL="0" indent="0">
              <a:buNone/>
              <a:defRPr sz="180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a:t>
            </a:r>
            <a:endParaRPr lang="uk-UA"/>
          </a:p>
        </p:txBody>
      </p:sp>
      <p:sp>
        <p:nvSpPr>
          <p:cNvPr id="27" name="Text Placeholder 13">
            <a:extLst>
              <a:ext uri="{FF2B5EF4-FFF2-40B4-BE49-F238E27FC236}">
                <a16:creationId xmlns:a16="http://schemas.microsoft.com/office/drawing/2014/main" id="{F59EB025-5884-4CCA-892E-B91C982A7E90}"/>
              </a:ext>
            </a:extLst>
          </p:cNvPr>
          <p:cNvSpPr>
            <a:spLocks noGrp="1"/>
          </p:cNvSpPr>
          <p:nvPr>
            <p:ph type="body" sz="quarter" idx="14" hasCustomPrompt="1"/>
          </p:nvPr>
        </p:nvSpPr>
        <p:spPr>
          <a:xfrm>
            <a:off x="9007361" y="3804242"/>
            <a:ext cx="2659062" cy="369888"/>
          </a:xfrm>
          <a:prstGeom prst="rect">
            <a:avLst/>
          </a:prstGeom>
        </p:spPr>
        <p:txBody>
          <a:bodyPr lIns="0">
            <a:noAutofit/>
          </a:bodyPr>
          <a:lstStyle>
            <a:lvl1pPr marL="0" indent="0">
              <a:buNone/>
              <a:defRPr sz="180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a:t>
            </a:r>
            <a:endParaRPr lang="uk-UA"/>
          </a:p>
        </p:txBody>
      </p:sp>
      <p:sp>
        <p:nvSpPr>
          <p:cNvPr id="28" name="Text Placeholder 13">
            <a:extLst>
              <a:ext uri="{FF2B5EF4-FFF2-40B4-BE49-F238E27FC236}">
                <a16:creationId xmlns:a16="http://schemas.microsoft.com/office/drawing/2014/main" id="{C4319C33-7136-401C-8B6D-3524307AD557}"/>
              </a:ext>
            </a:extLst>
          </p:cNvPr>
          <p:cNvSpPr>
            <a:spLocks noGrp="1"/>
          </p:cNvSpPr>
          <p:nvPr>
            <p:ph type="body" sz="quarter" idx="15" hasCustomPrompt="1"/>
          </p:nvPr>
        </p:nvSpPr>
        <p:spPr>
          <a:xfrm>
            <a:off x="9007361" y="5097915"/>
            <a:ext cx="2659062" cy="369888"/>
          </a:xfrm>
          <a:prstGeom prst="rect">
            <a:avLst/>
          </a:prstGeom>
        </p:spPr>
        <p:txBody>
          <a:bodyPr lIns="0">
            <a:noAutofit/>
          </a:bodyPr>
          <a:lstStyle>
            <a:lvl1pPr marL="0" indent="0">
              <a:buNone/>
              <a:defRPr sz="180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a:t>
            </a:r>
            <a:endParaRPr lang="uk-UA"/>
          </a:p>
        </p:txBody>
      </p:sp>
      <p:sp>
        <p:nvSpPr>
          <p:cNvPr id="29" name="Text Placeholder 13">
            <a:extLst>
              <a:ext uri="{FF2B5EF4-FFF2-40B4-BE49-F238E27FC236}">
                <a16:creationId xmlns:a16="http://schemas.microsoft.com/office/drawing/2014/main" id="{18CDC3A3-0F9C-4E26-9260-F8B110E98EAE}"/>
              </a:ext>
            </a:extLst>
          </p:cNvPr>
          <p:cNvSpPr>
            <a:spLocks noGrp="1"/>
          </p:cNvSpPr>
          <p:nvPr>
            <p:ph type="body" sz="quarter" idx="16" hasCustomPrompt="1"/>
          </p:nvPr>
        </p:nvSpPr>
        <p:spPr>
          <a:xfrm>
            <a:off x="1646599" y="2508357"/>
            <a:ext cx="2659062" cy="369888"/>
          </a:xfrm>
          <a:prstGeom prst="rect">
            <a:avLst/>
          </a:prstGeom>
        </p:spPr>
        <p:txBody>
          <a:bodyPr lIns="0">
            <a:noAutofit/>
          </a:bodyPr>
          <a:lstStyle>
            <a:lvl1pPr marL="0" indent="0">
              <a:buNone/>
              <a:defRPr sz="180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a:t>
            </a:r>
            <a:endParaRPr lang="uk-UA"/>
          </a:p>
        </p:txBody>
      </p:sp>
      <p:sp>
        <p:nvSpPr>
          <p:cNvPr id="30" name="Text Placeholder 13">
            <a:extLst>
              <a:ext uri="{FF2B5EF4-FFF2-40B4-BE49-F238E27FC236}">
                <a16:creationId xmlns:a16="http://schemas.microsoft.com/office/drawing/2014/main" id="{A1AA5DCC-B5B0-4D15-A797-9A08B4E580ED}"/>
              </a:ext>
            </a:extLst>
          </p:cNvPr>
          <p:cNvSpPr>
            <a:spLocks noGrp="1"/>
          </p:cNvSpPr>
          <p:nvPr>
            <p:ph type="body" sz="quarter" idx="17" hasCustomPrompt="1"/>
          </p:nvPr>
        </p:nvSpPr>
        <p:spPr>
          <a:xfrm>
            <a:off x="1646599" y="3804242"/>
            <a:ext cx="2659062" cy="369888"/>
          </a:xfrm>
          <a:prstGeom prst="rect">
            <a:avLst/>
          </a:prstGeom>
        </p:spPr>
        <p:txBody>
          <a:bodyPr lIns="0">
            <a:noAutofit/>
          </a:bodyPr>
          <a:lstStyle>
            <a:lvl1pPr marL="0" indent="0">
              <a:buNone/>
              <a:defRPr sz="180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a:t>
            </a:r>
            <a:endParaRPr lang="uk-UA"/>
          </a:p>
        </p:txBody>
      </p:sp>
      <p:sp>
        <p:nvSpPr>
          <p:cNvPr id="31" name="Text Placeholder 13">
            <a:extLst>
              <a:ext uri="{FF2B5EF4-FFF2-40B4-BE49-F238E27FC236}">
                <a16:creationId xmlns:a16="http://schemas.microsoft.com/office/drawing/2014/main" id="{0AF19219-21E4-4092-B088-561851CA13BB}"/>
              </a:ext>
            </a:extLst>
          </p:cNvPr>
          <p:cNvSpPr>
            <a:spLocks noGrp="1"/>
          </p:cNvSpPr>
          <p:nvPr>
            <p:ph type="body" sz="quarter" idx="18" hasCustomPrompt="1"/>
          </p:nvPr>
        </p:nvSpPr>
        <p:spPr>
          <a:xfrm>
            <a:off x="1646599" y="5097915"/>
            <a:ext cx="2659062" cy="369888"/>
          </a:xfrm>
          <a:prstGeom prst="rect">
            <a:avLst/>
          </a:prstGeom>
        </p:spPr>
        <p:txBody>
          <a:bodyPr lIns="0">
            <a:noAutofit/>
          </a:bodyPr>
          <a:lstStyle>
            <a:lvl1pPr marL="0" indent="0">
              <a:buNone/>
              <a:defRPr sz="180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a:t>
            </a:r>
            <a:endParaRPr lang="uk-UA"/>
          </a:p>
        </p:txBody>
      </p:sp>
    </p:spTree>
    <p:extLst>
      <p:ext uri="{BB962C8B-B14F-4D97-AF65-F5344CB8AC3E}">
        <p14:creationId xmlns:p14="http://schemas.microsoft.com/office/powerpoint/2010/main" val="117877835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TEXT-ONE-COLUMN-Black">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solidFill>
                  <a:schemeClr val="tx1"/>
                </a:solidFill>
                <a:latin typeface="Proxima Nova Black" panose="02000506030000020004" pitchFamily="50" charset="0"/>
              </a:defRPr>
            </a:lvl1pPr>
          </a:lstStyle>
          <a:p>
            <a:r>
              <a:rPr lang="en-US"/>
              <a:t>TITLE TO BE CAPITALIZED</a:t>
            </a:r>
          </a:p>
        </p:txBody>
      </p:sp>
      <p:sp>
        <p:nvSpPr>
          <p:cNvPr id="3" name="Text Placeholder 6">
            <a:extLst>
              <a:ext uri="{FF2B5EF4-FFF2-40B4-BE49-F238E27FC236}">
                <a16:creationId xmlns:a16="http://schemas.microsoft.com/office/drawing/2014/main" id="{40036F46-A919-49D9-BECF-315E5AA6D879}"/>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38372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4936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EXT-TWO-COLUMNS-GRADIENT">
    <p:bg>
      <p:bgPr>
        <a:solidFill>
          <a:schemeClr val="tx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5" name="Graphic 4">
            <a:extLst>
              <a:ext uri="{FF2B5EF4-FFF2-40B4-BE49-F238E27FC236}">
                <a16:creationId xmlns:a16="http://schemas.microsoft.com/office/drawing/2014/main" id="{4F2F7E59-7F75-4B45-A91D-285977D529E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
        <p:nvSpPr>
          <p:cNvPr id="8" name="Title 1">
            <a:extLst>
              <a:ext uri="{FF2B5EF4-FFF2-40B4-BE49-F238E27FC236}">
                <a16:creationId xmlns:a16="http://schemas.microsoft.com/office/drawing/2014/main" id="{CD96FDF9-74FC-6341-B0F8-22E0DBA7C6EE}"/>
              </a:ext>
            </a:extLst>
          </p:cNvPr>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98000">
                      <a:srgbClr val="00BCDE"/>
                    </a:gs>
                    <a:gs pos="1000">
                      <a:srgbClr val="562D7F"/>
                    </a:gs>
                  </a:gsLst>
                  <a:lin ang="10800000" scaled="0"/>
                </a:gradFill>
                <a:latin typeface="Proxima Nova Black" panose="02000506030000020004" pitchFamily="50" charset="0"/>
              </a:defRPr>
            </a:lvl1pPr>
          </a:lstStyle>
          <a:p>
            <a:r>
              <a:rPr lang="en-US" dirty="0"/>
              <a:t>TITLE TO BE CAPITALIZED</a:t>
            </a:r>
          </a:p>
        </p:txBody>
      </p:sp>
    </p:spTree>
    <p:extLst>
      <p:ext uri="{BB962C8B-B14F-4D97-AF65-F5344CB8AC3E}">
        <p14:creationId xmlns:p14="http://schemas.microsoft.com/office/powerpoint/2010/main" val="111048852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EXT-TWO-COLUMNS-01">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479010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EXT-TWO-COLUMNS-02">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743200"/>
            <a:ext cx="5174998" cy="2924503"/>
          </a:xfrm>
          <a:prstGeom prst="rect">
            <a:avLst/>
          </a:prstGeom>
        </p:spPr>
        <p:txBody>
          <a:bodyPr lIns="0">
            <a:normAutofit/>
          </a:bodyPr>
          <a:lstStyle>
            <a:lvl1pPr marL="0" indent="0">
              <a:lnSpc>
                <a:spcPct val="100000"/>
              </a:lnSpc>
              <a:buNone/>
              <a:defRPr sz="12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2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2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2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743200"/>
            <a:ext cx="5175504" cy="2924503"/>
          </a:xfrm>
          <a:prstGeom prst="rect">
            <a:avLst/>
          </a:prstGeom>
        </p:spPr>
        <p:txBody>
          <a:bodyPr lIns="0">
            <a:normAutofit/>
          </a:bodyPr>
          <a:lstStyle>
            <a:lvl1pPr marL="0" indent="0">
              <a:lnSpc>
                <a:spcPct val="100000"/>
              </a:lnSpc>
              <a:buNone/>
              <a:defRPr sz="12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2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2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2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a:extLst>
              <a:ext uri="{FF2B5EF4-FFF2-40B4-BE49-F238E27FC236}">
                <a16:creationId xmlns:a16="http://schemas.microsoft.com/office/drawing/2014/main" id="{5E101A6D-FF78-478E-A795-B5791950DB43}"/>
              </a:ext>
            </a:extLst>
          </p:cNvPr>
          <p:cNvSpPr>
            <a:spLocks noGrp="1"/>
          </p:cNvSpPr>
          <p:nvPr>
            <p:ph type="body" sz="quarter" idx="12" hasCustomPrompt="1"/>
          </p:nvPr>
        </p:nvSpPr>
        <p:spPr>
          <a:xfrm>
            <a:off x="685800" y="2112581"/>
            <a:ext cx="5174998" cy="430924"/>
          </a:xfrm>
          <a:prstGeom prst="rect">
            <a:avLst/>
          </a:prstGeom>
        </p:spPr>
        <p:txBody>
          <a:bodyPr lIns="0">
            <a:normAutofit/>
          </a:bodyPr>
          <a:lstStyle>
            <a:lvl1pPr marL="0" indent="0">
              <a:lnSpc>
                <a:spcPct val="100000"/>
              </a:lnSpc>
              <a:buNone/>
              <a:defRPr sz="2400">
                <a:latin typeface="+mj-lt"/>
                <a:ea typeface="Open Sans" panose="020B0606030504020204" pitchFamily="34" charset="0"/>
                <a:cs typeface="Open Sans" panose="020B0606030504020204" pitchFamily="34" charset="0"/>
              </a:defRPr>
            </a:lvl1pPr>
            <a:lvl2pPr marL="457200" indent="0">
              <a:buNone/>
              <a:defRPr sz="1200">
                <a:latin typeface="+mj-lt"/>
                <a:ea typeface="Open Sans" panose="020B0606030504020204" pitchFamily="34" charset="0"/>
                <a:cs typeface="Open Sans" panose="020B0606030504020204" pitchFamily="34" charset="0"/>
              </a:defRPr>
            </a:lvl2pPr>
            <a:lvl3pPr marL="914400" indent="0">
              <a:buNone/>
              <a:defRPr sz="1200">
                <a:latin typeface="+mj-lt"/>
                <a:ea typeface="Open Sans" panose="020B0606030504020204" pitchFamily="34" charset="0"/>
                <a:cs typeface="Open Sans" panose="020B0606030504020204" pitchFamily="34" charset="0"/>
              </a:defRPr>
            </a:lvl3pPr>
            <a:lvl4pPr marL="1371600" indent="0">
              <a:buNone/>
              <a:defRPr sz="1200">
                <a:latin typeface="+mj-lt"/>
                <a:ea typeface="Open Sans" panose="020B0606030504020204" pitchFamily="34" charset="0"/>
                <a:cs typeface="Open Sans" panose="020B0606030504020204" pitchFamily="34" charset="0"/>
              </a:defRPr>
            </a:lvl4pPr>
            <a:lvl5pPr marL="1828800" indent="0">
              <a:buNone/>
              <a:defRPr sz="1200">
                <a:latin typeface="+mj-lt"/>
                <a:ea typeface="Open Sans" panose="020B0606030504020204" pitchFamily="34" charset="0"/>
                <a:cs typeface="Open Sans" panose="020B0606030504020204" pitchFamily="34" charset="0"/>
              </a:defRPr>
            </a:lvl5pPr>
          </a:lstStyle>
          <a:p>
            <a:pPr lvl="0"/>
            <a:r>
              <a:rPr lang="en-US"/>
              <a:t>CLICK TO EDIT THE TEXT</a:t>
            </a:r>
          </a:p>
        </p:txBody>
      </p:sp>
      <p:sp>
        <p:nvSpPr>
          <p:cNvPr id="8" name="Text Placeholder 6">
            <a:extLst>
              <a:ext uri="{FF2B5EF4-FFF2-40B4-BE49-F238E27FC236}">
                <a16:creationId xmlns:a16="http://schemas.microsoft.com/office/drawing/2014/main" id="{9C3B4CF9-5CBB-4FBD-B673-96AA96B1CE58}"/>
              </a:ext>
            </a:extLst>
          </p:cNvPr>
          <p:cNvSpPr>
            <a:spLocks noGrp="1"/>
          </p:cNvSpPr>
          <p:nvPr>
            <p:ph type="body" sz="quarter" idx="13" hasCustomPrompt="1"/>
          </p:nvPr>
        </p:nvSpPr>
        <p:spPr>
          <a:xfrm>
            <a:off x="6331202" y="2112581"/>
            <a:ext cx="5174998" cy="430924"/>
          </a:xfrm>
          <a:prstGeom prst="rect">
            <a:avLst/>
          </a:prstGeom>
        </p:spPr>
        <p:txBody>
          <a:bodyPr lIns="0">
            <a:normAutofit/>
          </a:bodyPr>
          <a:lstStyle>
            <a:lvl1pPr marL="0" indent="0">
              <a:lnSpc>
                <a:spcPct val="100000"/>
              </a:lnSpc>
              <a:buNone/>
              <a:defRPr sz="2400">
                <a:latin typeface="+mj-lt"/>
                <a:ea typeface="Open Sans" panose="020B0606030504020204" pitchFamily="34" charset="0"/>
                <a:cs typeface="Open Sans" panose="020B0606030504020204" pitchFamily="34" charset="0"/>
              </a:defRPr>
            </a:lvl1pPr>
            <a:lvl2pPr marL="457200" indent="0">
              <a:buNone/>
              <a:defRPr sz="1200">
                <a:latin typeface="+mj-lt"/>
                <a:ea typeface="Open Sans" panose="020B0606030504020204" pitchFamily="34" charset="0"/>
                <a:cs typeface="Open Sans" panose="020B0606030504020204" pitchFamily="34" charset="0"/>
              </a:defRPr>
            </a:lvl2pPr>
            <a:lvl3pPr marL="914400" indent="0">
              <a:buNone/>
              <a:defRPr sz="1200">
                <a:latin typeface="+mj-lt"/>
                <a:ea typeface="Open Sans" panose="020B0606030504020204" pitchFamily="34" charset="0"/>
                <a:cs typeface="Open Sans" panose="020B0606030504020204" pitchFamily="34" charset="0"/>
              </a:defRPr>
            </a:lvl3pPr>
            <a:lvl4pPr marL="1371600" indent="0">
              <a:buNone/>
              <a:defRPr sz="1200">
                <a:latin typeface="+mj-lt"/>
                <a:ea typeface="Open Sans" panose="020B0606030504020204" pitchFamily="34" charset="0"/>
                <a:cs typeface="Open Sans" panose="020B0606030504020204" pitchFamily="34" charset="0"/>
              </a:defRPr>
            </a:lvl4pPr>
            <a:lvl5pPr marL="1828800" indent="0">
              <a:buNone/>
              <a:defRPr sz="1200">
                <a:latin typeface="+mj-lt"/>
                <a:ea typeface="Open Sans" panose="020B0606030504020204" pitchFamily="34" charset="0"/>
                <a:cs typeface="Open Sans" panose="020B0606030504020204" pitchFamily="34" charset="0"/>
              </a:defRPr>
            </a:lvl5pPr>
          </a:lstStyle>
          <a:p>
            <a:pPr lvl="0"/>
            <a:r>
              <a:rPr lang="en-US"/>
              <a:t>CLICK TO EDIT THE TEXT</a:t>
            </a:r>
          </a:p>
        </p:txBody>
      </p:sp>
    </p:spTree>
    <p:extLst>
      <p:ext uri="{BB962C8B-B14F-4D97-AF65-F5344CB8AC3E}">
        <p14:creationId xmlns:p14="http://schemas.microsoft.com/office/powerpoint/2010/main" val="254908833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EXT-THREE-COLUMNS">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2019774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DESCRIPTION-SIDETEX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82510691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TIMELINE">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a:cxnSpLocks/>
          </p:cNvCxnSpPr>
          <p:nvPr userDrawn="1"/>
        </p:nvCxnSpPr>
        <p:spPr>
          <a:xfrm>
            <a:off x="0" y="2743200"/>
            <a:ext cx="1222438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pic>
        <p:nvPicPr>
          <p:cNvPr id="22" name="Picture 21">
            <a:extLst>
              <a:ext uri="{FF2B5EF4-FFF2-40B4-BE49-F238E27FC236}">
                <a16:creationId xmlns:a16="http://schemas.microsoft.com/office/drawing/2014/main" id="{D2C70A87-6824-3248-B448-307E7C5BC0C9}"/>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74569290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TIMELINE-White">
    <p:bg>
      <p:bgPr>
        <a:solidFill>
          <a:schemeClr val="tx1"/>
        </a:soli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780772"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solidFill>
                  <a:schemeClr val="bg1"/>
                </a:solidFill>
                <a:latin typeface="Proxima Nova Black" panose="02000506030000020004" pitchFamily="50" charset="0"/>
              </a:defRPr>
            </a:lvl1pPr>
          </a:lstStyle>
          <a:p>
            <a:r>
              <a:rPr lang="en-US"/>
              <a:t>TITLE TO BE CAPITALIZED</a:t>
            </a:r>
          </a:p>
        </p:txBody>
      </p:sp>
      <p:sp>
        <p:nvSpPr>
          <p:cNvPr id="30" name="Text Placeholder 6"/>
          <p:cNvSpPr>
            <a:spLocks noGrp="1"/>
          </p:cNvSpPr>
          <p:nvPr>
            <p:ph type="body" sz="quarter" idx="18" hasCustomPrompt="1"/>
          </p:nvPr>
        </p:nvSpPr>
        <p:spPr>
          <a:xfrm>
            <a:off x="296921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57648" y="2057400"/>
            <a:ext cx="1466850" cy="809897"/>
          </a:xfrm>
          <a:prstGeom prst="rect">
            <a:avLst/>
          </a:prstGeom>
          <a:noFill/>
          <a:ln>
            <a:noFill/>
          </a:ln>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46086"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780772" y="2929435"/>
            <a:ext cx="1888856"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969122" y="2929435"/>
            <a:ext cx="1897168"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57648" y="2929434"/>
            <a:ext cx="1884283"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46086" y="2929435"/>
            <a:ext cx="1876792"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2929434"/>
            <a:ext cx="1895753"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pic>
        <p:nvPicPr>
          <p:cNvPr id="23" name="Picture 22">
            <a:extLst>
              <a:ext uri="{FF2B5EF4-FFF2-40B4-BE49-F238E27FC236}">
                <a16:creationId xmlns:a16="http://schemas.microsoft.com/office/drawing/2014/main" id="{A0FA8A27-63AE-49E9-A7D8-09822F0E36E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290701590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UB-TITLE-TITLE-TIMELINE-White">
    <p:bg>
      <p:bgPr>
        <a:solidFill>
          <a:schemeClr val="tx1"/>
        </a:soli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780772"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solidFill>
                  <a:schemeClr val="bg1"/>
                </a:solidFill>
                <a:latin typeface="Proxima Nova Black" panose="02000506030000020004" pitchFamily="50" charset="0"/>
              </a:defRPr>
            </a:lvl1pPr>
          </a:lstStyle>
          <a:p>
            <a:r>
              <a:rPr lang="en-US"/>
              <a:t>TITLE TO BE CAPITALIZED</a:t>
            </a:r>
          </a:p>
        </p:txBody>
      </p:sp>
      <p:sp>
        <p:nvSpPr>
          <p:cNvPr id="30" name="Text Placeholder 6"/>
          <p:cNvSpPr>
            <a:spLocks noGrp="1"/>
          </p:cNvSpPr>
          <p:nvPr>
            <p:ph type="body" sz="quarter" idx="18" hasCustomPrompt="1"/>
          </p:nvPr>
        </p:nvSpPr>
        <p:spPr>
          <a:xfrm>
            <a:off x="296921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57648" y="2057400"/>
            <a:ext cx="1466850" cy="809897"/>
          </a:xfrm>
          <a:prstGeom prst="rect">
            <a:avLst/>
          </a:prstGeom>
          <a:noFill/>
          <a:ln>
            <a:noFill/>
          </a:ln>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46086"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780772" y="2929435"/>
            <a:ext cx="1888856"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969122" y="2929435"/>
            <a:ext cx="1897168"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57648" y="2929434"/>
            <a:ext cx="1884283"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46086" y="2929435"/>
            <a:ext cx="1876792"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2929434"/>
            <a:ext cx="1895753"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pic>
        <p:nvPicPr>
          <p:cNvPr id="23" name="Picture 22">
            <a:extLst>
              <a:ext uri="{FF2B5EF4-FFF2-40B4-BE49-F238E27FC236}">
                <a16:creationId xmlns:a16="http://schemas.microsoft.com/office/drawing/2014/main" id="{A0FA8A27-63AE-49E9-A7D8-09822F0E36E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961750" y="5906728"/>
            <a:ext cx="1541845" cy="265471"/>
          </a:xfrm>
          <a:prstGeom prst="rect">
            <a:avLst/>
          </a:prstGeom>
        </p:spPr>
      </p:pic>
      <p:sp>
        <p:nvSpPr>
          <p:cNvPr id="14" name="Title 1">
            <a:extLst>
              <a:ext uri="{FF2B5EF4-FFF2-40B4-BE49-F238E27FC236}">
                <a16:creationId xmlns:a16="http://schemas.microsoft.com/office/drawing/2014/main" id="{ABDA5926-1B8F-4BB7-BC7C-7929CB0F68FA}"/>
              </a:ext>
            </a:extLst>
          </p:cNvPr>
          <p:cNvSpPr txBox="1">
            <a:spLocks/>
          </p:cNvSpPr>
          <p:nvPr userDrawn="1"/>
        </p:nvSpPr>
        <p:spPr>
          <a:xfrm>
            <a:off x="685800" y="339710"/>
            <a:ext cx="10820400" cy="271855"/>
          </a:xfrm>
          <a:prstGeom prst="rect">
            <a:avLst/>
          </a:prstGeom>
        </p:spPr>
        <p:txBody>
          <a:bodyPr lIns="0"/>
          <a:lstStyle>
            <a:lvl1pPr algn="l" defTabSz="914400" rtl="0" eaLnBrk="1" latinLnBrk="0" hangingPunct="1">
              <a:lnSpc>
                <a:spcPct val="90000"/>
              </a:lnSpc>
              <a:spcBef>
                <a:spcPct val="0"/>
              </a:spcBef>
              <a:buNone/>
              <a:defRPr sz="4400" kern="1200" baseline="0">
                <a:solidFill>
                  <a:schemeClr val="tx1"/>
                </a:solidFill>
                <a:latin typeface="Proxima Nova Black" panose="02000506030000020004" pitchFamily="50" charset="0"/>
                <a:ea typeface="+mj-ea"/>
                <a:cs typeface="+mj-cs"/>
              </a:defRPr>
            </a:lvl1pPr>
          </a:lstStyle>
          <a:p>
            <a:pPr fontAlgn="auto">
              <a:spcAft>
                <a:spcPts val="0"/>
              </a:spcAft>
            </a:pPr>
            <a:r>
              <a:rPr lang="en-US" sz="1600"/>
              <a:t>TITLE TO BE CAPITALIZED</a:t>
            </a:r>
          </a:p>
        </p:txBody>
      </p:sp>
      <p:sp>
        <p:nvSpPr>
          <p:cNvPr id="3" name="Text Placeholder 2">
            <a:extLst>
              <a:ext uri="{FF2B5EF4-FFF2-40B4-BE49-F238E27FC236}">
                <a16:creationId xmlns:a16="http://schemas.microsoft.com/office/drawing/2014/main" id="{36A10439-6E25-4E84-BDE6-49D3ED19550D}"/>
              </a:ext>
            </a:extLst>
          </p:cNvPr>
          <p:cNvSpPr>
            <a:spLocks noGrp="1"/>
          </p:cNvSpPr>
          <p:nvPr>
            <p:ph type="body" sz="quarter" idx="26" hasCustomPrompt="1"/>
          </p:nvPr>
        </p:nvSpPr>
        <p:spPr>
          <a:xfrm>
            <a:off x="685800" y="395070"/>
            <a:ext cx="10817225" cy="314325"/>
          </a:xfrm>
          <a:prstGeom prst="rect">
            <a:avLst/>
          </a:prstGeom>
        </p:spPr>
        <p:txBody>
          <a:bodyPr lIns="0"/>
          <a:lstStyle>
            <a:lvl1pPr marL="0" indent="0">
              <a:buNone/>
              <a:defRPr sz="1800">
                <a:solidFill>
                  <a:schemeClr val="bg1"/>
                </a:solidFill>
                <a:latin typeface="+mj-lt"/>
              </a:defRPr>
            </a:lvl1pPr>
            <a:lvl2pPr marL="457200" indent="0">
              <a:buNone/>
              <a:defRPr>
                <a:solidFill>
                  <a:schemeClr val="bg1"/>
                </a:solidFill>
                <a:latin typeface="+mj-lt"/>
              </a:defRPr>
            </a:lvl2pPr>
            <a:lvl3pPr marL="914400" indent="0">
              <a:buNone/>
              <a:defRPr>
                <a:solidFill>
                  <a:schemeClr val="bg1"/>
                </a:solidFill>
                <a:latin typeface="+mj-lt"/>
              </a:defRPr>
            </a:lvl3pPr>
            <a:lvl4pPr marL="1371600" indent="0">
              <a:buNone/>
              <a:defRPr>
                <a:solidFill>
                  <a:schemeClr val="bg1"/>
                </a:solidFill>
                <a:latin typeface="+mj-lt"/>
              </a:defRPr>
            </a:lvl4pPr>
            <a:lvl5pPr marL="1828800" indent="0">
              <a:buNone/>
              <a:defRPr>
                <a:solidFill>
                  <a:schemeClr val="bg1"/>
                </a:solidFill>
                <a:latin typeface="+mj-lt"/>
              </a:defRPr>
            </a:lvl5pPr>
          </a:lstStyle>
          <a:p>
            <a:pPr lvl="0"/>
            <a:r>
              <a:rPr lang="en-US"/>
              <a:t>SUBTITLE</a:t>
            </a:r>
            <a:endParaRPr lang="uk-UA"/>
          </a:p>
        </p:txBody>
      </p:sp>
    </p:spTree>
    <p:extLst>
      <p:ext uri="{BB962C8B-B14F-4D97-AF65-F5344CB8AC3E}">
        <p14:creationId xmlns:p14="http://schemas.microsoft.com/office/powerpoint/2010/main" val="308269660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PHOTO-RIGHT">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r>
              <a:rPr lang="en-GB"/>
              <a:t>Click icon to add picture</a:t>
            </a:r>
            <a:endParaRPr lang="en-US"/>
          </a:p>
        </p:txBody>
      </p:sp>
    </p:spTree>
    <p:extLst>
      <p:ext uri="{BB962C8B-B14F-4D97-AF65-F5344CB8AC3E}">
        <p14:creationId xmlns:p14="http://schemas.microsoft.com/office/powerpoint/2010/main" val="36798389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742177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EXT-SLIDE-ONE-COLUMN-03">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gradFill>
                  <a:gsLst>
                    <a:gs pos="98000">
                      <a:srgbClr val="00BCDE"/>
                    </a:gs>
                    <a:gs pos="1000">
                      <a:srgbClr val="562D7F"/>
                    </a:gs>
                  </a:gsLst>
                  <a:lin ang="10800000" scaled="0"/>
                </a:gradFill>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b="0" i="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b="0" i="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b="0" i="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b="0" i="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B00A245F-AFE1-418E-A7D2-5729076138A1}"/>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2259293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EXT-THREE-COLUMNS-GRADIENT">
    <p:bg>
      <p:bgPr>
        <a:solidFill>
          <a:schemeClr val="tx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Graphic 7">
            <a:extLst>
              <a:ext uri="{FF2B5EF4-FFF2-40B4-BE49-F238E27FC236}">
                <a16:creationId xmlns:a16="http://schemas.microsoft.com/office/drawing/2014/main" id="{93C119A1-800E-6142-9AF0-7D6F314691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
        <p:nvSpPr>
          <p:cNvPr id="9" name="Title 1">
            <a:extLst>
              <a:ext uri="{FF2B5EF4-FFF2-40B4-BE49-F238E27FC236}">
                <a16:creationId xmlns:a16="http://schemas.microsoft.com/office/drawing/2014/main" id="{ADEF2D69-487D-2447-BA19-5071863993A6}"/>
              </a:ext>
            </a:extLst>
          </p:cNvPr>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98000">
                      <a:srgbClr val="00BCDE"/>
                    </a:gs>
                    <a:gs pos="1000">
                      <a:srgbClr val="562D7F"/>
                    </a:gs>
                  </a:gsLst>
                  <a:lin ang="10800000" scaled="0"/>
                </a:gradFill>
                <a:latin typeface="Proxima Nova Black" panose="02000506030000020004" pitchFamily="50" charset="0"/>
              </a:defRPr>
            </a:lvl1pPr>
          </a:lstStyle>
          <a:p>
            <a:r>
              <a:rPr lang="en-US" dirty="0"/>
              <a:t>TITLE TO BE CAPITALIZED</a:t>
            </a:r>
          </a:p>
        </p:txBody>
      </p:sp>
    </p:spTree>
    <p:extLst>
      <p:ext uri="{BB962C8B-B14F-4D97-AF65-F5344CB8AC3E}">
        <p14:creationId xmlns:p14="http://schemas.microsoft.com/office/powerpoint/2010/main" val="361717831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SLIDE-LIGHT-1">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dirty="0"/>
              <a:t>TITLE</a:t>
            </a:r>
            <a:br>
              <a:rPr lang="uk-UA" dirty="0"/>
            </a:br>
            <a:r>
              <a:rPr lang="en-US" dirty="0"/>
              <a:t>TO</a:t>
            </a:r>
            <a:r>
              <a:rPr lang="uk-UA" dirty="0"/>
              <a:t> </a:t>
            </a:r>
            <a:r>
              <a:rPr lang="en-US" dirty="0"/>
              <a:t>BE</a:t>
            </a:r>
            <a:r>
              <a:rPr lang="uk-UA" dirty="0"/>
              <a:t> </a:t>
            </a:r>
            <a:r>
              <a:rPr lang="en-US" dirty="0"/>
              <a:t>CAPI</a:t>
            </a:r>
            <a:br>
              <a:rPr lang="uk-UA" dirty="0"/>
            </a:br>
            <a:r>
              <a:rPr lang="en-US" dirty="0"/>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305928553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SLIDE-LIGHT-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52462642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0311313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EXT-TWO-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5791721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EXT-THREE-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119675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DESCRIPTION-SIDETEX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Tree>
    <p:extLst>
      <p:ext uri="{BB962C8B-B14F-4D97-AF65-F5344CB8AC3E}">
        <p14:creationId xmlns:p14="http://schemas.microsoft.com/office/powerpoint/2010/main" val="331889162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SIDETEXT-PROCESS-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4" name="Oval 3"/>
          <p:cNvSpPr/>
          <p:nvPr userDrawn="1"/>
        </p:nvSpPr>
        <p:spPr>
          <a:xfrm>
            <a:off x="917664"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ndParaRPr>
          </a:p>
        </p:txBody>
      </p:sp>
      <p:sp>
        <p:nvSpPr>
          <p:cNvPr id="12" name="Oval 11"/>
          <p:cNvSpPr/>
          <p:nvPr userDrawn="1"/>
        </p:nvSpPr>
        <p:spPr>
          <a:xfrm>
            <a:off x="3113586"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ndParaRPr>
          </a:p>
        </p:txBody>
      </p:sp>
      <p:sp>
        <p:nvSpPr>
          <p:cNvPr id="13" name="Oval 12"/>
          <p:cNvSpPr/>
          <p:nvPr userDrawn="1"/>
        </p:nvSpPr>
        <p:spPr>
          <a:xfrm>
            <a:off x="530950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ndParaRPr>
          </a:p>
        </p:txBody>
      </p:sp>
      <p:sp>
        <p:nvSpPr>
          <p:cNvPr id="14" name="Oval 13"/>
          <p:cNvSpPr/>
          <p:nvPr userDrawn="1"/>
        </p:nvSpPr>
        <p:spPr>
          <a:xfrm>
            <a:off x="7505429"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ndParaRPr>
          </a:p>
        </p:txBody>
      </p:sp>
      <p:sp>
        <p:nvSpPr>
          <p:cNvPr id="15" name="Oval 14"/>
          <p:cNvSpPr/>
          <p:nvPr userDrawn="1"/>
        </p:nvSpPr>
        <p:spPr>
          <a:xfrm>
            <a:off x="970134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ndParaRPr>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Tree>
    <p:extLst>
      <p:ext uri="{BB962C8B-B14F-4D97-AF65-F5344CB8AC3E}">
        <p14:creationId xmlns:p14="http://schemas.microsoft.com/office/powerpoint/2010/main" val="132417343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TIMELINE-LIGHT">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Tree>
    <p:extLst>
      <p:ext uri="{BB962C8B-B14F-4D97-AF65-F5344CB8AC3E}">
        <p14:creationId xmlns:p14="http://schemas.microsoft.com/office/powerpoint/2010/main" val="126569077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TITLE-TIMELINE-LIGHT">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ndParaRPr>
          </a:p>
        </p:txBody>
      </p:sp>
      <p:sp>
        <p:nvSpPr>
          <p:cNvPr id="26" name="Oval 25"/>
          <p:cNvSpPr/>
          <p:nvPr userDrawn="1"/>
        </p:nvSpPr>
        <p:spPr>
          <a:xfrm>
            <a:off x="28270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ndParaRPr>
          </a:p>
        </p:txBody>
      </p:sp>
      <p:sp>
        <p:nvSpPr>
          <p:cNvPr id="27" name="Oval 26"/>
          <p:cNvSpPr/>
          <p:nvPr userDrawn="1"/>
        </p:nvSpPr>
        <p:spPr>
          <a:xfrm>
            <a:off x="50368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ndParaRPr>
          </a:p>
        </p:txBody>
      </p:sp>
      <p:sp>
        <p:nvSpPr>
          <p:cNvPr id="28" name="Oval 27"/>
          <p:cNvSpPr/>
          <p:nvPr userDrawn="1"/>
        </p:nvSpPr>
        <p:spPr>
          <a:xfrm>
            <a:off x="72466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ndParaRPr>
          </a:p>
        </p:txBody>
      </p:sp>
      <p:sp>
        <p:nvSpPr>
          <p:cNvPr id="29" name="Oval 28"/>
          <p:cNvSpPr/>
          <p:nvPr userDrawn="1"/>
        </p:nvSpPr>
        <p:spPr>
          <a:xfrm>
            <a:off x="94564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Tree>
    <p:extLst>
      <p:ext uri="{BB962C8B-B14F-4D97-AF65-F5344CB8AC3E}">
        <p14:creationId xmlns:p14="http://schemas.microsoft.com/office/powerpoint/2010/main" val="357575282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PHOTO-RIGHT-LIGHT">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lvl1pPr>
              <a:defRPr>
                <a:latin typeface="Open Sans" panose="020B0606030504020204" pitchFamily="34" charset="0"/>
              </a:defRPr>
            </a:lvl1pPr>
          </a:lstStyle>
          <a:p>
            <a:r>
              <a:rPr lang="en-GB" dirty="0"/>
              <a:t>Click icon to add picture</a:t>
            </a:r>
            <a:endParaRPr lang="en-US" dirty="0"/>
          </a:p>
        </p:txBody>
      </p:sp>
    </p:spTree>
    <p:extLst>
      <p:ext uri="{BB962C8B-B14F-4D97-AF65-F5344CB8AC3E}">
        <p14:creationId xmlns:p14="http://schemas.microsoft.com/office/powerpoint/2010/main" val="1355582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ITLE-DESCRIPTION-SIDETEXT-GRADIENT">
    <p:bg>
      <p:bgPr>
        <a:solidFill>
          <a:schemeClr val="tx1"/>
        </a:soli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70000"/>
              </a:lnSpc>
              <a:defRPr baseline="0">
                <a:gradFill>
                  <a:gsLst>
                    <a:gs pos="98000">
                      <a:srgbClr val="00BCDE"/>
                    </a:gs>
                    <a:gs pos="1000">
                      <a:srgbClr val="562D7F"/>
                    </a:gs>
                  </a:gsLst>
                  <a:lin ang="10800000" scaled="0"/>
                </a:gradFill>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solidFill>
                  <a:schemeClr val="bg1"/>
                </a:soli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pic>
        <p:nvPicPr>
          <p:cNvPr id="6" name="Graphic 5">
            <a:extLst>
              <a:ext uri="{FF2B5EF4-FFF2-40B4-BE49-F238E27FC236}">
                <a16:creationId xmlns:a16="http://schemas.microsoft.com/office/drawing/2014/main" id="{DAFA3AEB-D440-7043-861B-11903A66D6E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Tree>
    <p:extLst>
      <p:ext uri="{BB962C8B-B14F-4D97-AF65-F5344CB8AC3E}">
        <p14:creationId xmlns:p14="http://schemas.microsoft.com/office/powerpoint/2010/main" val="122212890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WIDE-PHOTO-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CLICK TO EDIT THE TITLE</a:t>
            </a:r>
          </a:p>
        </p:txBody>
      </p:sp>
      <p:sp>
        <p:nvSpPr>
          <p:cNvPr id="4" name="Picture Placeholder 3"/>
          <p:cNvSpPr>
            <a:spLocks noGrp="1"/>
          </p:cNvSpPr>
          <p:nvPr>
            <p:ph type="pic" sz="quarter" idx="10"/>
          </p:nvPr>
        </p:nvSpPr>
        <p:spPr>
          <a:xfrm>
            <a:off x="0" y="2057400"/>
            <a:ext cx="12192000" cy="4800600"/>
          </a:xfrm>
          <a:prstGeom prst="rect">
            <a:avLst/>
          </a:prstGeom>
        </p:spPr>
        <p:txBody>
          <a:bodyPr/>
          <a:lstStyle>
            <a:lvl1pPr>
              <a:defRPr>
                <a:latin typeface="Open Sans" panose="020B0606030504020204" pitchFamily="34" charset="0"/>
              </a:defRPr>
            </a:lvl1pPr>
          </a:lstStyle>
          <a:p>
            <a:r>
              <a:rPr lang="en-GB" dirty="0"/>
              <a:t>Click icon to add picture</a:t>
            </a:r>
            <a:endParaRPr lang="en-US" dirty="0"/>
          </a:p>
        </p:txBody>
      </p:sp>
    </p:spTree>
    <p:extLst>
      <p:ext uri="{BB962C8B-B14F-4D97-AF65-F5344CB8AC3E}">
        <p14:creationId xmlns:p14="http://schemas.microsoft.com/office/powerpoint/2010/main" val="52439641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PHOTO-LEF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lvl1pPr>
              <a:defRPr>
                <a:latin typeface="Open Sans" panose="020B0606030504020204" pitchFamily="34" charset="0"/>
              </a:defRPr>
            </a:lvl1pPr>
          </a:lstStyle>
          <a:p>
            <a:r>
              <a:rPr lang="en-GB" dirty="0"/>
              <a:t>Click icon to add picture</a:t>
            </a:r>
            <a:endParaRPr lang="en-US" dirty="0"/>
          </a:p>
        </p:txBody>
      </p:sp>
    </p:spTree>
    <p:extLst>
      <p:ext uri="{BB962C8B-B14F-4D97-AF65-F5344CB8AC3E}">
        <p14:creationId xmlns:p14="http://schemas.microsoft.com/office/powerpoint/2010/main" val="146507302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DESCRIPTION-PHOTO-RIGH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a:t>
            </a:r>
            <a:r>
              <a:rPr lang="uk-UA" dirty="0"/>
              <a:t> С</a:t>
            </a:r>
            <a:r>
              <a:rPr lang="en-US" dirty="0"/>
              <a:t>APITA</a:t>
            </a:r>
            <a:br>
              <a:rPr lang="uk-UA" dirty="0"/>
            </a:br>
            <a:r>
              <a:rPr lang="en-US" dirty="0"/>
              <a:t>LIZED</a:t>
            </a: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lvl1pPr>
              <a:defRPr>
                <a:latin typeface="Open Sans" panose="020B0606030504020204" pitchFamily="34" charset="0"/>
              </a:defRPr>
            </a:lvl1pPr>
          </a:lstStyle>
          <a:p>
            <a:r>
              <a:rPr lang="en-GB" dirty="0"/>
              <a:t>Click icon to add picture</a:t>
            </a:r>
            <a:endParaRPr lang="en-US" dirty="0"/>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Tree>
    <p:extLst>
      <p:ext uri="{BB962C8B-B14F-4D97-AF65-F5344CB8AC3E}">
        <p14:creationId xmlns:p14="http://schemas.microsoft.com/office/powerpoint/2010/main" val="147058214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WIDE-CHART-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lvl1pPr>
              <a:defRPr>
                <a:latin typeface="Open Sans" panose="020B0606030504020204" pitchFamily="34" charset="0"/>
              </a:defRPr>
            </a:lvl1pPr>
          </a:lstStyle>
          <a:p>
            <a:r>
              <a:rPr lang="en-GB" dirty="0"/>
              <a:t>Click icon to add chart</a:t>
            </a:r>
            <a:endParaRPr lang="en-US" dirty="0"/>
          </a:p>
        </p:txBody>
      </p:sp>
    </p:spTree>
    <p:extLst>
      <p:ext uri="{BB962C8B-B14F-4D97-AF65-F5344CB8AC3E}">
        <p14:creationId xmlns:p14="http://schemas.microsoft.com/office/powerpoint/2010/main" val="225811019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CHART-LEF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lvl1pPr>
              <a:defRPr>
                <a:latin typeface="Open Sans" panose="020B0606030504020204" pitchFamily="34" charset="0"/>
              </a:defRPr>
            </a:lvl1pPr>
          </a:lstStyle>
          <a:p>
            <a:r>
              <a:rPr lang="en-GB" dirty="0"/>
              <a:t>Click icon to add chart</a:t>
            </a:r>
            <a:endParaRPr lang="en-US" dirty="0"/>
          </a:p>
        </p:txBody>
      </p:sp>
    </p:spTree>
    <p:extLst>
      <p:ext uri="{BB962C8B-B14F-4D97-AF65-F5344CB8AC3E}">
        <p14:creationId xmlns:p14="http://schemas.microsoft.com/office/powerpoint/2010/main" val="127065090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A45F22-A94F-1240-8A53-0353CA230B33}"/>
              </a:ext>
            </a:extLst>
          </p:cNvPr>
          <p:cNvSpPr>
            <a:spLocks noGrp="1"/>
          </p:cNvSpPr>
          <p:nvPr>
            <p:ph type="dt" sz="half" idx="10"/>
          </p:nvPr>
        </p:nvSpPr>
        <p:spPr/>
        <p:txBody>
          <a:bodyPr/>
          <a:lstStyle/>
          <a:p>
            <a:fld id="{827B6CC1-2062-DA46-9184-2879F75E7134}" type="datetimeFigureOut">
              <a:rPr lang="en-US" smtClean="0"/>
              <a:t>10/31/2024</a:t>
            </a:fld>
            <a:endParaRPr lang="en-US"/>
          </a:p>
        </p:txBody>
      </p:sp>
      <p:sp>
        <p:nvSpPr>
          <p:cNvPr id="3" name="Footer Placeholder 2">
            <a:extLst>
              <a:ext uri="{FF2B5EF4-FFF2-40B4-BE49-F238E27FC236}">
                <a16:creationId xmlns:a16="http://schemas.microsoft.com/office/drawing/2014/main" id="{3CBE5C78-6316-4646-8FA1-2A86DB3508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93449A-A1CF-C041-B80B-81537F9CAE54}"/>
              </a:ext>
            </a:extLst>
          </p:cNvPr>
          <p:cNvSpPr>
            <a:spLocks noGrp="1"/>
          </p:cNvSpPr>
          <p:nvPr>
            <p:ph type="sldNum" sz="quarter" idx="12"/>
          </p:nvPr>
        </p:nvSpPr>
        <p:spPr/>
        <p:txBody>
          <a:bodyPr/>
          <a:lstStyle/>
          <a:p>
            <a:fld id="{3ADBBBC6-2835-5642-832F-88C197690754}" type="slidenum">
              <a:rPr lang="en-US" smtClean="0"/>
              <a:t>‹#›</a:t>
            </a:fld>
            <a:endParaRPr lang="en-US"/>
          </a:p>
        </p:txBody>
      </p:sp>
    </p:spTree>
    <p:extLst>
      <p:ext uri="{BB962C8B-B14F-4D97-AF65-F5344CB8AC3E}">
        <p14:creationId xmlns:p14="http://schemas.microsoft.com/office/powerpoint/2010/main" val="19864525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TITLE-SLIDE-02" preserve="1">
  <p:cSld name="TITLE-SLIDE-02">
    <p:bg>
      <p:bgPr>
        <a:solidFill>
          <a:schemeClr val="lt1"/>
        </a:solidFill>
        <a:effectLst/>
      </p:bgPr>
    </p:bg>
    <p:spTree>
      <p:nvGrpSpPr>
        <p:cNvPr id="1" name="Shape 57"/>
        <p:cNvGrpSpPr/>
        <p:nvPr/>
      </p:nvGrpSpPr>
      <p:grpSpPr>
        <a:xfrm>
          <a:off x="0" y="0"/>
          <a:ext cx="0" cy="0"/>
          <a:chOff x="0" y="0"/>
          <a:chExt cx="0" cy="0"/>
        </a:xfrm>
      </p:grpSpPr>
      <p:pic>
        <p:nvPicPr>
          <p:cNvPr id="58" name="Google Shape;58;p11"/>
          <p:cNvPicPr preferRelativeResize="0"/>
          <p:nvPr/>
        </p:nvPicPr>
        <p:blipFill rotWithShape="1">
          <a:blip r:embed="rId2">
            <a:alphaModFix/>
          </a:blip>
          <a:srcRect/>
          <a:stretch/>
        </p:blipFill>
        <p:spPr>
          <a:xfrm>
            <a:off x="-9526" y="0"/>
            <a:ext cx="12201526" cy="6858000"/>
          </a:xfrm>
          <a:prstGeom prst="rect">
            <a:avLst/>
          </a:prstGeom>
          <a:noFill/>
          <a:ln>
            <a:noFill/>
          </a:ln>
        </p:spPr>
      </p:pic>
      <p:sp>
        <p:nvSpPr>
          <p:cNvPr id="59" name="Google Shape;59;p11"/>
          <p:cNvSpPr txBox="1">
            <a:spLocks noGrp="1"/>
          </p:cNvSpPr>
          <p:nvPr>
            <p:ph type="title"/>
          </p:nvPr>
        </p:nvSpPr>
        <p:spPr>
          <a:xfrm>
            <a:off x="-208308" y="174928"/>
            <a:ext cx="12390783" cy="5459753"/>
          </a:xfrm>
          <a:prstGeom prst="rect">
            <a:avLst/>
          </a:prstGeom>
          <a:noFill/>
          <a:ln>
            <a:noFill/>
          </a:ln>
        </p:spPr>
        <p:txBody>
          <a:bodyPr spcFirstLastPara="1" wrap="square" lIns="91425" tIns="45700" rIns="91425" bIns="45700" anchor="t" anchorCtr="0">
            <a:noAutofit/>
          </a:bodyPr>
          <a:lstStyle>
            <a:lvl1pPr marR="0" lvl="0" algn="l" rtl="0">
              <a:lnSpc>
                <a:spcPct val="70000"/>
              </a:lnSpc>
              <a:spcBef>
                <a:spcPts val="0"/>
              </a:spcBef>
              <a:spcAft>
                <a:spcPts val="0"/>
              </a:spcAft>
              <a:buClr>
                <a:schemeClr val="lt1"/>
              </a:buClr>
              <a:buSzPts val="15000"/>
              <a:buFont typeface="Proxima Nova Extrabold"/>
              <a:buNone/>
              <a:defRPr sz="15000" b="0" i="0" u="none" strike="noStrike" cap="none">
                <a:solidFill>
                  <a:schemeClr val="lt1"/>
                </a:solidFill>
                <a:latin typeface="Proxima Nova Black" panose="02000506030000020004" pitchFamily="2" charset="0"/>
                <a:ea typeface="Proxima Nova Black" panose="02000506030000020004" pitchFamily="2" charset="0"/>
                <a:cs typeface="Proxima Nova Black" panose="02000506030000020004" pitchFamily="2" charset="0"/>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GB" dirty="0"/>
              <a:t>Click to edit Master title style</a:t>
            </a:r>
            <a:endParaRPr dirty="0"/>
          </a:p>
        </p:txBody>
      </p:sp>
      <p:sp>
        <p:nvSpPr>
          <p:cNvPr id="60" name="Google Shape;60;p11"/>
          <p:cNvSpPr txBox="1">
            <a:spLocks noGrp="1"/>
          </p:cNvSpPr>
          <p:nvPr>
            <p:ph type="body" idx="1"/>
          </p:nvPr>
        </p:nvSpPr>
        <p:spPr>
          <a:xfrm>
            <a:off x="685800" y="5915025"/>
            <a:ext cx="3467100" cy="295275"/>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000"/>
              </a:spcBef>
              <a:spcAft>
                <a:spcPts val="0"/>
              </a:spcAft>
              <a:buClr>
                <a:schemeClr val="lt1"/>
              </a:buClr>
              <a:buSzPts val="2000"/>
              <a:buFont typeface="Arial"/>
              <a:buNone/>
              <a:defRPr sz="2000" b="0" i="0" u="none" strike="noStrike" cap="none">
                <a:solidFill>
                  <a:schemeClr val="lt1"/>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Open Sans"/>
                <a:ea typeface="Open Sans"/>
                <a:cs typeface="Open Sans"/>
                <a:sym typeface="Open Sans"/>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Open Sans"/>
                <a:ea typeface="Open Sans"/>
                <a:cs typeface="Open Sans"/>
                <a:sym typeface="Open Sans"/>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pPr lvl="0"/>
            <a:r>
              <a:rPr lang="en-GB"/>
              <a:t>Click to edit Master text styles</a:t>
            </a:r>
          </a:p>
        </p:txBody>
      </p:sp>
      <p:pic>
        <p:nvPicPr>
          <p:cNvPr id="6" name="Google Shape;11;p1" descr="Image">
            <a:extLst>
              <a:ext uri="{FF2B5EF4-FFF2-40B4-BE49-F238E27FC236}">
                <a16:creationId xmlns:a16="http://schemas.microsoft.com/office/drawing/2014/main" id="{E35B3001-718D-CF41-BBF5-01220B9092E0}"/>
              </a:ext>
            </a:extLst>
          </p:cNvPr>
          <p:cNvPicPr preferRelativeResize="0"/>
          <p:nvPr userDrawn="1"/>
        </p:nvPicPr>
        <p:blipFill rotWithShape="1">
          <a:blip r:embed="rId3">
            <a:alphaModFix/>
          </a:blip>
          <a:srcRect/>
          <a:stretch/>
        </p:blipFill>
        <p:spPr>
          <a:xfrm>
            <a:off x="10637342" y="6298760"/>
            <a:ext cx="1007313" cy="172684"/>
          </a:xfrm>
          <a:prstGeom prst="rect">
            <a:avLst/>
          </a:prstGeom>
          <a:noFill/>
          <a:ln>
            <a:noFill/>
          </a:ln>
        </p:spPr>
      </p:pic>
    </p:spTree>
    <p:extLst>
      <p:ext uri="{BB962C8B-B14F-4D97-AF65-F5344CB8AC3E}">
        <p14:creationId xmlns:p14="http://schemas.microsoft.com/office/powerpoint/2010/main" val="330011155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CHAPTER-SLIDE" preserve="1">
  <p:cSld name="CHAPTER-SLIDE">
    <p:bg>
      <p:bgPr>
        <a:gradFill>
          <a:gsLst>
            <a:gs pos="0">
              <a:srgbClr val="562D7F"/>
            </a:gs>
            <a:gs pos="1000">
              <a:srgbClr val="562D7F"/>
            </a:gs>
            <a:gs pos="98000">
              <a:srgbClr val="00BCDE"/>
            </a:gs>
            <a:gs pos="100000">
              <a:srgbClr val="00BCDE"/>
            </a:gs>
          </a:gsLst>
          <a:lin ang="10800000" scaled="0"/>
        </a:gradFill>
        <a:effectLst/>
      </p:bgPr>
    </p:bg>
    <p:spTree>
      <p:nvGrpSpPr>
        <p:cNvPr id="1" name="Shape 67"/>
        <p:cNvGrpSpPr/>
        <p:nvPr/>
      </p:nvGrpSpPr>
      <p:grpSpPr>
        <a:xfrm>
          <a:off x="0" y="0"/>
          <a:ext cx="0" cy="0"/>
          <a:chOff x="0" y="0"/>
          <a:chExt cx="0" cy="0"/>
        </a:xfrm>
      </p:grpSpPr>
      <p:sp>
        <p:nvSpPr>
          <p:cNvPr id="68" name="Google Shape;68;p13"/>
          <p:cNvSpPr txBox="1">
            <a:spLocks noGrp="1"/>
          </p:cNvSpPr>
          <p:nvPr>
            <p:ph type="title"/>
          </p:nvPr>
        </p:nvSpPr>
        <p:spPr>
          <a:xfrm>
            <a:off x="685801" y="685799"/>
            <a:ext cx="10820400" cy="4800601"/>
          </a:xfrm>
          <a:prstGeom prst="rect">
            <a:avLst/>
          </a:prstGeom>
          <a:noFill/>
          <a:ln>
            <a:noFill/>
          </a:ln>
        </p:spPr>
        <p:txBody>
          <a:bodyPr spcFirstLastPara="1" wrap="square" lIns="0" tIns="45700" rIns="91425" bIns="45700" anchor="t" anchorCtr="0">
            <a:noAutofit/>
          </a:bodyPr>
          <a:lstStyle>
            <a:lvl1pPr marR="0" lvl="0" algn="l" rtl="0">
              <a:lnSpc>
                <a:spcPct val="88000"/>
              </a:lnSpc>
              <a:spcBef>
                <a:spcPts val="0"/>
              </a:spcBef>
              <a:spcAft>
                <a:spcPts val="0"/>
              </a:spcAft>
              <a:buClr>
                <a:schemeClr val="lt1"/>
              </a:buClr>
              <a:buSzPts val="12500"/>
              <a:buFont typeface="Proxima Nova Extrabold"/>
              <a:buNone/>
              <a:defRPr sz="12500" b="0" i="0" u="none" strike="noStrike" cap="none">
                <a:solidFill>
                  <a:schemeClr val="lt1"/>
                </a:solidFill>
                <a:latin typeface="Proxima Nova Black" panose="02000506030000020004" pitchFamily="2" charset="0"/>
                <a:ea typeface="Proxima Nova Black" panose="02000506030000020004" pitchFamily="2" charset="0"/>
                <a:cs typeface="Proxima Nova Black" panose="02000506030000020004" pitchFamily="2" charset="0"/>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GB" dirty="0"/>
              <a:t>Click to edit Master title style</a:t>
            </a:r>
            <a:endParaRPr dirty="0"/>
          </a:p>
        </p:txBody>
      </p:sp>
      <p:sp>
        <p:nvSpPr>
          <p:cNvPr id="69" name="Google Shape;69;p13"/>
          <p:cNvSpPr txBox="1">
            <a:spLocks noGrp="1"/>
          </p:cNvSpPr>
          <p:nvPr>
            <p:ph type="body" idx="1"/>
          </p:nvPr>
        </p:nvSpPr>
        <p:spPr>
          <a:xfrm>
            <a:off x="685800" y="5915025"/>
            <a:ext cx="3467100" cy="295275"/>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000"/>
              </a:spcBef>
              <a:spcAft>
                <a:spcPts val="0"/>
              </a:spcAft>
              <a:buClr>
                <a:schemeClr val="lt1"/>
              </a:buClr>
              <a:buSzPts val="2000"/>
              <a:buFont typeface="Arial"/>
              <a:buNone/>
              <a:defRPr sz="2000" b="0" i="0" u="none" strike="noStrike" cap="none">
                <a:solidFill>
                  <a:schemeClr val="lt1"/>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Open Sans"/>
                <a:ea typeface="Open Sans"/>
                <a:cs typeface="Open Sans"/>
                <a:sym typeface="Open Sans"/>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Open Sans"/>
                <a:ea typeface="Open Sans"/>
                <a:cs typeface="Open Sans"/>
                <a:sym typeface="Open Sans"/>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pPr lvl="0"/>
            <a:r>
              <a:rPr lang="en-GB"/>
              <a:t>Click to edit Master text styles</a:t>
            </a:r>
          </a:p>
        </p:txBody>
      </p:sp>
      <p:pic>
        <p:nvPicPr>
          <p:cNvPr id="5" name="Google Shape;11;p1" descr="Image">
            <a:extLst>
              <a:ext uri="{FF2B5EF4-FFF2-40B4-BE49-F238E27FC236}">
                <a16:creationId xmlns:a16="http://schemas.microsoft.com/office/drawing/2014/main" id="{31059331-A392-4447-B638-259D5CEDCFE8}"/>
              </a:ext>
            </a:extLst>
          </p:cNvPr>
          <p:cNvPicPr preferRelativeResize="0"/>
          <p:nvPr userDrawn="1"/>
        </p:nvPicPr>
        <p:blipFill rotWithShape="1">
          <a:blip r:embed="rId2">
            <a:alphaModFix/>
          </a:blip>
          <a:srcRect/>
          <a:stretch/>
        </p:blipFill>
        <p:spPr>
          <a:xfrm>
            <a:off x="10637342" y="6298760"/>
            <a:ext cx="1007313" cy="172684"/>
          </a:xfrm>
          <a:prstGeom prst="rect">
            <a:avLst/>
          </a:prstGeom>
          <a:noFill/>
          <a:ln>
            <a:noFill/>
          </a:ln>
        </p:spPr>
      </p:pic>
    </p:spTree>
    <p:extLst>
      <p:ext uri="{BB962C8B-B14F-4D97-AF65-F5344CB8AC3E}">
        <p14:creationId xmlns:p14="http://schemas.microsoft.com/office/powerpoint/2010/main" val="924248355"/>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SUB-TITLE-TEXT-SLIDE-ONE-COLUMN-03" preserve="1">
  <p:cSld name="SUB-TITLE-TEXT-SLIDE-ONE-COLUMN-03">
    <p:bg>
      <p:bgPr>
        <a:solidFill>
          <a:schemeClr val="lt1"/>
        </a:solidFill>
        <a:effectLst/>
      </p:bgPr>
    </p:bg>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685800" y="685801"/>
            <a:ext cx="10820400" cy="685800"/>
          </a:xfrm>
          <a:prstGeom prst="rect">
            <a:avLst/>
          </a:prstGeom>
          <a:noFill/>
          <a:ln>
            <a:noFill/>
          </a:ln>
        </p:spPr>
        <p:txBody>
          <a:bodyPr spcFirstLastPara="1" wrap="square" lIns="0" tIns="45700" rIns="91425" bIns="45700" anchor="t" anchorCtr="0">
            <a:noAutofit/>
          </a:bodyPr>
          <a:lstStyle>
            <a:lvl1pPr marR="0" lvl="0" algn="l" rtl="0">
              <a:lnSpc>
                <a:spcPct val="90000"/>
              </a:lnSpc>
              <a:spcBef>
                <a:spcPts val="0"/>
              </a:spcBef>
              <a:spcAft>
                <a:spcPts val="0"/>
              </a:spcAft>
              <a:buClr>
                <a:schemeClr val="dk1"/>
              </a:buClr>
              <a:buSzPts val="4400"/>
              <a:buFont typeface="Proxima Nova Extrabold"/>
              <a:buNone/>
              <a:defRPr sz="4400" b="0" i="0" u="none" strike="noStrike" cap="none">
                <a:solidFill>
                  <a:schemeClr val="dk1"/>
                </a:solidFill>
                <a:latin typeface="Proxima Nova Black" panose="02000506030000020004" pitchFamily="2" charset="0"/>
                <a:ea typeface="Proxima Nova Black" panose="02000506030000020004" pitchFamily="2" charset="0"/>
                <a:cs typeface="Proxima Nova Black" panose="02000506030000020004" pitchFamily="2" charset="0"/>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GB" dirty="0"/>
              <a:t>Click to edit Master title style</a:t>
            </a:r>
            <a:endParaRPr dirty="0"/>
          </a:p>
        </p:txBody>
      </p:sp>
      <p:sp>
        <p:nvSpPr>
          <p:cNvPr id="78" name="Google Shape;78;p15"/>
          <p:cNvSpPr txBox="1">
            <a:spLocks noGrp="1"/>
          </p:cNvSpPr>
          <p:nvPr>
            <p:ph type="body" idx="1"/>
          </p:nvPr>
        </p:nvSpPr>
        <p:spPr>
          <a:xfrm>
            <a:off x="685800" y="2057400"/>
            <a:ext cx="10820400" cy="3429000"/>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dk1"/>
              </a:buClr>
              <a:buSzPts val="2000"/>
              <a:buFont typeface="Arial"/>
              <a:buNone/>
              <a:defRPr sz="2000" b="0" i="0" u="none" strike="noStrike" cap="none">
                <a:solidFill>
                  <a:schemeClr val="dk1"/>
                </a:solidFill>
                <a:latin typeface="Open Sans"/>
                <a:ea typeface="Open Sans"/>
                <a:cs typeface="Open Sans"/>
                <a:sym typeface="Open Sans"/>
              </a:defRPr>
            </a:lvl1pPr>
            <a:lvl2pPr marL="914400" marR="0" lvl="1"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pPr lvl="0"/>
            <a:r>
              <a:rPr lang="en-GB"/>
              <a:t>Click to edit Master text styles</a:t>
            </a:r>
          </a:p>
        </p:txBody>
      </p:sp>
      <p:sp>
        <p:nvSpPr>
          <p:cNvPr id="80" name="Google Shape;80;p15"/>
          <p:cNvSpPr txBox="1">
            <a:spLocks noGrp="1"/>
          </p:cNvSpPr>
          <p:nvPr>
            <p:ph type="body" idx="2"/>
          </p:nvPr>
        </p:nvSpPr>
        <p:spPr>
          <a:xfrm>
            <a:off x="685800" y="378898"/>
            <a:ext cx="10817225" cy="342900"/>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000"/>
              </a:spcBef>
              <a:spcAft>
                <a:spcPts val="0"/>
              </a:spcAft>
              <a:buClr>
                <a:schemeClr val="dk1"/>
              </a:buClr>
              <a:buSzPts val="1800"/>
              <a:buFont typeface="Arial"/>
              <a:buNone/>
              <a:defRPr sz="1800" b="0" i="0" u="none" strike="noStrike" cap="none">
                <a:solidFill>
                  <a:schemeClr val="dk1"/>
                </a:solidFill>
                <a:latin typeface="Proxima Nova Black" panose="02000506030000020004" pitchFamily="2" charset="0"/>
                <a:ea typeface="Proxima Nova Black" panose="02000506030000020004" pitchFamily="2" charset="0"/>
                <a:cs typeface="Proxima Nova Black" panose="02000506030000020004" pitchFamily="2" charset="0"/>
                <a:sym typeface="Proxima Nova Extrabold"/>
              </a:defRPr>
            </a:lvl1pPr>
            <a:lvl2pPr marL="914400" marR="0" lvl="1" indent="-228600"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Proxima Nova Extrabold"/>
                <a:ea typeface="Proxima Nova Extrabold"/>
                <a:cs typeface="Proxima Nova Extrabold"/>
                <a:sym typeface="Proxima Nova Extrabold"/>
              </a:defRPr>
            </a:lvl2pPr>
            <a:lvl3pPr marL="1371600" marR="0" lvl="2" indent="-228600"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Proxima Nova Extrabold"/>
                <a:ea typeface="Proxima Nova Extrabold"/>
                <a:cs typeface="Proxima Nova Extrabold"/>
                <a:sym typeface="Proxima Nova Extrabold"/>
              </a:defRPr>
            </a:lvl3pPr>
            <a:lvl4pPr marL="1828800" marR="0" lvl="3"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Proxima Nova Extrabold"/>
                <a:ea typeface="Proxima Nova Extrabold"/>
                <a:cs typeface="Proxima Nova Extrabold"/>
                <a:sym typeface="Proxima Nova Extrabold"/>
              </a:defRPr>
            </a:lvl4pPr>
            <a:lvl5pPr marL="2286000" marR="0" lvl="4"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Proxima Nova Extrabold"/>
                <a:ea typeface="Proxima Nova Extrabold"/>
                <a:cs typeface="Proxima Nova Extrabold"/>
                <a:sym typeface="Proxima Nova Extrabold"/>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pPr lvl="0"/>
            <a:r>
              <a:rPr lang="en-GB" dirty="0"/>
              <a:t>Click to edit Master text styles</a:t>
            </a:r>
          </a:p>
        </p:txBody>
      </p:sp>
    </p:spTree>
    <p:extLst>
      <p:ext uri="{BB962C8B-B14F-4D97-AF65-F5344CB8AC3E}">
        <p14:creationId xmlns:p14="http://schemas.microsoft.com/office/powerpoint/2010/main" val="2317184108"/>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Custom Layout" preserve="1">
  <p:cSld name="Custom Layout">
    <p:bg>
      <p:bgPr>
        <a:gradFill>
          <a:gsLst>
            <a:gs pos="0">
              <a:srgbClr val="562D7F"/>
            </a:gs>
            <a:gs pos="1000">
              <a:srgbClr val="562D7F"/>
            </a:gs>
            <a:gs pos="98000">
              <a:srgbClr val="00BCDE"/>
            </a:gs>
            <a:gs pos="100000">
              <a:srgbClr val="00BCDE"/>
            </a:gs>
          </a:gsLst>
          <a:lin ang="10800000" scaled="0"/>
        </a:gradFill>
        <a:effectLst/>
      </p:bgPr>
    </p:bg>
    <p:spTree>
      <p:nvGrpSpPr>
        <p:cNvPr id="1" name="Shape 56"/>
        <p:cNvGrpSpPr/>
        <p:nvPr/>
      </p:nvGrpSpPr>
      <p:grpSpPr>
        <a:xfrm>
          <a:off x="0" y="0"/>
          <a:ext cx="0" cy="0"/>
          <a:chOff x="0" y="0"/>
          <a:chExt cx="0" cy="0"/>
        </a:xfrm>
      </p:grpSpPr>
      <p:pic>
        <p:nvPicPr>
          <p:cNvPr id="2" name="Google Shape;11;p1" descr="Image">
            <a:extLst>
              <a:ext uri="{FF2B5EF4-FFF2-40B4-BE49-F238E27FC236}">
                <a16:creationId xmlns:a16="http://schemas.microsoft.com/office/drawing/2014/main" id="{37352736-3D5D-FD49-921D-C84B63B8E721}"/>
              </a:ext>
            </a:extLst>
          </p:cNvPr>
          <p:cNvPicPr preferRelativeResize="0"/>
          <p:nvPr userDrawn="1"/>
        </p:nvPicPr>
        <p:blipFill rotWithShape="1">
          <a:blip r:embed="rId2">
            <a:alphaModFix/>
          </a:blip>
          <a:srcRect/>
          <a:stretch/>
        </p:blipFill>
        <p:spPr>
          <a:xfrm>
            <a:off x="10637342" y="6298760"/>
            <a:ext cx="1007313" cy="172684"/>
          </a:xfrm>
          <a:prstGeom prst="rect">
            <a:avLst/>
          </a:prstGeom>
          <a:noFill/>
          <a:ln>
            <a:noFill/>
          </a:ln>
        </p:spPr>
      </p:pic>
    </p:spTree>
    <p:extLst>
      <p:ext uri="{BB962C8B-B14F-4D97-AF65-F5344CB8AC3E}">
        <p14:creationId xmlns:p14="http://schemas.microsoft.com/office/powerpoint/2010/main" val="2173442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PHOTO-LEFT-GRADIENT">
    <p:bg>
      <p:bgPr>
        <a:solidFill>
          <a:schemeClr val="tx1"/>
        </a:soli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70000"/>
              </a:lnSpc>
              <a:defRPr baseline="0">
                <a:gradFill>
                  <a:gsLst>
                    <a:gs pos="98000">
                      <a:srgbClr val="00BCDE"/>
                    </a:gs>
                    <a:gs pos="1000">
                      <a:srgbClr val="562D7F"/>
                    </a:gs>
                  </a:gsLst>
                  <a:lin ang="10800000" scaled="0"/>
                </a:gradFill>
                <a:latin typeface="Proxima Nova Black" panose="02000506030000020004" pitchFamily="50" charset="0"/>
              </a:defRPr>
            </a:lvl1pPr>
          </a:lstStyle>
          <a:p>
            <a:r>
              <a:rPr lang="en-US" dirty="0"/>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GB"/>
              <a:t>Click icon to add picture</a:t>
            </a:r>
            <a:endParaRPr lang="en-US"/>
          </a:p>
        </p:txBody>
      </p:sp>
      <p:pic>
        <p:nvPicPr>
          <p:cNvPr id="6" name="Graphic 5">
            <a:extLst>
              <a:ext uri="{FF2B5EF4-FFF2-40B4-BE49-F238E27FC236}">
                <a16:creationId xmlns:a16="http://schemas.microsoft.com/office/drawing/2014/main" id="{54355113-4C47-7C44-A0EA-6BF895CE8BB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Tree>
    <p:extLst>
      <p:ext uri="{BB962C8B-B14F-4D97-AF65-F5344CB8AC3E}">
        <p14:creationId xmlns:p14="http://schemas.microsoft.com/office/powerpoint/2010/main" val="2113750507"/>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type="tx" preserve="1">
  <p:cSld name="1_Custom Layout">
    <p:bg>
      <p:bgPr>
        <a:gradFill flip="none" rotWithShape="1">
          <a:gsLst>
            <a:gs pos="1000">
              <a:srgbClr val="562D7F"/>
            </a:gs>
            <a:gs pos="98000">
              <a:srgbClr val="00BCDE"/>
            </a:gs>
          </a:gsLst>
          <a:lin ang="10800000" scaled="0"/>
        </a:gradFill>
        <a:effectLst/>
      </p:bgPr>
    </p:bg>
    <p:spTree>
      <p:nvGrpSpPr>
        <p:cNvPr id="1" name=""/>
        <p:cNvGrpSpPr/>
        <p:nvPr/>
      </p:nvGrpSpPr>
      <p:grpSpPr>
        <a:xfrm>
          <a:off x="0" y="0"/>
          <a:ext cx="0" cy="0"/>
          <a:chOff x="0" y="0"/>
          <a:chExt cx="0" cy="0"/>
        </a:xfrm>
      </p:grpSpPr>
      <p:pic>
        <p:nvPicPr>
          <p:cNvPr id="7" name="Google Shape;11;p1" descr="Image">
            <a:extLst>
              <a:ext uri="{FF2B5EF4-FFF2-40B4-BE49-F238E27FC236}">
                <a16:creationId xmlns:a16="http://schemas.microsoft.com/office/drawing/2014/main" id="{A048896A-43DF-0E4B-B32B-AD9F7246EA56}"/>
              </a:ext>
            </a:extLst>
          </p:cNvPr>
          <p:cNvPicPr preferRelativeResize="0"/>
          <p:nvPr userDrawn="1"/>
        </p:nvPicPr>
        <p:blipFill rotWithShape="1">
          <a:blip r:embed="rId2">
            <a:alphaModFix/>
          </a:blip>
          <a:srcRect/>
          <a:stretch/>
        </p:blipFill>
        <p:spPr>
          <a:xfrm>
            <a:off x="10637342" y="6298760"/>
            <a:ext cx="1007313" cy="172684"/>
          </a:xfrm>
          <a:prstGeom prst="rect">
            <a:avLst/>
          </a:prstGeom>
          <a:noFill/>
          <a:ln>
            <a:noFill/>
          </a:ln>
        </p:spPr>
      </p:pic>
    </p:spTree>
    <p:extLst>
      <p:ext uri="{BB962C8B-B14F-4D97-AF65-F5344CB8AC3E}">
        <p14:creationId xmlns:p14="http://schemas.microsoft.com/office/powerpoint/2010/main" val="1207874708"/>
      </p:ext>
    </p:extLst>
  </p:cSld>
  <p:clrMapOvr>
    <a:masterClrMapping/>
  </p:clrMapOvr>
  <p:transition spd="med"/>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1_Map - W" preserve="1">
  <p:cSld name="1_Map - W">
    <p:spTree>
      <p:nvGrpSpPr>
        <p:cNvPr id="1" name="Shape 185"/>
        <p:cNvGrpSpPr/>
        <p:nvPr/>
      </p:nvGrpSpPr>
      <p:grpSpPr>
        <a:xfrm>
          <a:off x="0" y="0"/>
          <a:ext cx="0" cy="0"/>
          <a:chOff x="0" y="0"/>
          <a:chExt cx="0" cy="0"/>
        </a:xfrm>
      </p:grpSpPr>
      <p:sp>
        <p:nvSpPr>
          <p:cNvPr id="186" name="Google Shape;186;p29"/>
          <p:cNvSpPr>
            <a:spLocks noGrp="1"/>
          </p:cNvSpPr>
          <p:nvPr>
            <p:ph type="pic" idx="2"/>
          </p:nvPr>
        </p:nvSpPr>
        <p:spPr>
          <a:xfrm>
            <a:off x="10668992" y="6325523"/>
            <a:ext cx="889001" cy="152401"/>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Open Sans"/>
                <a:ea typeface="Open Sans"/>
                <a:cs typeface="Open Sans"/>
                <a:sym typeface="Open Sans"/>
              </a:defRPr>
            </a:lvl1pPr>
            <a:lvl2pPr marR="0" lvl="1"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Open Sans"/>
                <a:ea typeface="Open Sans"/>
                <a:cs typeface="Open Sans"/>
                <a:sym typeface="Open Sans"/>
              </a:defRPr>
            </a:lvl2pPr>
            <a:lvl3pPr marR="0" lvl="2"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Open Sans"/>
                <a:ea typeface="Open Sans"/>
                <a:cs typeface="Open Sans"/>
                <a:sym typeface="Open Sans"/>
              </a:defRPr>
            </a:lvl3pPr>
            <a:lvl4pPr marR="0" lvl="3"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4pPr>
            <a:lvl5pPr marR="0" lvl="4"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r>
              <a:rPr lang="en-GB"/>
              <a:t>Click icon to add picture</a:t>
            </a:r>
            <a:endParaRPr dirty="0"/>
          </a:p>
        </p:txBody>
      </p:sp>
      <p:sp>
        <p:nvSpPr>
          <p:cNvPr id="187" name="Google Shape;187;p29"/>
          <p:cNvSpPr txBox="1">
            <a:spLocks noGrp="1"/>
          </p:cNvSpPr>
          <p:nvPr>
            <p:ph type="sldNum" idx="12"/>
          </p:nvPr>
        </p:nvSpPr>
        <p:spPr>
          <a:xfrm>
            <a:off x="539700" y="6294357"/>
            <a:ext cx="333425" cy="287258"/>
          </a:xfrm>
          <a:prstGeom prst="rect">
            <a:avLst/>
          </a:prstGeom>
          <a:noFill/>
          <a:ln>
            <a:noFill/>
          </a:ln>
        </p:spPr>
        <p:txBody>
          <a:bodyPr spcFirstLastPara="1" wrap="square" lIns="91425" tIns="45700" rIns="91425" bIns="45700" anchor="t" anchorCtr="0">
            <a:noAutofit/>
          </a:bodyPr>
          <a:lstStyle>
            <a:lvl1pPr marL="0" marR="0" lvl="0" indent="0" algn="l" rtl="0">
              <a:lnSpc>
                <a:spcPct val="120000"/>
              </a:lnSpc>
              <a:spcBef>
                <a:spcPts val="0"/>
              </a:spcBef>
              <a:spcAft>
                <a:spcPts val="0"/>
              </a:spcAft>
              <a:buClr>
                <a:srgbClr val="000000"/>
              </a:buClr>
              <a:buSzPts val="1800"/>
              <a:buFont typeface="Arial Black"/>
              <a:buNone/>
              <a:defRPr sz="1800" b="0" i="0" u="none" strike="noStrike" cap="none">
                <a:solidFill>
                  <a:srgbClr val="000000"/>
                </a:solidFill>
                <a:latin typeface="Proxima Nova Black" panose="02000506030000020004" pitchFamily="2" charset="0"/>
                <a:ea typeface="Proxima Nova Black" panose="02000506030000020004" pitchFamily="2" charset="0"/>
                <a:cs typeface="Proxima Nova Black" panose="02000506030000020004" pitchFamily="2" charset="0"/>
                <a:sym typeface="Arial Black"/>
              </a:defRPr>
            </a:lvl1pPr>
            <a:lvl2pPr marL="0" marR="0" lvl="1" indent="0" algn="l" rtl="0">
              <a:lnSpc>
                <a:spcPct val="120000"/>
              </a:lnSpc>
              <a:spcBef>
                <a:spcPts val="0"/>
              </a:spcBef>
              <a:spcAft>
                <a:spcPts val="0"/>
              </a:spcAft>
              <a:buClr>
                <a:srgbClr val="000000"/>
              </a:buClr>
              <a:buSzPts val="1800"/>
              <a:buFont typeface="Arial Black"/>
              <a:buNone/>
              <a:defRPr sz="1800" b="0" i="0" u="none" strike="noStrike" cap="none">
                <a:solidFill>
                  <a:srgbClr val="000000"/>
                </a:solidFill>
                <a:latin typeface="Arial Black"/>
                <a:ea typeface="Arial Black"/>
                <a:cs typeface="Arial Black"/>
                <a:sym typeface="Arial Black"/>
              </a:defRPr>
            </a:lvl2pPr>
            <a:lvl3pPr marL="0" marR="0" lvl="2" indent="0" algn="l" rtl="0">
              <a:lnSpc>
                <a:spcPct val="120000"/>
              </a:lnSpc>
              <a:spcBef>
                <a:spcPts val="0"/>
              </a:spcBef>
              <a:spcAft>
                <a:spcPts val="0"/>
              </a:spcAft>
              <a:buClr>
                <a:srgbClr val="000000"/>
              </a:buClr>
              <a:buSzPts val="1800"/>
              <a:buFont typeface="Arial Black"/>
              <a:buNone/>
              <a:defRPr sz="1800" b="0" i="0" u="none" strike="noStrike" cap="none">
                <a:solidFill>
                  <a:srgbClr val="000000"/>
                </a:solidFill>
                <a:latin typeface="Arial Black"/>
                <a:ea typeface="Arial Black"/>
                <a:cs typeface="Arial Black"/>
                <a:sym typeface="Arial Black"/>
              </a:defRPr>
            </a:lvl3pPr>
            <a:lvl4pPr marL="0" marR="0" lvl="3" indent="0" algn="l" rtl="0">
              <a:lnSpc>
                <a:spcPct val="120000"/>
              </a:lnSpc>
              <a:spcBef>
                <a:spcPts val="0"/>
              </a:spcBef>
              <a:spcAft>
                <a:spcPts val="0"/>
              </a:spcAft>
              <a:buClr>
                <a:srgbClr val="000000"/>
              </a:buClr>
              <a:buSzPts val="1800"/>
              <a:buFont typeface="Arial Black"/>
              <a:buNone/>
              <a:defRPr sz="1800" b="0" i="0" u="none" strike="noStrike" cap="none">
                <a:solidFill>
                  <a:srgbClr val="000000"/>
                </a:solidFill>
                <a:latin typeface="Arial Black"/>
                <a:ea typeface="Arial Black"/>
                <a:cs typeface="Arial Black"/>
                <a:sym typeface="Arial Black"/>
              </a:defRPr>
            </a:lvl4pPr>
            <a:lvl5pPr marL="0" marR="0" lvl="4" indent="0" algn="l" rtl="0">
              <a:lnSpc>
                <a:spcPct val="120000"/>
              </a:lnSpc>
              <a:spcBef>
                <a:spcPts val="0"/>
              </a:spcBef>
              <a:spcAft>
                <a:spcPts val="0"/>
              </a:spcAft>
              <a:buClr>
                <a:srgbClr val="000000"/>
              </a:buClr>
              <a:buSzPts val="1800"/>
              <a:buFont typeface="Arial Black"/>
              <a:buNone/>
              <a:defRPr sz="1800" b="0" i="0" u="none" strike="noStrike" cap="none">
                <a:solidFill>
                  <a:srgbClr val="000000"/>
                </a:solidFill>
                <a:latin typeface="Arial Black"/>
                <a:ea typeface="Arial Black"/>
                <a:cs typeface="Arial Black"/>
                <a:sym typeface="Arial Black"/>
              </a:defRPr>
            </a:lvl5pPr>
            <a:lvl6pPr marL="0" marR="0" lvl="5" indent="0" algn="l" rtl="0">
              <a:lnSpc>
                <a:spcPct val="120000"/>
              </a:lnSpc>
              <a:spcBef>
                <a:spcPts val="0"/>
              </a:spcBef>
              <a:spcAft>
                <a:spcPts val="0"/>
              </a:spcAft>
              <a:buClr>
                <a:srgbClr val="000000"/>
              </a:buClr>
              <a:buSzPts val="1800"/>
              <a:buFont typeface="Arial Black"/>
              <a:buNone/>
              <a:defRPr sz="1800" b="0" i="0" u="none" strike="noStrike" cap="none">
                <a:solidFill>
                  <a:srgbClr val="000000"/>
                </a:solidFill>
                <a:latin typeface="Arial Black"/>
                <a:ea typeface="Arial Black"/>
                <a:cs typeface="Arial Black"/>
                <a:sym typeface="Arial Black"/>
              </a:defRPr>
            </a:lvl6pPr>
            <a:lvl7pPr marL="0" marR="0" lvl="6" indent="0" algn="l" rtl="0">
              <a:lnSpc>
                <a:spcPct val="120000"/>
              </a:lnSpc>
              <a:spcBef>
                <a:spcPts val="0"/>
              </a:spcBef>
              <a:spcAft>
                <a:spcPts val="0"/>
              </a:spcAft>
              <a:buClr>
                <a:srgbClr val="000000"/>
              </a:buClr>
              <a:buSzPts val="1800"/>
              <a:buFont typeface="Arial Black"/>
              <a:buNone/>
              <a:defRPr sz="1800" b="0" i="0" u="none" strike="noStrike" cap="none">
                <a:solidFill>
                  <a:srgbClr val="000000"/>
                </a:solidFill>
                <a:latin typeface="Arial Black"/>
                <a:ea typeface="Arial Black"/>
                <a:cs typeface="Arial Black"/>
                <a:sym typeface="Arial Black"/>
              </a:defRPr>
            </a:lvl7pPr>
            <a:lvl8pPr marL="0" marR="0" lvl="7" indent="0" algn="l" rtl="0">
              <a:lnSpc>
                <a:spcPct val="120000"/>
              </a:lnSpc>
              <a:spcBef>
                <a:spcPts val="0"/>
              </a:spcBef>
              <a:spcAft>
                <a:spcPts val="0"/>
              </a:spcAft>
              <a:buClr>
                <a:srgbClr val="000000"/>
              </a:buClr>
              <a:buSzPts val="1800"/>
              <a:buFont typeface="Arial Black"/>
              <a:buNone/>
              <a:defRPr sz="1800" b="0" i="0" u="none" strike="noStrike" cap="none">
                <a:solidFill>
                  <a:srgbClr val="000000"/>
                </a:solidFill>
                <a:latin typeface="Arial Black"/>
                <a:ea typeface="Arial Black"/>
                <a:cs typeface="Arial Black"/>
                <a:sym typeface="Arial Black"/>
              </a:defRPr>
            </a:lvl8pPr>
            <a:lvl9pPr marL="0" marR="0" lvl="8" indent="0" algn="l" rtl="0">
              <a:lnSpc>
                <a:spcPct val="120000"/>
              </a:lnSpc>
              <a:spcBef>
                <a:spcPts val="0"/>
              </a:spcBef>
              <a:spcAft>
                <a:spcPts val="0"/>
              </a:spcAft>
              <a:buClr>
                <a:srgbClr val="000000"/>
              </a:buClr>
              <a:buSzPts val="1800"/>
              <a:buFont typeface="Arial Black"/>
              <a:buNone/>
              <a:defRPr sz="1800" b="0" i="0" u="none" strike="noStrike" cap="none">
                <a:solidFill>
                  <a:srgbClr val="000000"/>
                </a:solidFill>
                <a:latin typeface="Arial Black"/>
                <a:ea typeface="Arial Black"/>
                <a:cs typeface="Arial Black"/>
                <a:sym typeface="Arial Black"/>
              </a:defRPr>
            </a:lvl9pPr>
          </a:lstStyle>
          <a:p>
            <a:fld id="{00000000-1234-1234-1234-123412341234}" type="slidenum">
              <a:rPr lang="en-US" smtClean="0"/>
              <a:pPr/>
              <a:t>‹#›</a:t>
            </a:fld>
            <a:endParaRPr lang="en-US" dirty="0"/>
          </a:p>
        </p:txBody>
      </p:sp>
    </p:spTree>
    <p:extLst>
      <p:ext uri="{BB962C8B-B14F-4D97-AF65-F5344CB8AC3E}">
        <p14:creationId xmlns:p14="http://schemas.microsoft.com/office/powerpoint/2010/main" val="430549595"/>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flip="none" rotWithShape="1">
          <a:gsLst>
            <a:gs pos="0">
              <a:srgbClr val="8F2585"/>
            </a:gs>
            <a:gs pos="100000">
              <a:srgbClr val="F26D26"/>
            </a:gs>
          </a:gsLst>
          <a:lin ang="10800000" scaled="0"/>
          <a:tileRect/>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Tree>
    <p:extLst>
      <p:ext uri="{BB962C8B-B14F-4D97-AF65-F5344CB8AC3E}">
        <p14:creationId xmlns:p14="http://schemas.microsoft.com/office/powerpoint/2010/main" val="2577685975"/>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spTree>
    <p:extLst>
      <p:ext uri="{BB962C8B-B14F-4D97-AF65-F5344CB8AC3E}">
        <p14:creationId xmlns:p14="http://schemas.microsoft.com/office/powerpoint/2010/main" val="2573013928"/>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961750" y="5906728"/>
            <a:ext cx="1512000" cy="260333"/>
          </a:xfrm>
          <a:prstGeom prst="rect">
            <a:avLst/>
          </a:prstGeom>
        </p:spPr>
      </p:pic>
    </p:spTree>
    <p:extLst>
      <p:ext uri="{BB962C8B-B14F-4D97-AF65-F5344CB8AC3E}">
        <p14:creationId xmlns:p14="http://schemas.microsoft.com/office/powerpoint/2010/main" val="2317758642"/>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5_TEXT-ONE-COLUMN-DARK">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961750" y="5906728"/>
            <a:ext cx="1512000" cy="260333"/>
          </a:xfrm>
          <a:prstGeom prst="rect">
            <a:avLst/>
          </a:prstGeom>
        </p:spPr>
      </p:pic>
      <p:sp>
        <p:nvSpPr>
          <p:cNvPr id="9" name="Text Placeholder 14">
            <a:extLst>
              <a:ext uri="{FF2B5EF4-FFF2-40B4-BE49-F238E27FC236}">
                <a16:creationId xmlns:a16="http://schemas.microsoft.com/office/drawing/2014/main" id="{26A81FEC-0400-4316-82D7-98C2C17AF99F}"/>
              </a:ext>
            </a:extLst>
          </p:cNvPr>
          <p:cNvSpPr>
            <a:spLocks noGrp="1"/>
          </p:cNvSpPr>
          <p:nvPr>
            <p:ph type="body" sz="quarter" idx="10" hasCustomPrompt="1"/>
          </p:nvPr>
        </p:nvSpPr>
        <p:spPr>
          <a:xfrm>
            <a:off x="705884" y="2291000"/>
            <a:ext cx="3302000" cy="450767"/>
          </a:xfrm>
          <a:prstGeom prst="rect">
            <a:avLst/>
          </a:prstGeom>
        </p:spPr>
        <p:txBody>
          <a:bodyPr lIns="0">
            <a:noAutofit/>
          </a:bodyPr>
          <a:lstStyle>
            <a:lvl1pPr marL="0" indent="0">
              <a:lnSpc>
                <a:spcPts val="3400"/>
              </a:lnSpc>
              <a:spcBef>
                <a:spcPts val="0"/>
              </a:spcBef>
              <a:buNone/>
              <a:defRPr sz="4000">
                <a:solidFill>
                  <a:schemeClr val="bg1"/>
                </a:solidFill>
                <a:latin typeface="+mj-lt"/>
              </a:defRPr>
            </a:lvl1pPr>
            <a:lvl2pPr marL="457200" indent="0">
              <a:buNone/>
              <a:defRPr sz="1600">
                <a:solidFill>
                  <a:schemeClr val="bg1"/>
                </a:solidFill>
                <a:latin typeface="+mj-lt"/>
              </a:defRPr>
            </a:lvl2pPr>
            <a:lvl3pPr marL="914400" indent="0">
              <a:buNone/>
              <a:defRPr sz="1600">
                <a:solidFill>
                  <a:schemeClr val="bg1"/>
                </a:solidFill>
                <a:latin typeface="+mj-lt"/>
              </a:defRPr>
            </a:lvl3pPr>
            <a:lvl4pPr marL="1371600" indent="0">
              <a:buNone/>
              <a:defRPr sz="1600">
                <a:solidFill>
                  <a:schemeClr val="bg1"/>
                </a:solidFill>
                <a:latin typeface="+mj-lt"/>
              </a:defRPr>
            </a:lvl4pPr>
            <a:lvl5pPr marL="1828800" indent="0">
              <a:buNone/>
              <a:defRPr sz="1600">
                <a:solidFill>
                  <a:schemeClr val="bg1"/>
                </a:solidFill>
                <a:latin typeface="+mj-lt"/>
              </a:defRPr>
            </a:lvl5pPr>
          </a:lstStyle>
          <a:p>
            <a:pPr fontAlgn="auto">
              <a:spcAft>
                <a:spcPts val="0"/>
              </a:spcAft>
            </a:pPr>
            <a:r>
              <a:rPr lang="en-US" sz="3600" i="0">
                <a:solidFill>
                  <a:schemeClr val="bg1"/>
                </a:solidFill>
                <a:latin typeface="+mj-lt"/>
              </a:rPr>
              <a:t>CLICK to EDIT</a:t>
            </a:r>
          </a:p>
        </p:txBody>
      </p:sp>
      <p:sp>
        <p:nvSpPr>
          <p:cNvPr id="10" name="Text Placeholder 18">
            <a:extLst>
              <a:ext uri="{FF2B5EF4-FFF2-40B4-BE49-F238E27FC236}">
                <a16:creationId xmlns:a16="http://schemas.microsoft.com/office/drawing/2014/main" id="{B9A0CC64-1995-41C8-8F75-EF41D0839448}"/>
              </a:ext>
            </a:extLst>
          </p:cNvPr>
          <p:cNvSpPr>
            <a:spLocks noGrp="1"/>
          </p:cNvSpPr>
          <p:nvPr>
            <p:ph type="body" sz="quarter" idx="11" hasCustomPrompt="1"/>
          </p:nvPr>
        </p:nvSpPr>
        <p:spPr>
          <a:xfrm>
            <a:off x="706438" y="2806762"/>
            <a:ext cx="3302000" cy="864823"/>
          </a:xfrm>
          <a:prstGeom prst="rect">
            <a:avLst/>
          </a:prstGeom>
        </p:spPr>
        <p:txBody>
          <a:bodyPr wrap="square" lIns="0">
            <a:noAutofit/>
          </a:bodyPr>
          <a:lstStyle>
            <a:lvl1pPr marL="0" indent="0">
              <a:buNone/>
              <a:defRPr lang="en-US" sz="1400" b="1" i="0" dirty="0">
                <a:solidFill>
                  <a:schemeClr val="bg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stStyle>
          <a:p>
            <a:pPr fontAlgn="auto">
              <a:spcAft>
                <a:spcPts val="0"/>
              </a:spcAft>
            </a:pPr>
            <a:r>
              <a:rPr lang="en-US" sz="1600" i="0">
                <a:solidFill>
                  <a:schemeClr val="bg1"/>
                </a:solidFill>
                <a:latin typeface="+mj-lt"/>
              </a:rPr>
              <a:t>Click to edit the text</a:t>
            </a:r>
          </a:p>
        </p:txBody>
      </p:sp>
      <p:sp>
        <p:nvSpPr>
          <p:cNvPr id="11" name="Text Placeholder 14">
            <a:extLst>
              <a:ext uri="{FF2B5EF4-FFF2-40B4-BE49-F238E27FC236}">
                <a16:creationId xmlns:a16="http://schemas.microsoft.com/office/drawing/2014/main" id="{2046BC2C-492E-4EC1-8F5D-4801D4340C2B}"/>
              </a:ext>
            </a:extLst>
          </p:cNvPr>
          <p:cNvSpPr>
            <a:spLocks noGrp="1"/>
          </p:cNvSpPr>
          <p:nvPr>
            <p:ph type="body" sz="quarter" idx="12" hasCustomPrompt="1"/>
          </p:nvPr>
        </p:nvSpPr>
        <p:spPr>
          <a:xfrm>
            <a:off x="8183008" y="2291000"/>
            <a:ext cx="3302000" cy="450767"/>
          </a:xfrm>
          <a:prstGeom prst="rect">
            <a:avLst/>
          </a:prstGeom>
        </p:spPr>
        <p:txBody>
          <a:bodyPr lIns="0">
            <a:noAutofit/>
          </a:bodyPr>
          <a:lstStyle>
            <a:lvl1pPr marL="0" indent="0">
              <a:lnSpc>
                <a:spcPts val="3400"/>
              </a:lnSpc>
              <a:spcBef>
                <a:spcPts val="0"/>
              </a:spcBef>
              <a:buNone/>
              <a:defRPr sz="4000">
                <a:solidFill>
                  <a:schemeClr val="bg1"/>
                </a:solidFill>
                <a:latin typeface="+mj-lt"/>
              </a:defRPr>
            </a:lvl1pPr>
            <a:lvl2pPr marL="457200" indent="0">
              <a:buNone/>
              <a:defRPr sz="1600">
                <a:solidFill>
                  <a:schemeClr val="bg1"/>
                </a:solidFill>
                <a:latin typeface="+mj-lt"/>
              </a:defRPr>
            </a:lvl2pPr>
            <a:lvl3pPr marL="914400" indent="0">
              <a:buNone/>
              <a:defRPr sz="1600">
                <a:solidFill>
                  <a:schemeClr val="bg1"/>
                </a:solidFill>
                <a:latin typeface="+mj-lt"/>
              </a:defRPr>
            </a:lvl3pPr>
            <a:lvl4pPr marL="1371600" indent="0">
              <a:buNone/>
              <a:defRPr sz="1600">
                <a:solidFill>
                  <a:schemeClr val="bg1"/>
                </a:solidFill>
                <a:latin typeface="+mj-lt"/>
              </a:defRPr>
            </a:lvl4pPr>
            <a:lvl5pPr marL="1828800" indent="0">
              <a:buNone/>
              <a:defRPr sz="1600">
                <a:solidFill>
                  <a:schemeClr val="bg1"/>
                </a:solidFill>
                <a:latin typeface="+mj-lt"/>
              </a:defRPr>
            </a:lvl5pPr>
          </a:lstStyle>
          <a:p>
            <a:pPr fontAlgn="auto">
              <a:spcAft>
                <a:spcPts val="0"/>
              </a:spcAft>
            </a:pPr>
            <a:r>
              <a:rPr lang="en-US" sz="3600" i="0">
                <a:solidFill>
                  <a:schemeClr val="bg1"/>
                </a:solidFill>
                <a:latin typeface="+mj-lt"/>
              </a:rPr>
              <a:t>CLICK to EDIT</a:t>
            </a:r>
          </a:p>
        </p:txBody>
      </p:sp>
      <p:sp>
        <p:nvSpPr>
          <p:cNvPr id="12" name="Text Placeholder 18">
            <a:extLst>
              <a:ext uri="{FF2B5EF4-FFF2-40B4-BE49-F238E27FC236}">
                <a16:creationId xmlns:a16="http://schemas.microsoft.com/office/drawing/2014/main" id="{AD93AFD4-628B-42AB-A225-83411E5290C1}"/>
              </a:ext>
            </a:extLst>
          </p:cNvPr>
          <p:cNvSpPr>
            <a:spLocks noGrp="1"/>
          </p:cNvSpPr>
          <p:nvPr>
            <p:ph type="body" sz="quarter" idx="13" hasCustomPrompt="1"/>
          </p:nvPr>
        </p:nvSpPr>
        <p:spPr>
          <a:xfrm>
            <a:off x="8183562" y="2806762"/>
            <a:ext cx="3302000" cy="864823"/>
          </a:xfrm>
          <a:prstGeom prst="rect">
            <a:avLst/>
          </a:prstGeom>
        </p:spPr>
        <p:txBody>
          <a:bodyPr wrap="square" lIns="0">
            <a:noAutofit/>
          </a:bodyPr>
          <a:lstStyle>
            <a:lvl1pPr marL="0" indent="0">
              <a:buNone/>
              <a:defRPr lang="en-US" sz="1400" b="1" i="0" dirty="0">
                <a:solidFill>
                  <a:schemeClr val="bg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stStyle>
          <a:p>
            <a:pPr fontAlgn="auto">
              <a:spcAft>
                <a:spcPts val="0"/>
              </a:spcAft>
            </a:pPr>
            <a:r>
              <a:rPr lang="en-US" sz="1600" i="0">
                <a:solidFill>
                  <a:schemeClr val="bg1"/>
                </a:solidFill>
                <a:latin typeface="+mj-lt"/>
              </a:rPr>
              <a:t>Click to edit the text</a:t>
            </a:r>
          </a:p>
        </p:txBody>
      </p:sp>
      <p:sp>
        <p:nvSpPr>
          <p:cNvPr id="13" name="Text Placeholder 14">
            <a:extLst>
              <a:ext uri="{FF2B5EF4-FFF2-40B4-BE49-F238E27FC236}">
                <a16:creationId xmlns:a16="http://schemas.microsoft.com/office/drawing/2014/main" id="{63693C54-EC71-443E-A75A-FC6CA2D3B09F}"/>
              </a:ext>
            </a:extLst>
          </p:cNvPr>
          <p:cNvSpPr>
            <a:spLocks noGrp="1"/>
          </p:cNvSpPr>
          <p:nvPr>
            <p:ph type="body" sz="quarter" idx="14" hasCustomPrompt="1"/>
          </p:nvPr>
        </p:nvSpPr>
        <p:spPr>
          <a:xfrm>
            <a:off x="4444446" y="2291000"/>
            <a:ext cx="3302000" cy="450767"/>
          </a:xfrm>
          <a:prstGeom prst="rect">
            <a:avLst/>
          </a:prstGeom>
        </p:spPr>
        <p:txBody>
          <a:bodyPr lIns="0">
            <a:noAutofit/>
          </a:bodyPr>
          <a:lstStyle>
            <a:lvl1pPr marL="0" indent="0">
              <a:lnSpc>
                <a:spcPts val="3400"/>
              </a:lnSpc>
              <a:spcBef>
                <a:spcPts val="0"/>
              </a:spcBef>
              <a:buNone/>
              <a:defRPr sz="4000">
                <a:solidFill>
                  <a:schemeClr val="bg1"/>
                </a:solidFill>
                <a:latin typeface="+mj-lt"/>
              </a:defRPr>
            </a:lvl1pPr>
            <a:lvl2pPr marL="457200" indent="0">
              <a:buNone/>
              <a:defRPr sz="1600">
                <a:solidFill>
                  <a:schemeClr val="bg1"/>
                </a:solidFill>
                <a:latin typeface="+mj-lt"/>
              </a:defRPr>
            </a:lvl2pPr>
            <a:lvl3pPr marL="914400" indent="0">
              <a:buNone/>
              <a:defRPr sz="1600">
                <a:solidFill>
                  <a:schemeClr val="bg1"/>
                </a:solidFill>
                <a:latin typeface="+mj-lt"/>
              </a:defRPr>
            </a:lvl3pPr>
            <a:lvl4pPr marL="1371600" indent="0">
              <a:buNone/>
              <a:defRPr sz="1600">
                <a:solidFill>
                  <a:schemeClr val="bg1"/>
                </a:solidFill>
                <a:latin typeface="+mj-lt"/>
              </a:defRPr>
            </a:lvl4pPr>
            <a:lvl5pPr marL="1828800" indent="0">
              <a:buNone/>
              <a:defRPr sz="1600">
                <a:solidFill>
                  <a:schemeClr val="bg1"/>
                </a:solidFill>
                <a:latin typeface="+mj-lt"/>
              </a:defRPr>
            </a:lvl5pPr>
          </a:lstStyle>
          <a:p>
            <a:pPr fontAlgn="auto">
              <a:spcAft>
                <a:spcPts val="0"/>
              </a:spcAft>
            </a:pPr>
            <a:r>
              <a:rPr lang="en-US" sz="3600" i="0">
                <a:solidFill>
                  <a:schemeClr val="bg1"/>
                </a:solidFill>
                <a:latin typeface="+mj-lt"/>
              </a:rPr>
              <a:t>CLICK to EDIT</a:t>
            </a:r>
          </a:p>
        </p:txBody>
      </p:sp>
      <p:sp>
        <p:nvSpPr>
          <p:cNvPr id="14" name="Text Placeholder 18">
            <a:extLst>
              <a:ext uri="{FF2B5EF4-FFF2-40B4-BE49-F238E27FC236}">
                <a16:creationId xmlns:a16="http://schemas.microsoft.com/office/drawing/2014/main" id="{83F7D4CC-2278-45C2-98E5-4319E666CCA5}"/>
              </a:ext>
            </a:extLst>
          </p:cNvPr>
          <p:cNvSpPr>
            <a:spLocks noGrp="1"/>
          </p:cNvSpPr>
          <p:nvPr>
            <p:ph type="body" sz="quarter" idx="15" hasCustomPrompt="1"/>
          </p:nvPr>
        </p:nvSpPr>
        <p:spPr>
          <a:xfrm>
            <a:off x="4445000" y="2806762"/>
            <a:ext cx="3302000" cy="864823"/>
          </a:xfrm>
          <a:prstGeom prst="rect">
            <a:avLst/>
          </a:prstGeom>
        </p:spPr>
        <p:txBody>
          <a:bodyPr wrap="square" lIns="0">
            <a:noAutofit/>
          </a:bodyPr>
          <a:lstStyle>
            <a:lvl1pPr marL="0" indent="0">
              <a:buNone/>
              <a:defRPr lang="en-US" sz="1400" b="1" i="0" dirty="0">
                <a:solidFill>
                  <a:schemeClr val="bg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stStyle>
          <a:p>
            <a:pPr fontAlgn="auto">
              <a:spcAft>
                <a:spcPts val="0"/>
              </a:spcAft>
            </a:pPr>
            <a:r>
              <a:rPr lang="en-US" sz="1600" i="0">
                <a:solidFill>
                  <a:schemeClr val="bg1"/>
                </a:solidFill>
                <a:latin typeface="+mj-lt"/>
              </a:rPr>
              <a:t>Click to edit the text</a:t>
            </a:r>
          </a:p>
        </p:txBody>
      </p:sp>
      <p:sp>
        <p:nvSpPr>
          <p:cNvPr id="15" name="Text Placeholder 14">
            <a:extLst>
              <a:ext uri="{FF2B5EF4-FFF2-40B4-BE49-F238E27FC236}">
                <a16:creationId xmlns:a16="http://schemas.microsoft.com/office/drawing/2014/main" id="{05ADD343-698B-4D4B-A9B7-4A3EB7485F0C}"/>
              </a:ext>
            </a:extLst>
          </p:cNvPr>
          <p:cNvSpPr>
            <a:spLocks noGrp="1"/>
          </p:cNvSpPr>
          <p:nvPr>
            <p:ph type="body" sz="quarter" idx="16" hasCustomPrompt="1"/>
          </p:nvPr>
        </p:nvSpPr>
        <p:spPr>
          <a:xfrm>
            <a:off x="705884" y="4305164"/>
            <a:ext cx="3302000" cy="450767"/>
          </a:xfrm>
          <a:prstGeom prst="rect">
            <a:avLst/>
          </a:prstGeom>
        </p:spPr>
        <p:txBody>
          <a:bodyPr lIns="0">
            <a:noAutofit/>
          </a:bodyPr>
          <a:lstStyle>
            <a:lvl1pPr marL="0" indent="0">
              <a:lnSpc>
                <a:spcPts val="3400"/>
              </a:lnSpc>
              <a:spcBef>
                <a:spcPts val="0"/>
              </a:spcBef>
              <a:buNone/>
              <a:defRPr sz="4000">
                <a:solidFill>
                  <a:schemeClr val="bg1"/>
                </a:solidFill>
                <a:latin typeface="+mj-lt"/>
              </a:defRPr>
            </a:lvl1pPr>
            <a:lvl2pPr marL="457200" indent="0">
              <a:buNone/>
              <a:defRPr sz="1600">
                <a:solidFill>
                  <a:schemeClr val="bg1"/>
                </a:solidFill>
                <a:latin typeface="+mj-lt"/>
              </a:defRPr>
            </a:lvl2pPr>
            <a:lvl3pPr marL="914400" indent="0">
              <a:buNone/>
              <a:defRPr sz="1600">
                <a:solidFill>
                  <a:schemeClr val="bg1"/>
                </a:solidFill>
                <a:latin typeface="+mj-lt"/>
              </a:defRPr>
            </a:lvl3pPr>
            <a:lvl4pPr marL="1371600" indent="0">
              <a:buNone/>
              <a:defRPr sz="1600">
                <a:solidFill>
                  <a:schemeClr val="bg1"/>
                </a:solidFill>
                <a:latin typeface="+mj-lt"/>
              </a:defRPr>
            </a:lvl4pPr>
            <a:lvl5pPr marL="1828800" indent="0">
              <a:buNone/>
              <a:defRPr sz="1600">
                <a:solidFill>
                  <a:schemeClr val="bg1"/>
                </a:solidFill>
                <a:latin typeface="+mj-lt"/>
              </a:defRPr>
            </a:lvl5pPr>
          </a:lstStyle>
          <a:p>
            <a:pPr fontAlgn="auto">
              <a:spcAft>
                <a:spcPts val="0"/>
              </a:spcAft>
            </a:pPr>
            <a:r>
              <a:rPr lang="en-US" sz="3600" i="0">
                <a:solidFill>
                  <a:schemeClr val="bg1"/>
                </a:solidFill>
                <a:latin typeface="+mj-lt"/>
              </a:rPr>
              <a:t>CLICK to EDIT</a:t>
            </a:r>
          </a:p>
        </p:txBody>
      </p:sp>
      <p:sp>
        <p:nvSpPr>
          <p:cNvPr id="16" name="Text Placeholder 18">
            <a:extLst>
              <a:ext uri="{FF2B5EF4-FFF2-40B4-BE49-F238E27FC236}">
                <a16:creationId xmlns:a16="http://schemas.microsoft.com/office/drawing/2014/main" id="{F7FADEB3-763E-46E5-84E2-C4D6ED570248}"/>
              </a:ext>
            </a:extLst>
          </p:cNvPr>
          <p:cNvSpPr>
            <a:spLocks noGrp="1"/>
          </p:cNvSpPr>
          <p:nvPr>
            <p:ph type="body" sz="quarter" idx="17" hasCustomPrompt="1"/>
          </p:nvPr>
        </p:nvSpPr>
        <p:spPr>
          <a:xfrm>
            <a:off x="706438" y="4820926"/>
            <a:ext cx="3302000" cy="864823"/>
          </a:xfrm>
          <a:prstGeom prst="rect">
            <a:avLst/>
          </a:prstGeom>
        </p:spPr>
        <p:txBody>
          <a:bodyPr wrap="square" lIns="0">
            <a:noAutofit/>
          </a:bodyPr>
          <a:lstStyle>
            <a:lvl1pPr marL="0" indent="0">
              <a:buNone/>
              <a:defRPr lang="en-US" sz="1400" b="1" i="0" dirty="0">
                <a:solidFill>
                  <a:schemeClr val="bg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stStyle>
          <a:p>
            <a:pPr fontAlgn="auto">
              <a:spcAft>
                <a:spcPts val="0"/>
              </a:spcAft>
            </a:pPr>
            <a:r>
              <a:rPr lang="en-US" sz="1600" i="0">
                <a:solidFill>
                  <a:schemeClr val="bg1"/>
                </a:solidFill>
                <a:latin typeface="+mj-lt"/>
              </a:rPr>
              <a:t>Click to edit the text</a:t>
            </a:r>
          </a:p>
        </p:txBody>
      </p:sp>
      <p:sp>
        <p:nvSpPr>
          <p:cNvPr id="17" name="Text Placeholder 14">
            <a:extLst>
              <a:ext uri="{FF2B5EF4-FFF2-40B4-BE49-F238E27FC236}">
                <a16:creationId xmlns:a16="http://schemas.microsoft.com/office/drawing/2014/main" id="{5F3573CC-492D-4004-B118-B673E2B96116}"/>
              </a:ext>
            </a:extLst>
          </p:cNvPr>
          <p:cNvSpPr>
            <a:spLocks noGrp="1"/>
          </p:cNvSpPr>
          <p:nvPr>
            <p:ph type="body" sz="quarter" idx="18" hasCustomPrompt="1"/>
          </p:nvPr>
        </p:nvSpPr>
        <p:spPr>
          <a:xfrm>
            <a:off x="8183008" y="4305164"/>
            <a:ext cx="3302000" cy="450767"/>
          </a:xfrm>
          <a:prstGeom prst="rect">
            <a:avLst/>
          </a:prstGeom>
        </p:spPr>
        <p:txBody>
          <a:bodyPr lIns="0">
            <a:noAutofit/>
          </a:bodyPr>
          <a:lstStyle>
            <a:lvl1pPr marL="0" indent="0">
              <a:lnSpc>
                <a:spcPts val="3400"/>
              </a:lnSpc>
              <a:spcBef>
                <a:spcPts val="0"/>
              </a:spcBef>
              <a:buNone/>
              <a:defRPr sz="4000">
                <a:solidFill>
                  <a:schemeClr val="bg1"/>
                </a:solidFill>
                <a:latin typeface="+mj-lt"/>
              </a:defRPr>
            </a:lvl1pPr>
            <a:lvl2pPr marL="457200" indent="0">
              <a:buNone/>
              <a:defRPr sz="1600">
                <a:solidFill>
                  <a:schemeClr val="bg1"/>
                </a:solidFill>
                <a:latin typeface="+mj-lt"/>
              </a:defRPr>
            </a:lvl2pPr>
            <a:lvl3pPr marL="914400" indent="0">
              <a:buNone/>
              <a:defRPr sz="1600">
                <a:solidFill>
                  <a:schemeClr val="bg1"/>
                </a:solidFill>
                <a:latin typeface="+mj-lt"/>
              </a:defRPr>
            </a:lvl3pPr>
            <a:lvl4pPr marL="1371600" indent="0">
              <a:buNone/>
              <a:defRPr sz="1600">
                <a:solidFill>
                  <a:schemeClr val="bg1"/>
                </a:solidFill>
                <a:latin typeface="+mj-lt"/>
              </a:defRPr>
            </a:lvl4pPr>
            <a:lvl5pPr marL="1828800" indent="0">
              <a:buNone/>
              <a:defRPr sz="1600">
                <a:solidFill>
                  <a:schemeClr val="bg1"/>
                </a:solidFill>
                <a:latin typeface="+mj-lt"/>
              </a:defRPr>
            </a:lvl5pPr>
          </a:lstStyle>
          <a:p>
            <a:pPr fontAlgn="auto">
              <a:spcAft>
                <a:spcPts val="0"/>
              </a:spcAft>
            </a:pPr>
            <a:r>
              <a:rPr lang="en-US" sz="3600" i="0">
                <a:solidFill>
                  <a:schemeClr val="bg1"/>
                </a:solidFill>
                <a:latin typeface="+mj-lt"/>
              </a:rPr>
              <a:t>CLICK to EDIT</a:t>
            </a:r>
          </a:p>
        </p:txBody>
      </p:sp>
      <p:sp>
        <p:nvSpPr>
          <p:cNvPr id="18" name="Text Placeholder 18">
            <a:extLst>
              <a:ext uri="{FF2B5EF4-FFF2-40B4-BE49-F238E27FC236}">
                <a16:creationId xmlns:a16="http://schemas.microsoft.com/office/drawing/2014/main" id="{13A2148D-EC13-45F9-A66B-7587E52E50F7}"/>
              </a:ext>
            </a:extLst>
          </p:cNvPr>
          <p:cNvSpPr>
            <a:spLocks noGrp="1"/>
          </p:cNvSpPr>
          <p:nvPr>
            <p:ph type="body" sz="quarter" idx="19" hasCustomPrompt="1"/>
          </p:nvPr>
        </p:nvSpPr>
        <p:spPr>
          <a:xfrm>
            <a:off x="8183562" y="4820926"/>
            <a:ext cx="3302000" cy="864823"/>
          </a:xfrm>
          <a:prstGeom prst="rect">
            <a:avLst/>
          </a:prstGeom>
        </p:spPr>
        <p:txBody>
          <a:bodyPr wrap="square" lIns="0">
            <a:noAutofit/>
          </a:bodyPr>
          <a:lstStyle>
            <a:lvl1pPr marL="0" indent="0">
              <a:buNone/>
              <a:defRPr lang="en-US" sz="1400" b="1" i="0" dirty="0">
                <a:solidFill>
                  <a:schemeClr val="bg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stStyle>
          <a:p>
            <a:pPr fontAlgn="auto">
              <a:spcAft>
                <a:spcPts val="0"/>
              </a:spcAft>
            </a:pPr>
            <a:r>
              <a:rPr lang="en-US" sz="1600" i="0">
                <a:solidFill>
                  <a:schemeClr val="bg1"/>
                </a:solidFill>
                <a:latin typeface="+mj-lt"/>
              </a:rPr>
              <a:t>Click to edit the text</a:t>
            </a:r>
          </a:p>
        </p:txBody>
      </p:sp>
      <p:sp>
        <p:nvSpPr>
          <p:cNvPr id="19" name="Text Placeholder 14">
            <a:extLst>
              <a:ext uri="{FF2B5EF4-FFF2-40B4-BE49-F238E27FC236}">
                <a16:creationId xmlns:a16="http://schemas.microsoft.com/office/drawing/2014/main" id="{6836869D-5F10-4F56-8F21-5B76287445B6}"/>
              </a:ext>
            </a:extLst>
          </p:cNvPr>
          <p:cNvSpPr>
            <a:spLocks noGrp="1"/>
          </p:cNvSpPr>
          <p:nvPr>
            <p:ph type="body" sz="quarter" idx="20" hasCustomPrompt="1"/>
          </p:nvPr>
        </p:nvSpPr>
        <p:spPr>
          <a:xfrm>
            <a:off x="4444446" y="4305164"/>
            <a:ext cx="3302000" cy="450767"/>
          </a:xfrm>
          <a:prstGeom prst="rect">
            <a:avLst/>
          </a:prstGeom>
        </p:spPr>
        <p:txBody>
          <a:bodyPr lIns="0">
            <a:noAutofit/>
          </a:bodyPr>
          <a:lstStyle>
            <a:lvl1pPr marL="0" indent="0">
              <a:lnSpc>
                <a:spcPts val="3400"/>
              </a:lnSpc>
              <a:spcBef>
                <a:spcPts val="0"/>
              </a:spcBef>
              <a:buNone/>
              <a:defRPr sz="4000">
                <a:solidFill>
                  <a:schemeClr val="bg1"/>
                </a:solidFill>
                <a:latin typeface="+mj-lt"/>
              </a:defRPr>
            </a:lvl1pPr>
            <a:lvl2pPr marL="457200" indent="0">
              <a:buNone/>
              <a:defRPr sz="1600">
                <a:solidFill>
                  <a:schemeClr val="bg1"/>
                </a:solidFill>
                <a:latin typeface="+mj-lt"/>
              </a:defRPr>
            </a:lvl2pPr>
            <a:lvl3pPr marL="914400" indent="0">
              <a:buNone/>
              <a:defRPr sz="1600">
                <a:solidFill>
                  <a:schemeClr val="bg1"/>
                </a:solidFill>
                <a:latin typeface="+mj-lt"/>
              </a:defRPr>
            </a:lvl3pPr>
            <a:lvl4pPr marL="1371600" indent="0">
              <a:buNone/>
              <a:defRPr sz="1600">
                <a:solidFill>
                  <a:schemeClr val="bg1"/>
                </a:solidFill>
                <a:latin typeface="+mj-lt"/>
              </a:defRPr>
            </a:lvl4pPr>
            <a:lvl5pPr marL="1828800" indent="0">
              <a:buNone/>
              <a:defRPr sz="1600">
                <a:solidFill>
                  <a:schemeClr val="bg1"/>
                </a:solidFill>
                <a:latin typeface="+mj-lt"/>
              </a:defRPr>
            </a:lvl5pPr>
          </a:lstStyle>
          <a:p>
            <a:pPr fontAlgn="auto">
              <a:spcAft>
                <a:spcPts val="0"/>
              </a:spcAft>
            </a:pPr>
            <a:r>
              <a:rPr lang="en-US" sz="3600" i="0">
                <a:solidFill>
                  <a:schemeClr val="bg1"/>
                </a:solidFill>
                <a:latin typeface="+mj-lt"/>
              </a:rPr>
              <a:t>CLICK to EDIT</a:t>
            </a:r>
          </a:p>
        </p:txBody>
      </p:sp>
      <p:sp>
        <p:nvSpPr>
          <p:cNvPr id="20" name="Text Placeholder 18">
            <a:extLst>
              <a:ext uri="{FF2B5EF4-FFF2-40B4-BE49-F238E27FC236}">
                <a16:creationId xmlns:a16="http://schemas.microsoft.com/office/drawing/2014/main" id="{05C66532-8B57-49DF-842C-E01A5BD3F5F5}"/>
              </a:ext>
            </a:extLst>
          </p:cNvPr>
          <p:cNvSpPr>
            <a:spLocks noGrp="1"/>
          </p:cNvSpPr>
          <p:nvPr>
            <p:ph type="body" sz="quarter" idx="21" hasCustomPrompt="1"/>
          </p:nvPr>
        </p:nvSpPr>
        <p:spPr>
          <a:xfrm>
            <a:off x="4445000" y="4820926"/>
            <a:ext cx="3302000" cy="864823"/>
          </a:xfrm>
          <a:prstGeom prst="rect">
            <a:avLst/>
          </a:prstGeom>
        </p:spPr>
        <p:txBody>
          <a:bodyPr wrap="square" lIns="0">
            <a:noAutofit/>
          </a:bodyPr>
          <a:lstStyle>
            <a:lvl1pPr marL="0" indent="0">
              <a:buNone/>
              <a:defRPr lang="en-US" sz="1400" b="1" i="0" dirty="0">
                <a:solidFill>
                  <a:schemeClr val="bg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stStyle>
          <a:p>
            <a:pPr fontAlgn="auto">
              <a:spcAft>
                <a:spcPts val="0"/>
              </a:spcAft>
            </a:pPr>
            <a:r>
              <a:rPr lang="en-US" sz="1600" i="0">
                <a:solidFill>
                  <a:schemeClr val="bg1"/>
                </a:solidFill>
                <a:latin typeface="+mj-lt"/>
              </a:rPr>
              <a:t>Click to edit the text</a:t>
            </a:r>
          </a:p>
        </p:txBody>
      </p:sp>
    </p:spTree>
    <p:extLst>
      <p:ext uri="{BB962C8B-B14F-4D97-AF65-F5344CB8AC3E}">
        <p14:creationId xmlns:p14="http://schemas.microsoft.com/office/powerpoint/2010/main" val="1287154307"/>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FOR ICONS">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b="0" i="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b="0" i="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b="0" i="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5683445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1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b="0" i="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b="0" i="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b="0" i="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1160300"/>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96853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43856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7.xml"/><Relationship Id="rId13" Type="http://schemas.openxmlformats.org/officeDocument/2006/relationships/image" Target="../media/image1.emf"/><Relationship Id="rId3" Type="http://schemas.openxmlformats.org/officeDocument/2006/relationships/slideLayout" Target="../slideLayouts/slideLayout112.xml"/><Relationship Id="rId7" Type="http://schemas.openxmlformats.org/officeDocument/2006/relationships/slideLayout" Target="../slideLayouts/slideLayout116.xml"/><Relationship Id="rId12" Type="http://schemas.openxmlformats.org/officeDocument/2006/relationships/theme" Target="../theme/theme10.xml"/><Relationship Id="rId2" Type="http://schemas.openxmlformats.org/officeDocument/2006/relationships/slideLayout" Target="../slideLayouts/slideLayout111.xml"/><Relationship Id="rId1" Type="http://schemas.openxmlformats.org/officeDocument/2006/relationships/slideLayout" Target="../slideLayouts/slideLayout110.xml"/><Relationship Id="rId6" Type="http://schemas.openxmlformats.org/officeDocument/2006/relationships/slideLayout" Target="../slideLayouts/slideLayout115.xml"/><Relationship Id="rId11" Type="http://schemas.openxmlformats.org/officeDocument/2006/relationships/slideLayout" Target="../slideLayouts/slideLayout120.xml"/><Relationship Id="rId5" Type="http://schemas.openxmlformats.org/officeDocument/2006/relationships/slideLayout" Target="../slideLayouts/slideLayout114.xml"/><Relationship Id="rId10" Type="http://schemas.openxmlformats.org/officeDocument/2006/relationships/slideLayout" Target="../slideLayouts/slideLayout119.xml"/><Relationship Id="rId4" Type="http://schemas.openxmlformats.org/officeDocument/2006/relationships/slideLayout" Target="../slideLayouts/slideLayout113.xml"/><Relationship Id="rId9" Type="http://schemas.openxmlformats.org/officeDocument/2006/relationships/slideLayout" Target="../slideLayouts/slideLayout11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slideLayout" Target="../slideLayouts/slideLayout133.xml"/><Relationship Id="rId18" Type="http://schemas.openxmlformats.org/officeDocument/2006/relationships/slideLayout" Target="../slideLayouts/slideLayout138.xml"/><Relationship Id="rId26" Type="http://schemas.openxmlformats.org/officeDocument/2006/relationships/slideLayout" Target="../slideLayouts/slideLayout146.xml"/><Relationship Id="rId3" Type="http://schemas.openxmlformats.org/officeDocument/2006/relationships/slideLayout" Target="../slideLayouts/slideLayout123.xml"/><Relationship Id="rId21" Type="http://schemas.openxmlformats.org/officeDocument/2006/relationships/slideLayout" Target="../slideLayouts/slideLayout141.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17" Type="http://schemas.openxmlformats.org/officeDocument/2006/relationships/slideLayout" Target="../slideLayouts/slideLayout137.xml"/><Relationship Id="rId25" Type="http://schemas.openxmlformats.org/officeDocument/2006/relationships/slideLayout" Target="../slideLayouts/slideLayout145.xml"/><Relationship Id="rId2" Type="http://schemas.openxmlformats.org/officeDocument/2006/relationships/slideLayout" Target="../slideLayouts/slideLayout122.xml"/><Relationship Id="rId16" Type="http://schemas.openxmlformats.org/officeDocument/2006/relationships/slideLayout" Target="../slideLayouts/slideLayout136.xml"/><Relationship Id="rId20" Type="http://schemas.openxmlformats.org/officeDocument/2006/relationships/slideLayout" Target="../slideLayouts/slideLayout140.xml"/><Relationship Id="rId29" Type="http://schemas.openxmlformats.org/officeDocument/2006/relationships/theme" Target="../theme/theme11.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24" Type="http://schemas.openxmlformats.org/officeDocument/2006/relationships/slideLayout" Target="../slideLayouts/slideLayout144.xml"/><Relationship Id="rId5" Type="http://schemas.openxmlformats.org/officeDocument/2006/relationships/slideLayout" Target="../slideLayouts/slideLayout125.xml"/><Relationship Id="rId15" Type="http://schemas.openxmlformats.org/officeDocument/2006/relationships/slideLayout" Target="../slideLayouts/slideLayout135.xml"/><Relationship Id="rId23" Type="http://schemas.openxmlformats.org/officeDocument/2006/relationships/slideLayout" Target="../slideLayouts/slideLayout143.xml"/><Relationship Id="rId28" Type="http://schemas.openxmlformats.org/officeDocument/2006/relationships/slideLayout" Target="../slideLayouts/slideLayout148.xml"/><Relationship Id="rId10" Type="http://schemas.openxmlformats.org/officeDocument/2006/relationships/slideLayout" Target="../slideLayouts/slideLayout130.xml"/><Relationship Id="rId19" Type="http://schemas.openxmlformats.org/officeDocument/2006/relationships/slideLayout" Target="../slideLayouts/slideLayout139.xml"/><Relationship Id="rId4" Type="http://schemas.openxmlformats.org/officeDocument/2006/relationships/slideLayout" Target="../slideLayouts/slideLayout124.xml"/><Relationship Id="rId9" Type="http://schemas.openxmlformats.org/officeDocument/2006/relationships/slideLayout" Target="../slideLayouts/slideLayout129.xml"/><Relationship Id="rId14" Type="http://schemas.openxmlformats.org/officeDocument/2006/relationships/slideLayout" Target="../slideLayouts/slideLayout134.xml"/><Relationship Id="rId22" Type="http://schemas.openxmlformats.org/officeDocument/2006/relationships/slideLayout" Target="../slideLayouts/slideLayout142.xml"/><Relationship Id="rId27" Type="http://schemas.openxmlformats.org/officeDocument/2006/relationships/slideLayout" Target="../slideLayouts/slideLayout147.xml"/><Relationship Id="rId30" Type="http://schemas.openxmlformats.org/officeDocument/2006/relationships/image" Target="../media/image13.png"/></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56.xml"/><Relationship Id="rId13" Type="http://schemas.openxmlformats.org/officeDocument/2006/relationships/slideLayout" Target="../slideLayouts/slideLayout161.xml"/><Relationship Id="rId18" Type="http://schemas.openxmlformats.org/officeDocument/2006/relationships/theme" Target="../theme/theme12.xml"/><Relationship Id="rId3" Type="http://schemas.openxmlformats.org/officeDocument/2006/relationships/slideLayout" Target="../slideLayouts/slideLayout151.xml"/><Relationship Id="rId7" Type="http://schemas.openxmlformats.org/officeDocument/2006/relationships/slideLayout" Target="../slideLayouts/slideLayout155.xml"/><Relationship Id="rId12" Type="http://schemas.openxmlformats.org/officeDocument/2006/relationships/slideLayout" Target="../slideLayouts/slideLayout160.xml"/><Relationship Id="rId17" Type="http://schemas.openxmlformats.org/officeDocument/2006/relationships/slideLayout" Target="../slideLayouts/slideLayout165.xml"/><Relationship Id="rId2" Type="http://schemas.openxmlformats.org/officeDocument/2006/relationships/slideLayout" Target="../slideLayouts/slideLayout150.xml"/><Relationship Id="rId16" Type="http://schemas.openxmlformats.org/officeDocument/2006/relationships/slideLayout" Target="../slideLayouts/slideLayout164.xml"/><Relationship Id="rId1" Type="http://schemas.openxmlformats.org/officeDocument/2006/relationships/slideLayout" Target="../slideLayouts/slideLayout149.xml"/><Relationship Id="rId6" Type="http://schemas.openxmlformats.org/officeDocument/2006/relationships/slideLayout" Target="../slideLayouts/slideLayout154.xml"/><Relationship Id="rId11" Type="http://schemas.openxmlformats.org/officeDocument/2006/relationships/slideLayout" Target="../slideLayouts/slideLayout159.xml"/><Relationship Id="rId5" Type="http://schemas.openxmlformats.org/officeDocument/2006/relationships/slideLayout" Target="../slideLayouts/slideLayout153.xml"/><Relationship Id="rId15" Type="http://schemas.openxmlformats.org/officeDocument/2006/relationships/slideLayout" Target="../slideLayouts/slideLayout163.xml"/><Relationship Id="rId10" Type="http://schemas.openxmlformats.org/officeDocument/2006/relationships/slideLayout" Target="../slideLayouts/slideLayout158.xml"/><Relationship Id="rId19" Type="http://schemas.openxmlformats.org/officeDocument/2006/relationships/image" Target="../media/image11.emf"/><Relationship Id="rId4" Type="http://schemas.openxmlformats.org/officeDocument/2006/relationships/slideLayout" Target="../slideLayouts/slideLayout152.xml"/><Relationship Id="rId9" Type="http://schemas.openxmlformats.org/officeDocument/2006/relationships/slideLayout" Target="../slideLayouts/slideLayout157.xml"/><Relationship Id="rId14" Type="http://schemas.openxmlformats.org/officeDocument/2006/relationships/slideLayout" Target="../slideLayouts/slideLayout162.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73.xml"/><Relationship Id="rId13" Type="http://schemas.openxmlformats.org/officeDocument/2006/relationships/slideLayout" Target="../slideLayouts/slideLayout178.xml"/><Relationship Id="rId3" Type="http://schemas.openxmlformats.org/officeDocument/2006/relationships/slideLayout" Target="../slideLayouts/slideLayout168.xml"/><Relationship Id="rId7" Type="http://schemas.openxmlformats.org/officeDocument/2006/relationships/slideLayout" Target="../slideLayouts/slideLayout172.xml"/><Relationship Id="rId12" Type="http://schemas.openxmlformats.org/officeDocument/2006/relationships/slideLayout" Target="../slideLayouts/slideLayout177.xml"/><Relationship Id="rId17" Type="http://schemas.openxmlformats.org/officeDocument/2006/relationships/image" Target="../media/image1.emf"/><Relationship Id="rId2" Type="http://schemas.openxmlformats.org/officeDocument/2006/relationships/slideLayout" Target="../slideLayouts/slideLayout167.xml"/><Relationship Id="rId16" Type="http://schemas.openxmlformats.org/officeDocument/2006/relationships/theme" Target="../theme/theme13.xml"/><Relationship Id="rId1" Type="http://schemas.openxmlformats.org/officeDocument/2006/relationships/slideLayout" Target="../slideLayouts/slideLayout166.xml"/><Relationship Id="rId6" Type="http://schemas.openxmlformats.org/officeDocument/2006/relationships/slideLayout" Target="../slideLayouts/slideLayout171.xml"/><Relationship Id="rId11" Type="http://schemas.openxmlformats.org/officeDocument/2006/relationships/slideLayout" Target="../slideLayouts/slideLayout176.xml"/><Relationship Id="rId5" Type="http://schemas.openxmlformats.org/officeDocument/2006/relationships/slideLayout" Target="../slideLayouts/slideLayout170.xml"/><Relationship Id="rId15" Type="http://schemas.openxmlformats.org/officeDocument/2006/relationships/slideLayout" Target="../slideLayouts/slideLayout180.xml"/><Relationship Id="rId10" Type="http://schemas.openxmlformats.org/officeDocument/2006/relationships/slideLayout" Target="../slideLayouts/slideLayout175.xml"/><Relationship Id="rId4" Type="http://schemas.openxmlformats.org/officeDocument/2006/relationships/slideLayout" Target="../slideLayouts/slideLayout169.xml"/><Relationship Id="rId9" Type="http://schemas.openxmlformats.org/officeDocument/2006/relationships/slideLayout" Target="../slideLayouts/slideLayout174.xml"/><Relationship Id="rId14" Type="http://schemas.openxmlformats.org/officeDocument/2006/relationships/slideLayout" Target="../slideLayouts/slideLayout179.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slideLayout" Target="../slideLayouts/slideLayout193.xml"/><Relationship Id="rId18" Type="http://schemas.openxmlformats.org/officeDocument/2006/relationships/theme" Target="../theme/theme14.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17" Type="http://schemas.openxmlformats.org/officeDocument/2006/relationships/slideLayout" Target="../slideLayouts/slideLayout197.xml"/><Relationship Id="rId2" Type="http://schemas.openxmlformats.org/officeDocument/2006/relationships/slideLayout" Target="../slideLayouts/slideLayout182.xml"/><Relationship Id="rId16" Type="http://schemas.openxmlformats.org/officeDocument/2006/relationships/slideLayout" Target="../slideLayouts/slideLayout196.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5" Type="http://schemas.openxmlformats.org/officeDocument/2006/relationships/slideLayout" Target="../slideLayouts/slideLayout195.xml"/><Relationship Id="rId10" Type="http://schemas.openxmlformats.org/officeDocument/2006/relationships/slideLayout" Target="../slideLayouts/slideLayout190.xml"/><Relationship Id="rId19" Type="http://schemas.openxmlformats.org/officeDocument/2006/relationships/image" Target="../media/image1.emf"/><Relationship Id="rId4" Type="http://schemas.openxmlformats.org/officeDocument/2006/relationships/slideLayout" Target="../slideLayouts/slideLayout184.xml"/><Relationship Id="rId9" Type="http://schemas.openxmlformats.org/officeDocument/2006/relationships/slideLayout" Target="../slideLayouts/slideLayout189.xml"/><Relationship Id="rId14" Type="http://schemas.openxmlformats.org/officeDocument/2006/relationships/slideLayout" Target="../slideLayouts/slideLayout194.xml"/></Relationships>
</file>

<file path=ppt/slideMasters/_rels/slideMaster15.xml.rels><?xml version="1.0" encoding="UTF-8" standalone="yes"?>
<Relationships xmlns="http://schemas.openxmlformats.org/package/2006/relationships"><Relationship Id="rId13" Type="http://schemas.openxmlformats.org/officeDocument/2006/relationships/slideLayout" Target="../slideLayouts/slideLayout210.xml"/><Relationship Id="rId18" Type="http://schemas.openxmlformats.org/officeDocument/2006/relationships/slideLayout" Target="../slideLayouts/slideLayout215.xml"/><Relationship Id="rId26" Type="http://schemas.openxmlformats.org/officeDocument/2006/relationships/slideLayout" Target="../slideLayouts/slideLayout223.xml"/><Relationship Id="rId39" Type="http://schemas.openxmlformats.org/officeDocument/2006/relationships/slideLayout" Target="../slideLayouts/slideLayout236.xml"/><Relationship Id="rId21" Type="http://schemas.openxmlformats.org/officeDocument/2006/relationships/slideLayout" Target="../slideLayouts/slideLayout218.xml"/><Relationship Id="rId34" Type="http://schemas.openxmlformats.org/officeDocument/2006/relationships/slideLayout" Target="../slideLayouts/slideLayout231.xml"/><Relationship Id="rId42" Type="http://schemas.openxmlformats.org/officeDocument/2006/relationships/slideLayout" Target="../slideLayouts/slideLayout239.xml"/><Relationship Id="rId7" Type="http://schemas.openxmlformats.org/officeDocument/2006/relationships/slideLayout" Target="../slideLayouts/slideLayout204.xml"/><Relationship Id="rId2" Type="http://schemas.openxmlformats.org/officeDocument/2006/relationships/slideLayout" Target="../slideLayouts/slideLayout199.xml"/><Relationship Id="rId16" Type="http://schemas.openxmlformats.org/officeDocument/2006/relationships/slideLayout" Target="../slideLayouts/slideLayout213.xml"/><Relationship Id="rId29" Type="http://schemas.openxmlformats.org/officeDocument/2006/relationships/slideLayout" Target="../slideLayouts/slideLayout226.xml"/><Relationship Id="rId1" Type="http://schemas.openxmlformats.org/officeDocument/2006/relationships/slideLayout" Target="../slideLayouts/slideLayout198.xml"/><Relationship Id="rId6" Type="http://schemas.openxmlformats.org/officeDocument/2006/relationships/slideLayout" Target="../slideLayouts/slideLayout203.xml"/><Relationship Id="rId11" Type="http://schemas.openxmlformats.org/officeDocument/2006/relationships/slideLayout" Target="../slideLayouts/slideLayout208.xml"/><Relationship Id="rId24" Type="http://schemas.openxmlformats.org/officeDocument/2006/relationships/slideLayout" Target="../slideLayouts/slideLayout221.xml"/><Relationship Id="rId32" Type="http://schemas.openxmlformats.org/officeDocument/2006/relationships/slideLayout" Target="../slideLayouts/slideLayout229.xml"/><Relationship Id="rId37" Type="http://schemas.openxmlformats.org/officeDocument/2006/relationships/slideLayout" Target="../slideLayouts/slideLayout234.xml"/><Relationship Id="rId40" Type="http://schemas.openxmlformats.org/officeDocument/2006/relationships/slideLayout" Target="../slideLayouts/slideLayout237.xml"/><Relationship Id="rId45" Type="http://schemas.openxmlformats.org/officeDocument/2006/relationships/image" Target="../media/image22.png"/><Relationship Id="rId5" Type="http://schemas.openxmlformats.org/officeDocument/2006/relationships/slideLayout" Target="../slideLayouts/slideLayout202.xml"/><Relationship Id="rId15" Type="http://schemas.openxmlformats.org/officeDocument/2006/relationships/slideLayout" Target="../slideLayouts/slideLayout212.xml"/><Relationship Id="rId23" Type="http://schemas.openxmlformats.org/officeDocument/2006/relationships/slideLayout" Target="../slideLayouts/slideLayout220.xml"/><Relationship Id="rId28" Type="http://schemas.openxmlformats.org/officeDocument/2006/relationships/slideLayout" Target="../slideLayouts/slideLayout225.xml"/><Relationship Id="rId36" Type="http://schemas.openxmlformats.org/officeDocument/2006/relationships/slideLayout" Target="../slideLayouts/slideLayout233.xml"/><Relationship Id="rId10" Type="http://schemas.openxmlformats.org/officeDocument/2006/relationships/slideLayout" Target="../slideLayouts/slideLayout207.xml"/><Relationship Id="rId19" Type="http://schemas.openxmlformats.org/officeDocument/2006/relationships/slideLayout" Target="../slideLayouts/slideLayout216.xml"/><Relationship Id="rId31" Type="http://schemas.openxmlformats.org/officeDocument/2006/relationships/slideLayout" Target="../slideLayouts/slideLayout228.xml"/><Relationship Id="rId44" Type="http://schemas.openxmlformats.org/officeDocument/2006/relationships/theme" Target="../theme/theme15.xml"/><Relationship Id="rId4" Type="http://schemas.openxmlformats.org/officeDocument/2006/relationships/slideLayout" Target="../slideLayouts/slideLayout201.xml"/><Relationship Id="rId9" Type="http://schemas.openxmlformats.org/officeDocument/2006/relationships/slideLayout" Target="../slideLayouts/slideLayout206.xml"/><Relationship Id="rId14" Type="http://schemas.openxmlformats.org/officeDocument/2006/relationships/slideLayout" Target="../slideLayouts/slideLayout211.xml"/><Relationship Id="rId22" Type="http://schemas.openxmlformats.org/officeDocument/2006/relationships/slideLayout" Target="../slideLayouts/slideLayout219.xml"/><Relationship Id="rId27" Type="http://schemas.openxmlformats.org/officeDocument/2006/relationships/slideLayout" Target="../slideLayouts/slideLayout224.xml"/><Relationship Id="rId30" Type="http://schemas.openxmlformats.org/officeDocument/2006/relationships/slideLayout" Target="../slideLayouts/slideLayout227.xml"/><Relationship Id="rId35" Type="http://schemas.openxmlformats.org/officeDocument/2006/relationships/slideLayout" Target="../slideLayouts/slideLayout232.xml"/><Relationship Id="rId43" Type="http://schemas.openxmlformats.org/officeDocument/2006/relationships/slideLayout" Target="../slideLayouts/slideLayout240.xml"/><Relationship Id="rId8" Type="http://schemas.openxmlformats.org/officeDocument/2006/relationships/slideLayout" Target="../slideLayouts/slideLayout205.xml"/><Relationship Id="rId3" Type="http://schemas.openxmlformats.org/officeDocument/2006/relationships/slideLayout" Target="../slideLayouts/slideLayout200.xml"/><Relationship Id="rId12" Type="http://schemas.openxmlformats.org/officeDocument/2006/relationships/slideLayout" Target="../slideLayouts/slideLayout209.xml"/><Relationship Id="rId17" Type="http://schemas.openxmlformats.org/officeDocument/2006/relationships/slideLayout" Target="../slideLayouts/slideLayout214.xml"/><Relationship Id="rId25" Type="http://schemas.openxmlformats.org/officeDocument/2006/relationships/slideLayout" Target="../slideLayouts/slideLayout222.xml"/><Relationship Id="rId33" Type="http://schemas.openxmlformats.org/officeDocument/2006/relationships/slideLayout" Target="../slideLayouts/slideLayout230.xml"/><Relationship Id="rId38" Type="http://schemas.openxmlformats.org/officeDocument/2006/relationships/slideLayout" Target="../slideLayouts/slideLayout235.xml"/><Relationship Id="rId20" Type="http://schemas.openxmlformats.org/officeDocument/2006/relationships/slideLayout" Target="../slideLayouts/slideLayout217.xml"/><Relationship Id="rId41" Type="http://schemas.openxmlformats.org/officeDocument/2006/relationships/slideLayout" Target="../slideLayouts/slideLayout23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image" Target="../media/image1.emf"/><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theme" Target="../theme/theme2.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image" Target="../media/image1.emf"/><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theme" Target="../theme/theme3.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image" Target="../media/image1.emf"/><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theme" Target="../theme/theme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18" Type="http://schemas.openxmlformats.org/officeDocument/2006/relationships/slideLayout" Target="../slideLayouts/slideLayout61.xml"/><Relationship Id="rId26" Type="http://schemas.openxmlformats.org/officeDocument/2006/relationships/theme" Target="../theme/theme5.xml"/><Relationship Id="rId3" Type="http://schemas.openxmlformats.org/officeDocument/2006/relationships/slideLayout" Target="../slideLayouts/slideLayout46.xml"/><Relationship Id="rId21" Type="http://schemas.openxmlformats.org/officeDocument/2006/relationships/slideLayout" Target="../slideLayouts/slideLayout64.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17" Type="http://schemas.openxmlformats.org/officeDocument/2006/relationships/slideLayout" Target="../slideLayouts/slideLayout60.xml"/><Relationship Id="rId25" Type="http://schemas.openxmlformats.org/officeDocument/2006/relationships/slideLayout" Target="../slideLayouts/slideLayout68.xml"/><Relationship Id="rId2" Type="http://schemas.openxmlformats.org/officeDocument/2006/relationships/slideLayout" Target="../slideLayouts/slideLayout45.xml"/><Relationship Id="rId16" Type="http://schemas.openxmlformats.org/officeDocument/2006/relationships/slideLayout" Target="../slideLayouts/slideLayout59.xml"/><Relationship Id="rId20" Type="http://schemas.openxmlformats.org/officeDocument/2006/relationships/slideLayout" Target="../slideLayouts/slideLayout63.xml"/><Relationship Id="rId29" Type="http://schemas.microsoft.com/office/2007/relationships/hdphoto" Target="../media/hdphoto1.wdp"/><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24" Type="http://schemas.openxmlformats.org/officeDocument/2006/relationships/slideLayout" Target="../slideLayouts/slideLayout67.xml"/><Relationship Id="rId5" Type="http://schemas.openxmlformats.org/officeDocument/2006/relationships/slideLayout" Target="../slideLayouts/slideLayout48.xml"/><Relationship Id="rId15" Type="http://schemas.openxmlformats.org/officeDocument/2006/relationships/slideLayout" Target="../slideLayouts/slideLayout58.xml"/><Relationship Id="rId23" Type="http://schemas.openxmlformats.org/officeDocument/2006/relationships/slideLayout" Target="../slideLayouts/slideLayout66.xml"/><Relationship Id="rId28" Type="http://schemas.openxmlformats.org/officeDocument/2006/relationships/image" Target="../media/image6.png"/><Relationship Id="rId10" Type="http://schemas.openxmlformats.org/officeDocument/2006/relationships/slideLayout" Target="../slideLayouts/slideLayout53.xml"/><Relationship Id="rId19" Type="http://schemas.openxmlformats.org/officeDocument/2006/relationships/slideLayout" Target="../slideLayouts/slideLayout62.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 Id="rId22" Type="http://schemas.openxmlformats.org/officeDocument/2006/relationships/slideLayout" Target="../slideLayouts/slideLayout65.xml"/><Relationship Id="rId27" Type="http://schemas.openxmlformats.org/officeDocument/2006/relationships/image" Target="../media/image1.emf"/></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6.xml"/><Relationship Id="rId1" Type="http://schemas.openxmlformats.org/officeDocument/2006/relationships/slideLayout" Target="../slideLayouts/slideLayout69.xml"/><Relationship Id="rId5" Type="http://schemas.microsoft.com/office/2007/relationships/hdphoto" Target="../media/hdphoto1.wdp"/><Relationship Id="rId4" Type="http://schemas.openxmlformats.org/officeDocument/2006/relationships/image" Target="../media/image6.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7.xml"/><Relationship Id="rId13" Type="http://schemas.openxmlformats.org/officeDocument/2006/relationships/slideLayout" Target="../slideLayouts/slideLayout82.xml"/><Relationship Id="rId18" Type="http://schemas.openxmlformats.org/officeDocument/2006/relationships/slideLayout" Target="../slideLayouts/slideLayout87.xml"/><Relationship Id="rId3" Type="http://schemas.openxmlformats.org/officeDocument/2006/relationships/slideLayout" Target="../slideLayouts/slideLayout72.xml"/><Relationship Id="rId21" Type="http://schemas.openxmlformats.org/officeDocument/2006/relationships/slideLayout" Target="../slideLayouts/slideLayout90.xml"/><Relationship Id="rId7" Type="http://schemas.openxmlformats.org/officeDocument/2006/relationships/slideLayout" Target="../slideLayouts/slideLayout76.xml"/><Relationship Id="rId12" Type="http://schemas.openxmlformats.org/officeDocument/2006/relationships/slideLayout" Target="../slideLayouts/slideLayout81.xml"/><Relationship Id="rId17" Type="http://schemas.openxmlformats.org/officeDocument/2006/relationships/slideLayout" Target="../slideLayouts/slideLayout86.xml"/><Relationship Id="rId25" Type="http://schemas.microsoft.com/office/2007/relationships/hdphoto" Target="../media/hdphoto1.wdp"/><Relationship Id="rId2" Type="http://schemas.openxmlformats.org/officeDocument/2006/relationships/slideLayout" Target="../slideLayouts/slideLayout71.xml"/><Relationship Id="rId16" Type="http://schemas.openxmlformats.org/officeDocument/2006/relationships/slideLayout" Target="../slideLayouts/slideLayout85.xml"/><Relationship Id="rId20" Type="http://schemas.openxmlformats.org/officeDocument/2006/relationships/slideLayout" Target="../slideLayouts/slideLayout89.xml"/><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24" Type="http://schemas.openxmlformats.org/officeDocument/2006/relationships/image" Target="../media/image6.png"/><Relationship Id="rId5" Type="http://schemas.openxmlformats.org/officeDocument/2006/relationships/slideLayout" Target="../slideLayouts/slideLayout74.xml"/><Relationship Id="rId15" Type="http://schemas.openxmlformats.org/officeDocument/2006/relationships/slideLayout" Target="../slideLayouts/slideLayout84.xml"/><Relationship Id="rId23" Type="http://schemas.openxmlformats.org/officeDocument/2006/relationships/theme" Target="../theme/theme7.xml"/><Relationship Id="rId10" Type="http://schemas.openxmlformats.org/officeDocument/2006/relationships/slideLayout" Target="../slideLayouts/slideLayout79.xml"/><Relationship Id="rId19" Type="http://schemas.openxmlformats.org/officeDocument/2006/relationships/slideLayout" Target="../slideLayouts/slideLayout88.xml"/><Relationship Id="rId4" Type="http://schemas.openxmlformats.org/officeDocument/2006/relationships/slideLayout" Target="../slideLayouts/slideLayout73.xml"/><Relationship Id="rId9" Type="http://schemas.openxmlformats.org/officeDocument/2006/relationships/slideLayout" Target="../slideLayouts/slideLayout78.xml"/><Relationship Id="rId14" Type="http://schemas.openxmlformats.org/officeDocument/2006/relationships/slideLayout" Target="../slideLayouts/slideLayout83.xml"/><Relationship Id="rId22" Type="http://schemas.openxmlformats.org/officeDocument/2006/relationships/slideLayout" Target="../slideLayouts/slideLayout9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9.xml"/><Relationship Id="rId13" Type="http://schemas.openxmlformats.org/officeDocument/2006/relationships/slideLayout" Target="../slideLayouts/slideLayout104.xml"/><Relationship Id="rId3" Type="http://schemas.openxmlformats.org/officeDocument/2006/relationships/slideLayout" Target="../slideLayouts/slideLayout94.xml"/><Relationship Id="rId7" Type="http://schemas.openxmlformats.org/officeDocument/2006/relationships/slideLayout" Target="../slideLayouts/slideLayout98.xml"/><Relationship Id="rId12" Type="http://schemas.openxmlformats.org/officeDocument/2006/relationships/slideLayout" Target="../slideLayouts/slideLayout103.xml"/><Relationship Id="rId17" Type="http://schemas.openxmlformats.org/officeDocument/2006/relationships/image" Target="../media/image1.emf"/><Relationship Id="rId2" Type="http://schemas.openxmlformats.org/officeDocument/2006/relationships/slideLayout" Target="../slideLayouts/slideLayout93.xml"/><Relationship Id="rId16" Type="http://schemas.openxmlformats.org/officeDocument/2006/relationships/theme" Target="../theme/theme8.xml"/><Relationship Id="rId1" Type="http://schemas.openxmlformats.org/officeDocument/2006/relationships/slideLayout" Target="../slideLayouts/slideLayout92.xml"/><Relationship Id="rId6" Type="http://schemas.openxmlformats.org/officeDocument/2006/relationships/slideLayout" Target="../slideLayouts/slideLayout97.xml"/><Relationship Id="rId11" Type="http://schemas.openxmlformats.org/officeDocument/2006/relationships/slideLayout" Target="../slideLayouts/slideLayout102.xml"/><Relationship Id="rId5" Type="http://schemas.openxmlformats.org/officeDocument/2006/relationships/slideLayout" Target="../slideLayouts/slideLayout96.xml"/><Relationship Id="rId15" Type="http://schemas.openxmlformats.org/officeDocument/2006/relationships/slideLayout" Target="../slideLayouts/slideLayout106.xml"/><Relationship Id="rId10" Type="http://schemas.openxmlformats.org/officeDocument/2006/relationships/slideLayout" Target="../slideLayouts/slideLayout101.xml"/><Relationship Id="rId4" Type="http://schemas.openxmlformats.org/officeDocument/2006/relationships/slideLayout" Target="../slideLayouts/slideLayout95.xml"/><Relationship Id="rId9" Type="http://schemas.openxmlformats.org/officeDocument/2006/relationships/slideLayout" Target="../slideLayouts/slideLayout100.xml"/><Relationship Id="rId14" Type="http://schemas.openxmlformats.org/officeDocument/2006/relationships/slideLayout" Target="../slideLayouts/slideLayout105.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109.xml"/><Relationship Id="rId2" Type="http://schemas.openxmlformats.org/officeDocument/2006/relationships/slideLayout" Target="../slideLayouts/slideLayout108.xml"/><Relationship Id="rId1" Type="http://schemas.openxmlformats.org/officeDocument/2006/relationships/slideLayout" Target="../slideLayouts/slideLayout107.xml"/><Relationship Id="rId5" Type="http://schemas.openxmlformats.org/officeDocument/2006/relationships/image" Target="../media/image11.emf"/><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a:blip r:embed="rId15"/>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72781710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2" r:id="rId11"/>
    <p:sldLayoutId id="2147483673" r:id="rId12"/>
    <p:sldLayoutId id="2147483674"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a:blip r:embed="rId13"/>
          <a:stretch>
            <a:fillRect/>
          </a:stretch>
        </p:blipFill>
        <p:spPr>
          <a:xfrm>
            <a:off x="9959145" y="5906728"/>
            <a:ext cx="1512000" cy="259455"/>
          </a:xfrm>
          <a:prstGeom prst="rect">
            <a:avLst/>
          </a:prstGeom>
        </p:spPr>
      </p:pic>
    </p:spTree>
    <p:extLst>
      <p:ext uri="{BB962C8B-B14F-4D97-AF65-F5344CB8AC3E}">
        <p14:creationId xmlns:p14="http://schemas.microsoft.com/office/powerpoint/2010/main" val="1514749469"/>
      </p:ext>
    </p:extLst>
  </p:cSld>
  <p:clrMap bg1="dk1" tx1="lt1" bg2="dk2" tx2="lt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255"/>
        <p:cNvGrpSpPr/>
        <p:nvPr/>
      </p:nvGrpSpPr>
      <p:grpSpPr>
        <a:xfrm>
          <a:off x="0" y="0"/>
          <a:ext cx="0" cy="0"/>
          <a:chOff x="0" y="0"/>
          <a:chExt cx="0" cy="0"/>
        </a:xfrm>
      </p:grpSpPr>
      <p:pic>
        <p:nvPicPr>
          <p:cNvPr id="256" name="Google Shape;256;p41"/>
          <p:cNvPicPr preferRelativeResize="0"/>
          <p:nvPr/>
        </p:nvPicPr>
        <p:blipFill rotWithShape="1">
          <a:blip r:embed="rId30" cstate="hqprint">
            <a:alphaModFix/>
            <a:extLst>
              <a:ext uri="{28A0092B-C50C-407E-A947-70E740481C1C}">
                <a14:useLocalDpi xmlns:a14="http://schemas.microsoft.com/office/drawing/2010/main"/>
              </a:ext>
            </a:extLst>
          </a:blip>
          <a:srcRect/>
          <a:stretch/>
        </p:blipFill>
        <p:spPr>
          <a:xfrm>
            <a:off x="9959145" y="5906728"/>
            <a:ext cx="1547055" cy="265471"/>
          </a:xfrm>
          <a:prstGeom prst="rect">
            <a:avLst/>
          </a:prstGeom>
          <a:noFill/>
          <a:ln>
            <a:noFill/>
          </a:ln>
        </p:spPr>
      </p:pic>
    </p:spTree>
    <p:extLst>
      <p:ext uri="{BB962C8B-B14F-4D97-AF65-F5344CB8AC3E}">
        <p14:creationId xmlns:p14="http://schemas.microsoft.com/office/powerpoint/2010/main" val="2863624908"/>
      </p:ext>
    </p:extLst>
  </p:cSld>
  <p:clrMap bg1="lt1" tx1="dk1" bg2="dk2" tx2="lt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 id="2147483809" r:id="rId18"/>
    <p:sldLayoutId id="2147483810" r:id="rId19"/>
    <p:sldLayoutId id="2147483811" r:id="rId20"/>
    <p:sldLayoutId id="2147483812" r:id="rId21"/>
    <p:sldLayoutId id="2147483813" r:id="rId22"/>
    <p:sldLayoutId id="2147483814" r:id="rId23"/>
    <p:sldLayoutId id="2147483815" r:id="rId24"/>
    <p:sldLayoutId id="2147483816" r:id="rId25"/>
    <p:sldLayoutId id="2147483817" r:id="rId26"/>
    <p:sldLayoutId id="2147483818" r:id="rId27"/>
    <p:sldLayoutId id="2147483819" r:id="rId28"/>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9" cstate="email">
            <a:extLst>
              <a:ext uri="{28A0092B-C50C-407E-A947-70E740481C1C}">
                <a14:useLocalDpi xmlns:a14="http://schemas.microsoft.com/office/drawing/2010/main"/>
              </a:ext>
            </a:extLst>
          </a:blip>
          <a:stretch>
            <a:fillRect/>
          </a:stretch>
        </p:blipFill>
        <p:spPr>
          <a:xfrm>
            <a:off x="9959145" y="5906728"/>
            <a:ext cx="1547053" cy="265471"/>
          </a:xfrm>
          <a:prstGeom prst="rect">
            <a:avLst/>
          </a:prstGeom>
        </p:spPr>
      </p:pic>
    </p:spTree>
    <p:extLst>
      <p:ext uri="{BB962C8B-B14F-4D97-AF65-F5344CB8AC3E}">
        <p14:creationId xmlns:p14="http://schemas.microsoft.com/office/powerpoint/2010/main" val="2895609940"/>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 id="2147483832" r:id="rId12"/>
    <p:sldLayoutId id="2147483833" r:id="rId13"/>
    <p:sldLayoutId id="2147483834" r:id="rId14"/>
    <p:sldLayoutId id="2147483835" r:id="rId15"/>
    <p:sldLayoutId id="2147483836" r:id="rId16"/>
    <p:sldLayoutId id="2147483837"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85453940"/>
      </p:ext>
    </p:extLst>
  </p:cSld>
  <p:clrMap bg1="dk1" tx1="lt1" bg2="dk2" tx2="lt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 id="2147483850" r:id="rId12"/>
    <p:sldLayoutId id="2147483851" r:id="rId13"/>
    <p:sldLayoutId id="2147483852" r:id="rId14"/>
    <p:sldLayoutId id="214748385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a:blip r:embed="rId19" cstate="email">
            <a:extLst>
              <a:ext uri="{28A0092B-C50C-407E-A947-70E740481C1C}">
                <a14:useLocalDpi xmlns:a14="http://schemas.microsoft.com/office/drawing/2010/main"/>
              </a:ext>
            </a:extLst>
          </a:blip>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660729674"/>
      </p:ext>
    </p:extLst>
  </p:cSld>
  <p:clrMap bg1="dk1" tx1="lt1" bg2="dk2" tx2="lt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 id="2147483866" r:id="rId12"/>
    <p:sldLayoutId id="2147483867" r:id="rId13"/>
    <p:sldLayoutId id="2147483868" r:id="rId14"/>
    <p:sldLayoutId id="2147483869" r:id="rId15"/>
    <p:sldLayoutId id="2147483870" r:id="rId16"/>
    <p:sldLayoutId id="2147483871"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99000">
              <a:srgbClr val="00A3CF"/>
            </a:gs>
            <a:gs pos="1000">
              <a:srgbClr val="1D469A"/>
            </a:gs>
          </a:gsLst>
          <a:lin ang="10800000" scaled="1"/>
          <a:tileRect/>
        </a:gradFill>
        <a:effectLst/>
      </p:bgPr>
    </p:bg>
    <p:spTree>
      <p:nvGrpSpPr>
        <p:cNvPr id="1" name=""/>
        <p:cNvGrpSpPr/>
        <p:nvPr/>
      </p:nvGrpSpPr>
      <p:grpSpPr>
        <a:xfrm>
          <a:off x="0" y="0"/>
          <a:ext cx="0" cy="0"/>
          <a:chOff x="0" y="0"/>
          <a:chExt cx="0" cy="0"/>
        </a:xfrm>
      </p:grpSpPr>
      <p:sp>
        <p:nvSpPr>
          <p:cNvPr id="3" name="Rectangle">
            <a:extLst>
              <a:ext uri="{FF2B5EF4-FFF2-40B4-BE49-F238E27FC236}">
                <a16:creationId xmlns:a16="http://schemas.microsoft.com/office/drawing/2014/main" id="{DFCA708B-995C-45C4-B279-4EE4C7BC5E85}"/>
              </a:ext>
            </a:extLst>
          </p:cNvPr>
          <p:cNvSpPr/>
          <p:nvPr/>
        </p:nvSpPr>
        <p:spPr>
          <a:xfrm flipV="1">
            <a:off x="2142" y="-2"/>
            <a:ext cx="12189858" cy="6858001"/>
          </a:xfrm>
          <a:prstGeom prst="rect">
            <a:avLst/>
          </a:prstGeom>
          <a:gradFill>
            <a:gsLst>
              <a:gs pos="0">
                <a:srgbClr val="000000">
                  <a:alpha val="50000"/>
                </a:srgbClr>
              </a:gs>
              <a:gs pos="100000">
                <a:srgbClr val="000000">
                  <a:alpha val="0"/>
                </a:srgbClr>
              </a:gs>
            </a:gsLst>
            <a:lin ang="5400000"/>
          </a:gradFill>
          <a:ln w="12700">
            <a:miter lim="400000"/>
          </a:ln>
        </p:spPr>
        <p:txBody>
          <a:bodyPr lIns="45719" tIns="45719" rIns="45719" bIns="45719" anchor="ctr"/>
          <a:lstStyle/>
          <a:p>
            <a:pPr marL="72000" algn="ctr" defTabSz="412750">
              <a:defRPr>
                <a:solidFill>
                  <a:srgbClr val="FFFFFF"/>
                </a:solidFill>
                <a:latin typeface="Helvetica Light"/>
                <a:ea typeface="Helvetica Light"/>
                <a:cs typeface="Helvetica Light"/>
                <a:sym typeface="Helvetica Light"/>
              </a:defRPr>
            </a:pPr>
            <a:endParaRPr dirty="0">
              <a:latin typeface="Open Sans" panose="020B0606030504020204" pitchFamily="34" charset="0"/>
              <a:ea typeface="Open Sans" panose="020B0606030504020204" pitchFamily="34" charset="0"/>
              <a:cs typeface="Open Sans" panose="020B0606030504020204" pitchFamily="34" charset="0"/>
            </a:endParaRPr>
          </a:p>
        </p:txBody>
      </p:sp>
      <p:pic>
        <p:nvPicPr>
          <p:cNvPr id="4" name="Picture 8" descr="Picture 8">
            <a:extLst>
              <a:ext uri="{FF2B5EF4-FFF2-40B4-BE49-F238E27FC236}">
                <a16:creationId xmlns:a16="http://schemas.microsoft.com/office/drawing/2014/main" id="{732C6FE6-8A19-0A43-80D1-35B84AE4A1B3}"/>
              </a:ext>
            </a:extLst>
          </p:cNvPr>
          <p:cNvPicPr>
            <a:picLocks noChangeAspect="1"/>
          </p:cNvPicPr>
          <p:nvPr/>
        </p:nvPicPr>
        <p:blipFill>
          <a:blip r:embed="rId45"/>
          <a:stretch>
            <a:fillRect/>
          </a:stretch>
        </p:blipFill>
        <p:spPr>
          <a:xfrm>
            <a:off x="10501010" y="6362941"/>
            <a:ext cx="1016001" cy="174344"/>
          </a:xfrm>
          <a:prstGeom prst="rect">
            <a:avLst/>
          </a:prstGeom>
          <a:ln w="12700">
            <a:miter lim="400000"/>
          </a:ln>
        </p:spPr>
      </p:pic>
      <p:sp>
        <p:nvSpPr>
          <p:cNvPr id="9" name="Title Placeholder 8">
            <a:extLst>
              <a:ext uri="{FF2B5EF4-FFF2-40B4-BE49-F238E27FC236}">
                <a16:creationId xmlns:a16="http://schemas.microsoft.com/office/drawing/2014/main" id="{9171CE78-70BE-40DA-8AE1-123A8E7019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ru-RU"/>
          </a:p>
        </p:txBody>
      </p:sp>
    </p:spTree>
    <p:extLst>
      <p:ext uri="{BB962C8B-B14F-4D97-AF65-F5344CB8AC3E}">
        <p14:creationId xmlns:p14="http://schemas.microsoft.com/office/powerpoint/2010/main" val="2981220725"/>
      </p:ext>
    </p:extLst>
  </p:cSld>
  <p:clrMap bg1="dk1" tx1="lt1" bg2="dk2" tx2="lt2" accent1="accent1" accent2="accent2" accent3="accent3" accent4="accent4" accent5="accent5" accent6="accent6" hlink="hlink" folHlink="folHlink"/>
  <p:sldLayoutIdLst>
    <p:sldLayoutId id="2147483873" r:id="rId1"/>
    <p:sldLayoutId id="2147483874" r:id="rId2"/>
    <p:sldLayoutId id="2147483875" r:id="rId3"/>
    <p:sldLayoutId id="2147483876" r:id="rId4"/>
    <p:sldLayoutId id="2147483877" r:id="rId5"/>
    <p:sldLayoutId id="2147483878" r:id="rId6"/>
    <p:sldLayoutId id="2147483879" r:id="rId7"/>
    <p:sldLayoutId id="2147483880" r:id="rId8"/>
    <p:sldLayoutId id="2147483881" r:id="rId9"/>
    <p:sldLayoutId id="2147483882" r:id="rId10"/>
    <p:sldLayoutId id="2147483883" r:id="rId11"/>
    <p:sldLayoutId id="2147483884" r:id="rId12"/>
    <p:sldLayoutId id="2147483885" r:id="rId13"/>
    <p:sldLayoutId id="2147483886" r:id="rId14"/>
    <p:sldLayoutId id="2147483887" r:id="rId15"/>
    <p:sldLayoutId id="2147483888" r:id="rId16"/>
    <p:sldLayoutId id="2147483889" r:id="rId17"/>
    <p:sldLayoutId id="2147483890" r:id="rId18"/>
    <p:sldLayoutId id="2147483891" r:id="rId19"/>
    <p:sldLayoutId id="2147483892" r:id="rId20"/>
    <p:sldLayoutId id="2147483893" r:id="rId21"/>
    <p:sldLayoutId id="2147483894" r:id="rId22"/>
    <p:sldLayoutId id="2147483895" r:id="rId23"/>
    <p:sldLayoutId id="2147483896" r:id="rId24"/>
    <p:sldLayoutId id="2147483897" r:id="rId25"/>
    <p:sldLayoutId id="2147483898" r:id="rId26"/>
    <p:sldLayoutId id="2147483899" r:id="rId27"/>
    <p:sldLayoutId id="2147483900" r:id="rId28"/>
    <p:sldLayoutId id="2147483901" r:id="rId29"/>
    <p:sldLayoutId id="2147483902" r:id="rId30"/>
    <p:sldLayoutId id="2147483903" r:id="rId31"/>
    <p:sldLayoutId id="2147483904" r:id="rId32"/>
    <p:sldLayoutId id="2147483905" r:id="rId33"/>
    <p:sldLayoutId id="2147483906" r:id="rId34"/>
    <p:sldLayoutId id="2147483907" r:id="rId35"/>
    <p:sldLayoutId id="2147483908" r:id="rId36"/>
    <p:sldLayoutId id="2147483909" r:id="rId37"/>
    <p:sldLayoutId id="2147483910" r:id="rId38"/>
    <p:sldLayoutId id="2147483911" r:id="rId39"/>
    <p:sldLayoutId id="2147483912" r:id="rId40"/>
    <p:sldLayoutId id="2147483913" r:id="rId41"/>
    <p:sldLayoutId id="2147483914" r:id="rId42"/>
    <p:sldLayoutId id="2147483915" r:id="rId43"/>
  </p:sldLayoutIdLst>
  <p:txStyles>
    <p:titleStyle>
      <a:lvl1pPr algn="l" defTabSz="914400" rtl="0" eaLnBrk="1" latinLnBrk="0" hangingPunct="1">
        <a:lnSpc>
          <a:spcPct val="90000"/>
        </a:lnSpc>
        <a:spcBef>
          <a:spcPct val="0"/>
        </a:spcBef>
        <a:buNone/>
        <a:defRPr sz="4400" b="0" i="0" u="none"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a:blip r:embed="rId1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7181194"/>
      </p:ext>
    </p:extLst>
  </p:cSld>
  <p:clrMap bg1="dk1" tx1="lt1" bg2="dk2"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a:blip r:embed="rId1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185350107"/>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a:blip r:embed="rId1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0302402"/>
      </p:ext>
    </p:extLst>
  </p:cSld>
  <p:clrMap bg1="dk1" tx1="lt1" bg2="dk2" tx2="lt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27" cstate="email">
            <a:extLst>
              <a:ext uri="{28A0092B-C50C-407E-A947-70E740481C1C}">
                <a14:useLocalDpi xmlns:a14="http://schemas.microsoft.com/office/drawing/2010/main"/>
              </a:ext>
            </a:extLst>
          </a:blip>
          <a:stretch>
            <a:fillRect/>
          </a:stretch>
        </p:blipFill>
        <p:spPr>
          <a:xfrm>
            <a:off x="9959145" y="5906728"/>
            <a:ext cx="1547055" cy="265471"/>
          </a:xfrm>
          <a:prstGeom prst="rect">
            <a:avLst/>
          </a:prstGeom>
        </p:spPr>
      </p:pic>
      <p:pic>
        <p:nvPicPr>
          <p:cNvPr id="3" name="Google Shape;11;p1" descr="Image">
            <a:extLst>
              <a:ext uri="{FF2B5EF4-FFF2-40B4-BE49-F238E27FC236}">
                <a16:creationId xmlns:a16="http://schemas.microsoft.com/office/drawing/2014/main" id="{CD9D402F-610D-E546-AF88-B92B49DFD3E4}"/>
              </a:ext>
            </a:extLst>
          </p:cNvPr>
          <p:cNvPicPr preferRelativeResize="0"/>
          <p:nvPr/>
        </p:nvPicPr>
        <p:blipFill rotWithShape="1">
          <a:blip r:embed="rId28">
            <a:alphaModFix/>
            <a:extLst>
              <a:ext uri="{BEBA8EAE-BF5A-486C-A8C5-ECC9F3942E4B}">
                <a14:imgProps xmlns:a14="http://schemas.microsoft.com/office/drawing/2010/main">
                  <a14:imgLayer r:embed="rId29">
                    <a14:imgEffect>
                      <a14:brightnessContrast bright="-100000"/>
                    </a14:imgEffect>
                  </a14:imgLayer>
                </a14:imgProps>
              </a:ext>
            </a:extLst>
          </a:blip>
          <a:srcRect/>
          <a:stretch/>
        </p:blipFill>
        <p:spPr>
          <a:xfrm>
            <a:off x="10637342" y="6298760"/>
            <a:ext cx="1007313" cy="172684"/>
          </a:xfrm>
          <a:prstGeom prst="rect">
            <a:avLst/>
          </a:prstGeom>
          <a:noFill/>
          <a:ln>
            <a:noFill/>
          </a:ln>
        </p:spPr>
      </p:pic>
    </p:spTree>
    <p:extLst>
      <p:ext uri="{BB962C8B-B14F-4D97-AF65-F5344CB8AC3E}">
        <p14:creationId xmlns:p14="http://schemas.microsoft.com/office/powerpoint/2010/main" val="852314652"/>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 id="2147483726" r:id="rId18"/>
    <p:sldLayoutId id="2147483727" r:id="rId19"/>
    <p:sldLayoutId id="2147483728" r:id="rId20"/>
    <p:sldLayoutId id="2147483729" r:id="rId21"/>
    <p:sldLayoutId id="2147483730" r:id="rId22"/>
    <p:sldLayoutId id="2147483731" r:id="rId23"/>
    <p:sldLayoutId id="2147483732" r:id="rId24"/>
    <p:sldLayoutId id="2147483733" r:id="rId2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9959145" y="5906728"/>
            <a:ext cx="1547055" cy="265471"/>
          </a:xfrm>
          <a:prstGeom prst="rect">
            <a:avLst/>
          </a:prstGeom>
        </p:spPr>
      </p:pic>
      <p:pic>
        <p:nvPicPr>
          <p:cNvPr id="3" name="Google Shape;11;p1" descr="Image">
            <a:extLst>
              <a:ext uri="{FF2B5EF4-FFF2-40B4-BE49-F238E27FC236}">
                <a16:creationId xmlns:a16="http://schemas.microsoft.com/office/drawing/2014/main" id="{96ED8876-DFAE-634D-AD00-7647F77AD21F}"/>
              </a:ext>
            </a:extLst>
          </p:cNvPr>
          <p:cNvPicPr preferRelativeResize="0"/>
          <p:nvPr/>
        </p:nvPicPr>
        <p:blipFill rotWithShape="1">
          <a:blip r:embed="rId4">
            <a:alphaModFix/>
            <a:extLst>
              <a:ext uri="{BEBA8EAE-BF5A-486C-A8C5-ECC9F3942E4B}">
                <a14:imgProps xmlns:a14="http://schemas.microsoft.com/office/drawing/2010/main">
                  <a14:imgLayer r:embed="rId5">
                    <a14:imgEffect>
                      <a14:brightnessContrast bright="-100000"/>
                    </a14:imgEffect>
                  </a14:imgLayer>
                </a14:imgProps>
              </a:ext>
            </a:extLst>
          </a:blip>
          <a:srcRect/>
          <a:stretch/>
        </p:blipFill>
        <p:spPr>
          <a:xfrm>
            <a:off x="10637342" y="6298760"/>
            <a:ext cx="1007313" cy="172684"/>
          </a:xfrm>
          <a:prstGeom prst="rect">
            <a:avLst/>
          </a:prstGeom>
          <a:noFill/>
          <a:ln>
            <a:noFill/>
          </a:ln>
        </p:spPr>
      </p:pic>
    </p:spTree>
    <p:extLst>
      <p:ext uri="{BB962C8B-B14F-4D97-AF65-F5344CB8AC3E}">
        <p14:creationId xmlns:p14="http://schemas.microsoft.com/office/powerpoint/2010/main" val="603619867"/>
      </p:ext>
    </p:extLst>
  </p:cSld>
  <p:clrMap bg1="dk1" tx1="lt1" bg2="dk2" tx2="lt2" accent1="accent1" accent2="accent2" accent3="accent3" accent4="accent4" accent5="accent5" accent6="accent6" hlink="hlink" folHlink="folHlink"/>
  <p:sldLayoutIdLst>
    <p:sldLayoutId id="2147483735"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Google Shape;11;p1" descr="Image">
            <a:extLst>
              <a:ext uri="{FF2B5EF4-FFF2-40B4-BE49-F238E27FC236}">
                <a16:creationId xmlns:a16="http://schemas.microsoft.com/office/drawing/2014/main" id="{13227C3D-AD66-2448-A4E1-30DC334F71DA}"/>
              </a:ext>
            </a:extLst>
          </p:cNvPr>
          <p:cNvPicPr preferRelativeResize="0"/>
          <p:nvPr/>
        </p:nvPicPr>
        <p:blipFill rotWithShape="1">
          <a:blip r:embed="rId24">
            <a:alphaModFix/>
            <a:extLst>
              <a:ext uri="{BEBA8EAE-BF5A-486C-A8C5-ECC9F3942E4B}">
                <a14:imgProps xmlns:a14="http://schemas.microsoft.com/office/drawing/2010/main">
                  <a14:imgLayer r:embed="rId25">
                    <a14:imgEffect>
                      <a14:brightnessContrast bright="-100000"/>
                    </a14:imgEffect>
                  </a14:imgLayer>
                </a14:imgProps>
              </a:ext>
            </a:extLst>
          </a:blip>
          <a:srcRect/>
          <a:stretch/>
        </p:blipFill>
        <p:spPr>
          <a:xfrm>
            <a:off x="10637342" y="6298760"/>
            <a:ext cx="1007313" cy="172684"/>
          </a:xfrm>
          <a:prstGeom prst="rect">
            <a:avLst/>
          </a:prstGeom>
          <a:noFill/>
          <a:ln>
            <a:noFill/>
          </a:ln>
        </p:spPr>
      </p:pic>
    </p:spTree>
    <p:extLst>
      <p:ext uri="{BB962C8B-B14F-4D97-AF65-F5344CB8AC3E}">
        <p14:creationId xmlns:p14="http://schemas.microsoft.com/office/powerpoint/2010/main" val="3748099119"/>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a:blip r:embed="rId17" cstate="print">
            <a:extLst>
              <a:ext uri="{28A0092B-C50C-407E-A947-70E740481C1C}">
                <a14:useLocalDpi xmlns:a14="http://schemas.microsoft.com/office/drawing/2010/main"/>
              </a:ext>
            </a:extLst>
          </a:blip>
          <a:stretch>
            <a:fillRect/>
          </a:stretch>
        </p:blipFill>
        <p:spPr>
          <a:xfrm>
            <a:off x="9959145" y="5906728"/>
            <a:ext cx="1512000" cy="259455"/>
          </a:xfrm>
          <a:prstGeom prst="rect">
            <a:avLst/>
          </a:prstGeom>
        </p:spPr>
      </p:pic>
    </p:spTree>
    <p:extLst>
      <p:ext uri="{BB962C8B-B14F-4D97-AF65-F5344CB8AC3E}">
        <p14:creationId xmlns:p14="http://schemas.microsoft.com/office/powerpoint/2010/main" val="4120096948"/>
      </p:ext>
    </p:extLst>
  </p:cSld>
  <p:clrMap bg1="dk1" tx1="lt1" bg2="dk2" tx2="lt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5" cstate="hqprint">
            <a:extLst>
              <a:ext uri="{28A0092B-C50C-407E-A947-70E740481C1C}">
                <a14:useLocalDpi xmlns:a14="http://schemas.microsoft.com/office/drawing/2010/main"/>
              </a:ext>
            </a:extLst>
          </a:blip>
          <a:stretch>
            <a:fillRect/>
          </a:stretch>
        </p:blipFill>
        <p:spPr>
          <a:xfrm>
            <a:off x="9959145" y="5906728"/>
            <a:ext cx="720000" cy="123550"/>
          </a:xfrm>
          <a:prstGeom prst="rect">
            <a:avLst/>
          </a:prstGeom>
        </p:spPr>
      </p:pic>
    </p:spTree>
    <p:extLst>
      <p:ext uri="{BB962C8B-B14F-4D97-AF65-F5344CB8AC3E}">
        <p14:creationId xmlns:p14="http://schemas.microsoft.com/office/powerpoint/2010/main" val="953397138"/>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3.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3436A-75F2-B328-C577-5C745A8CA375}"/>
              </a:ext>
            </a:extLst>
          </p:cNvPr>
          <p:cNvSpPr>
            <a:spLocks noGrp="1"/>
          </p:cNvSpPr>
          <p:nvPr>
            <p:ph type="title"/>
          </p:nvPr>
        </p:nvSpPr>
        <p:spPr>
          <a:xfrm>
            <a:off x="0" y="760492"/>
            <a:ext cx="12182475" cy="4327555"/>
          </a:xfrm>
        </p:spPr>
        <p:txBody>
          <a:bodyPr/>
          <a:lstStyle/>
          <a:p>
            <a:pPr algn="ctr"/>
            <a:r>
              <a:rPr lang="en-US" sz="6000" cap="all" dirty="0"/>
              <a:t>Synthetic data in action: proof of concept in</a:t>
            </a:r>
            <a:br>
              <a:rPr lang="en-US" sz="6000" cap="all" dirty="0"/>
            </a:br>
            <a:r>
              <a:rPr lang="en-US" sz="6000" cap="all" dirty="0"/>
              <a:t>real-world scenario</a:t>
            </a:r>
            <a:endParaRPr lang="en-RO" sz="8800" cap="all" dirty="0"/>
          </a:p>
        </p:txBody>
      </p:sp>
      <p:sp>
        <p:nvSpPr>
          <p:cNvPr id="3" name="Subtitle 2">
            <a:extLst>
              <a:ext uri="{FF2B5EF4-FFF2-40B4-BE49-F238E27FC236}">
                <a16:creationId xmlns:a16="http://schemas.microsoft.com/office/drawing/2014/main" id="{D5055763-9329-F625-73F1-B6A7DB6CFE16}"/>
              </a:ext>
            </a:extLst>
          </p:cNvPr>
          <p:cNvSpPr>
            <a:spLocks noGrp="1"/>
          </p:cNvSpPr>
          <p:nvPr>
            <p:ph type="body" sz="quarter" idx="10"/>
          </p:nvPr>
        </p:nvSpPr>
        <p:spPr>
          <a:xfrm>
            <a:off x="712433" y="5852881"/>
            <a:ext cx="3467100" cy="768047"/>
          </a:xfrm>
        </p:spPr>
        <p:txBody>
          <a:bodyPr/>
          <a:lstStyle/>
          <a:p>
            <a:pPr>
              <a:spcBef>
                <a:spcPts val="0"/>
              </a:spcBef>
            </a:pPr>
            <a:r>
              <a:rPr lang="en-US" dirty="0"/>
              <a:t>Roman Murzac</a:t>
            </a:r>
            <a:endParaRPr lang="en-RO" dirty="0"/>
          </a:p>
          <a:p>
            <a:pPr>
              <a:spcBef>
                <a:spcPts val="0"/>
              </a:spcBef>
            </a:pPr>
            <a:r>
              <a:rPr lang="en-RO" dirty="0"/>
              <a:t>November 202</a:t>
            </a:r>
            <a:r>
              <a:rPr lang="en-US" dirty="0"/>
              <a:t>4</a:t>
            </a:r>
            <a:endParaRPr lang="en-RO" dirty="0"/>
          </a:p>
        </p:txBody>
      </p:sp>
    </p:spTree>
    <p:extLst>
      <p:ext uri="{BB962C8B-B14F-4D97-AF65-F5344CB8AC3E}">
        <p14:creationId xmlns:p14="http://schemas.microsoft.com/office/powerpoint/2010/main" val="3728276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001D66-4AB1-066E-C9CC-6C6DAB078038}"/>
              </a:ext>
            </a:extLst>
          </p:cNvPr>
          <p:cNvSpPr>
            <a:spLocks noGrp="1"/>
          </p:cNvSpPr>
          <p:nvPr>
            <p:ph type="body" sz="quarter" idx="10"/>
          </p:nvPr>
        </p:nvSpPr>
        <p:spPr>
          <a:xfrm>
            <a:off x="685800" y="2375852"/>
            <a:ext cx="3324885" cy="1424187"/>
          </a:xfrm>
        </p:spPr>
        <p:txBody>
          <a:bodyPr/>
          <a:lstStyle/>
          <a:p>
            <a:pPr marL="342900" indent="-342900">
              <a:buFont typeface="Arial" panose="020B0604020202020204" pitchFamily="34" charset="0"/>
              <a:buChar char="•"/>
            </a:pPr>
            <a:r>
              <a:rPr lang="en-US" b="1" dirty="0"/>
              <a:t>Raw zone:</a:t>
            </a:r>
          </a:p>
          <a:p>
            <a:pPr marL="800100" lvl="1" indent="-342900">
              <a:buFont typeface="Arial" panose="020B0604020202020204" pitchFamily="34" charset="0"/>
              <a:buChar char="•"/>
            </a:pPr>
            <a:r>
              <a:rPr lang="en-US" b="1" dirty="0"/>
              <a:t>Schema: </a:t>
            </a:r>
            <a:r>
              <a:rPr lang="en-US" dirty="0" err="1"/>
              <a:t>bronze_layer</a:t>
            </a:r>
            <a:endParaRPr lang="en-US" dirty="0"/>
          </a:p>
          <a:p>
            <a:pPr marL="800100" lvl="1" indent="-342900">
              <a:buFont typeface="Arial" panose="020B0604020202020204" pitchFamily="34" charset="0"/>
              <a:buChar char="•"/>
            </a:pPr>
            <a:r>
              <a:rPr lang="en-US" b="1" dirty="0"/>
              <a:t>Tables:</a:t>
            </a:r>
          </a:p>
          <a:p>
            <a:pPr marL="1257300" lvl="2" indent="-342900">
              <a:buFont typeface="Arial" panose="020B0604020202020204" pitchFamily="34" charset="0"/>
              <a:buChar char="•"/>
            </a:pPr>
            <a:r>
              <a:rPr lang="en-US" dirty="0" err="1"/>
              <a:t>raw_data</a:t>
            </a:r>
            <a:endParaRPr lang="en-US" dirty="0"/>
          </a:p>
        </p:txBody>
      </p:sp>
      <p:sp>
        <p:nvSpPr>
          <p:cNvPr id="2" name="Title 1">
            <a:extLst>
              <a:ext uri="{FF2B5EF4-FFF2-40B4-BE49-F238E27FC236}">
                <a16:creationId xmlns:a16="http://schemas.microsoft.com/office/drawing/2014/main" id="{74F18864-49DF-728D-3F08-6143A158FB89}"/>
              </a:ext>
            </a:extLst>
          </p:cNvPr>
          <p:cNvSpPr>
            <a:spLocks noGrp="1"/>
          </p:cNvSpPr>
          <p:nvPr>
            <p:ph type="title"/>
          </p:nvPr>
        </p:nvSpPr>
        <p:spPr/>
        <p:txBody>
          <a:bodyPr/>
          <a:lstStyle/>
          <a:p>
            <a:r>
              <a:rPr lang="en-US" dirty="0"/>
              <a:t>IMPLEMENTATION</a:t>
            </a:r>
            <a:endParaRPr lang="en-RO" dirty="0"/>
          </a:p>
        </p:txBody>
      </p:sp>
      <p:sp>
        <p:nvSpPr>
          <p:cNvPr id="4" name="Content Placeholder 2">
            <a:extLst>
              <a:ext uri="{FF2B5EF4-FFF2-40B4-BE49-F238E27FC236}">
                <a16:creationId xmlns:a16="http://schemas.microsoft.com/office/drawing/2014/main" id="{A6C6C7A4-AA35-1905-B914-EFCA295172E5}"/>
              </a:ext>
            </a:extLst>
          </p:cNvPr>
          <p:cNvSpPr txBox="1">
            <a:spLocks/>
          </p:cNvSpPr>
          <p:nvPr/>
        </p:nvSpPr>
        <p:spPr>
          <a:xfrm>
            <a:off x="685800" y="1468661"/>
            <a:ext cx="3614596" cy="439092"/>
          </a:xfrm>
          <a:prstGeom prst="rect">
            <a:avLst/>
          </a:prstGeom>
        </p:spPr>
        <p:txBody>
          <a:bodyPr lIns="0"/>
          <a:lstStyle>
            <a:lvl1pPr marL="0" indent="0" algn="l" defTabSz="914400" rtl="0" eaLnBrk="1" latinLnBrk="0" hangingPunct="1">
              <a:lnSpc>
                <a:spcPct val="100000"/>
              </a:lnSpc>
              <a:spcBef>
                <a:spcPts val="1000"/>
              </a:spcBef>
              <a:buFont typeface="Arial" panose="020B0604020202020204" pitchFamily="34" charset="0"/>
              <a:buNone/>
              <a:defRPr sz="20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b="1" dirty="0">
                <a:solidFill>
                  <a:srgbClr val="1F2328"/>
                </a:solidFill>
                <a:latin typeface="+mn-lt"/>
              </a:rPr>
              <a:t>Data Built Tool:</a:t>
            </a:r>
          </a:p>
        </p:txBody>
      </p:sp>
      <p:sp>
        <p:nvSpPr>
          <p:cNvPr id="5" name="Content Placeholder 2">
            <a:extLst>
              <a:ext uri="{FF2B5EF4-FFF2-40B4-BE49-F238E27FC236}">
                <a16:creationId xmlns:a16="http://schemas.microsoft.com/office/drawing/2014/main" id="{078E020C-5E07-54DD-3AA3-4A058A3B58B9}"/>
              </a:ext>
            </a:extLst>
          </p:cNvPr>
          <p:cNvSpPr txBox="1">
            <a:spLocks/>
          </p:cNvSpPr>
          <p:nvPr/>
        </p:nvSpPr>
        <p:spPr>
          <a:xfrm>
            <a:off x="4465055" y="2375852"/>
            <a:ext cx="3183425" cy="1878594"/>
          </a:xfrm>
          <a:prstGeom prst="rect">
            <a:avLst/>
          </a:prstGeom>
        </p:spPr>
        <p:txBody>
          <a:bodyPr lIns="0"/>
          <a:lstStyle>
            <a:lvl1pPr marL="0" indent="0" algn="l" defTabSz="914400" rtl="0" eaLnBrk="1" latinLnBrk="0" hangingPunct="1">
              <a:lnSpc>
                <a:spcPct val="100000"/>
              </a:lnSpc>
              <a:spcBef>
                <a:spcPts val="1000"/>
              </a:spcBef>
              <a:buFont typeface="Arial" panose="020B0604020202020204" pitchFamily="34" charset="0"/>
              <a:buNone/>
              <a:defRPr sz="20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fontAlgn="auto">
              <a:spcAft>
                <a:spcPts val="0"/>
              </a:spcAft>
              <a:buFont typeface="Arial" panose="020B0604020202020204" pitchFamily="34" charset="0"/>
              <a:buChar char="•"/>
            </a:pPr>
            <a:r>
              <a:rPr lang="en-US" b="1" dirty="0"/>
              <a:t>Staging zone:</a:t>
            </a:r>
          </a:p>
          <a:p>
            <a:pPr marL="800100" lvl="1" indent="-342900" fontAlgn="auto">
              <a:spcAft>
                <a:spcPts val="0"/>
              </a:spcAft>
              <a:buFont typeface="Arial" panose="020B0604020202020204" pitchFamily="34" charset="0"/>
              <a:buChar char="•"/>
            </a:pPr>
            <a:r>
              <a:rPr lang="en-US" b="1" dirty="0"/>
              <a:t>Schema: </a:t>
            </a:r>
            <a:r>
              <a:rPr lang="en-US" dirty="0" err="1"/>
              <a:t>silver_layer</a:t>
            </a:r>
            <a:endParaRPr lang="en-US" dirty="0"/>
          </a:p>
          <a:p>
            <a:pPr marL="800100" lvl="1" indent="-342900" fontAlgn="auto">
              <a:spcAft>
                <a:spcPts val="0"/>
              </a:spcAft>
              <a:buFont typeface="Arial" panose="020B0604020202020204" pitchFamily="34" charset="0"/>
              <a:buChar char="•"/>
            </a:pPr>
            <a:r>
              <a:rPr lang="en-US" b="1" dirty="0"/>
              <a:t>Tables:</a:t>
            </a:r>
          </a:p>
          <a:p>
            <a:pPr marL="1257300" lvl="2" indent="-342900" fontAlgn="auto">
              <a:spcAft>
                <a:spcPts val="0"/>
              </a:spcAft>
              <a:buFont typeface="Arial" panose="020B0604020202020204" pitchFamily="34" charset="0"/>
              <a:buChar char="•"/>
            </a:pPr>
            <a:r>
              <a:rPr lang="en-US" dirty="0" err="1"/>
              <a:t>dim_person</a:t>
            </a:r>
            <a:endParaRPr lang="en-US" dirty="0"/>
          </a:p>
          <a:p>
            <a:pPr marL="1257300" lvl="2" indent="-342900" fontAlgn="auto">
              <a:spcAft>
                <a:spcPts val="0"/>
              </a:spcAft>
              <a:buFont typeface="Arial" panose="020B0604020202020204" pitchFamily="34" charset="0"/>
              <a:buChar char="•"/>
            </a:pPr>
            <a:r>
              <a:rPr lang="en-US" dirty="0" err="1"/>
              <a:t>dim_card</a:t>
            </a:r>
            <a:endParaRPr lang="en-US" dirty="0"/>
          </a:p>
          <a:p>
            <a:pPr marL="1257300" lvl="2" indent="-342900" fontAlgn="auto">
              <a:spcAft>
                <a:spcPts val="0"/>
              </a:spcAft>
              <a:buFont typeface="Arial" panose="020B0604020202020204" pitchFamily="34" charset="0"/>
              <a:buChar char="•"/>
            </a:pPr>
            <a:r>
              <a:rPr lang="en-US" dirty="0" err="1"/>
              <a:t>fact_transaction</a:t>
            </a:r>
            <a:endParaRPr lang="en-US" dirty="0"/>
          </a:p>
        </p:txBody>
      </p:sp>
      <p:sp>
        <p:nvSpPr>
          <p:cNvPr id="6" name="Content Placeholder 2">
            <a:extLst>
              <a:ext uri="{FF2B5EF4-FFF2-40B4-BE49-F238E27FC236}">
                <a16:creationId xmlns:a16="http://schemas.microsoft.com/office/drawing/2014/main" id="{FD52C3DD-3314-D6C5-F6B9-8CBF8BB6943D}"/>
              </a:ext>
            </a:extLst>
          </p:cNvPr>
          <p:cNvSpPr txBox="1">
            <a:spLocks/>
          </p:cNvSpPr>
          <p:nvPr/>
        </p:nvSpPr>
        <p:spPr>
          <a:xfrm>
            <a:off x="8102851" y="2375852"/>
            <a:ext cx="3403349" cy="2515884"/>
          </a:xfrm>
          <a:prstGeom prst="rect">
            <a:avLst/>
          </a:prstGeom>
        </p:spPr>
        <p:txBody>
          <a:bodyPr lIns="0"/>
          <a:lstStyle>
            <a:lvl1pPr marL="0" indent="0" algn="l" defTabSz="914400" rtl="0" eaLnBrk="1" latinLnBrk="0" hangingPunct="1">
              <a:lnSpc>
                <a:spcPct val="100000"/>
              </a:lnSpc>
              <a:spcBef>
                <a:spcPts val="1000"/>
              </a:spcBef>
              <a:buFont typeface="Arial" panose="020B0604020202020204" pitchFamily="34" charset="0"/>
              <a:buNone/>
              <a:defRPr sz="20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fontAlgn="auto">
              <a:spcAft>
                <a:spcPts val="0"/>
              </a:spcAft>
              <a:buFont typeface="Arial" panose="020B0604020202020204" pitchFamily="34" charset="0"/>
              <a:buChar char="•"/>
            </a:pPr>
            <a:r>
              <a:rPr lang="en-US" b="1" dirty="0"/>
              <a:t>Trusted zone:</a:t>
            </a:r>
          </a:p>
          <a:p>
            <a:pPr marL="800100" lvl="1" indent="-342900" fontAlgn="auto">
              <a:spcAft>
                <a:spcPts val="0"/>
              </a:spcAft>
              <a:buFont typeface="Arial" panose="020B0604020202020204" pitchFamily="34" charset="0"/>
              <a:buChar char="•"/>
            </a:pPr>
            <a:r>
              <a:rPr lang="en-US" b="1" dirty="0"/>
              <a:t>Schema: </a:t>
            </a:r>
            <a:r>
              <a:rPr lang="en-US" dirty="0" err="1"/>
              <a:t>golden_layer</a:t>
            </a:r>
            <a:endParaRPr lang="en-US" dirty="0"/>
          </a:p>
          <a:p>
            <a:pPr marL="800100" lvl="1" indent="-342900" fontAlgn="auto">
              <a:spcAft>
                <a:spcPts val="0"/>
              </a:spcAft>
              <a:buFont typeface="Arial" panose="020B0604020202020204" pitchFamily="34" charset="0"/>
              <a:buChar char="•"/>
            </a:pPr>
            <a:r>
              <a:rPr lang="en-US" b="1" dirty="0"/>
              <a:t>Tables:</a:t>
            </a:r>
          </a:p>
          <a:p>
            <a:pPr marL="1257300" lvl="2" indent="-342900" fontAlgn="auto">
              <a:spcAft>
                <a:spcPts val="0"/>
              </a:spcAft>
              <a:buFont typeface="Arial" panose="020B0604020202020204" pitchFamily="34" charset="0"/>
              <a:buChar char="•"/>
            </a:pPr>
            <a:r>
              <a:rPr lang="en-US" dirty="0" err="1"/>
              <a:t>dim_person_nonpii</a:t>
            </a:r>
            <a:endParaRPr lang="en-US" dirty="0"/>
          </a:p>
          <a:p>
            <a:pPr marL="1257300" lvl="2" indent="-342900" fontAlgn="auto">
              <a:spcAft>
                <a:spcPts val="0"/>
              </a:spcAft>
              <a:buFont typeface="Arial" panose="020B0604020202020204" pitchFamily="34" charset="0"/>
              <a:buChar char="•"/>
            </a:pPr>
            <a:r>
              <a:rPr lang="en-US" dirty="0" err="1"/>
              <a:t>dim_person_pii</a:t>
            </a:r>
            <a:endParaRPr lang="en-US" dirty="0"/>
          </a:p>
          <a:p>
            <a:pPr marL="1257300" lvl="2" indent="-342900" fontAlgn="auto">
              <a:spcAft>
                <a:spcPts val="0"/>
              </a:spcAft>
              <a:buFont typeface="Arial" panose="020B0604020202020204" pitchFamily="34" charset="0"/>
              <a:buChar char="•"/>
            </a:pPr>
            <a:r>
              <a:rPr lang="en-US" dirty="0" err="1"/>
              <a:t>dim_card_nonpii</a:t>
            </a:r>
            <a:endParaRPr lang="en-US" dirty="0"/>
          </a:p>
          <a:p>
            <a:pPr marL="1257300" lvl="2" indent="-342900" fontAlgn="auto">
              <a:spcAft>
                <a:spcPts val="0"/>
              </a:spcAft>
              <a:buFont typeface="Arial" panose="020B0604020202020204" pitchFamily="34" charset="0"/>
              <a:buChar char="•"/>
            </a:pPr>
            <a:r>
              <a:rPr lang="en-US" dirty="0" err="1"/>
              <a:t>dim_card_pii</a:t>
            </a:r>
            <a:endParaRPr lang="en-US" dirty="0"/>
          </a:p>
          <a:p>
            <a:pPr marL="1257300" lvl="2" indent="-342900" fontAlgn="auto">
              <a:spcAft>
                <a:spcPts val="0"/>
              </a:spcAft>
              <a:buFont typeface="Arial" panose="020B0604020202020204" pitchFamily="34" charset="0"/>
              <a:buChar char="•"/>
            </a:pPr>
            <a:r>
              <a:rPr lang="en-US" dirty="0" err="1"/>
              <a:t>fact_transactions</a:t>
            </a:r>
            <a:endParaRPr lang="en-US" dirty="0"/>
          </a:p>
        </p:txBody>
      </p:sp>
    </p:spTree>
    <p:extLst>
      <p:ext uri="{BB962C8B-B14F-4D97-AF65-F5344CB8AC3E}">
        <p14:creationId xmlns:p14="http://schemas.microsoft.com/office/powerpoint/2010/main" val="2144095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18864-49DF-728D-3F08-6143A158FB89}"/>
              </a:ext>
            </a:extLst>
          </p:cNvPr>
          <p:cNvSpPr>
            <a:spLocks noGrp="1"/>
          </p:cNvSpPr>
          <p:nvPr>
            <p:ph type="title"/>
          </p:nvPr>
        </p:nvSpPr>
        <p:spPr/>
        <p:txBody>
          <a:bodyPr/>
          <a:lstStyle/>
          <a:p>
            <a:r>
              <a:rPr lang="en-US" dirty="0"/>
              <a:t>IMPLEMENTATION</a:t>
            </a:r>
            <a:endParaRPr lang="en-RO" dirty="0"/>
          </a:p>
        </p:txBody>
      </p:sp>
      <p:pic>
        <p:nvPicPr>
          <p:cNvPr id="7" name="Picture 6" descr="A diagram of a data flow&#10;&#10;Description automatically generated with medium confidence">
            <a:extLst>
              <a:ext uri="{FF2B5EF4-FFF2-40B4-BE49-F238E27FC236}">
                <a16:creationId xmlns:a16="http://schemas.microsoft.com/office/drawing/2014/main" id="{FDD8108F-9743-70E1-30C0-0E81A17D7325}"/>
              </a:ext>
            </a:extLst>
          </p:cNvPr>
          <p:cNvPicPr>
            <a:picLocks noChangeAspect="1"/>
          </p:cNvPicPr>
          <p:nvPr/>
        </p:nvPicPr>
        <p:blipFill>
          <a:blip r:embed="rId2"/>
          <a:stretch>
            <a:fillRect/>
          </a:stretch>
        </p:blipFill>
        <p:spPr>
          <a:xfrm>
            <a:off x="1942520" y="2004813"/>
            <a:ext cx="8306959" cy="2848373"/>
          </a:xfrm>
          <a:prstGeom prst="rect">
            <a:avLst/>
          </a:prstGeom>
        </p:spPr>
      </p:pic>
      <p:sp>
        <p:nvSpPr>
          <p:cNvPr id="8" name="Content Placeholder 2">
            <a:extLst>
              <a:ext uri="{FF2B5EF4-FFF2-40B4-BE49-F238E27FC236}">
                <a16:creationId xmlns:a16="http://schemas.microsoft.com/office/drawing/2014/main" id="{31926A2A-69C0-4880-26F2-96071BBCD3B6}"/>
              </a:ext>
            </a:extLst>
          </p:cNvPr>
          <p:cNvSpPr txBox="1">
            <a:spLocks/>
          </p:cNvSpPr>
          <p:nvPr/>
        </p:nvSpPr>
        <p:spPr>
          <a:xfrm>
            <a:off x="685800" y="1468661"/>
            <a:ext cx="2546287" cy="439092"/>
          </a:xfrm>
          <a:prstGeom prst="rect">
            <a:avLst/>
          </a:prstGeom>
        </p:spPr>
        <p:txBody>
          <a:bodyPr lIns="0"/>
          <a:lstStyle>
            <a:lvl1pPr marL="0" indent="0" algn="l" defTabSz="914400" rtl="0" eaLnBrk="1" latinLnBrk="0" hangingPunct="1">
              <a:lnSpc>
                <a:spcPct val="100000"/>
              </a:lnSpc>
              <a:spcBef>
                <a:spcPts val="1000"/>
              </a:spcBef>
              <a:buFont typeface="Arial" panose="020B0604020202020204" pitchFamily="34" charset="0"/>
              <a:buNone/>
              <a:defRPr sz="20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b="1" dirty="0">
                <a:solidFill>
                  <a:srgbClr val="1F2328"/>
                </a:solidFill>
                <a:latin typeface="+mn-lt"/>
              </a:rPr>
              <a:t>Data </a:t>
            </a:r>
            <a:r>
              <a:rPr lang="ro-RO" b="1" dirty="0">
                <a:solidFill>
                  <a:srgbClr val="1F2328"/>
                </a:solidFill>
                <a:latin typeface="+mn-lt"/>
              </a:rPr>
              <a:t>M</a:t>
            </a:r>
            <a:r>
              <a:rPr lang="en-US" b="1" dirty="0" err="1">
                <a:solidFill>
                  <a:srgbClr val="1F2328"/>
                </a:solidFill>
                <a:latin typeface="+mn-lt"/>
              </a:rPr>
              <a:t>odeling</a:t>
            </a:r>
            <a:r>
              <a:rPr lang="en-US" b="1" dirty="0">
                <a:solidFill>
                  <a:srgbClr val="1F2328"/>
                </a:solidFill>
                <a:latin typeface="+mn-lt"/>
              </a:rPr>
              <a:t>:</a:t>
            </a:r>
          </a:p>
        </p:txBody>
      </p:sp>
    </p:spTree>
    <p:extLst>
      <p:ext uri="{BB962C8B-B14F-4D97-AF65-F5344CB8AC3E}">
        <p14:creationId xmlns:p14="http://schemas.microsoft.com/office/powerpoint/2010/main" val="1493307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18864-49DF-728D-3F08-6143A158FB89}"/>
              </a:ext>
            </a:extLst>
          </p:cNvPr>
          <p:cNvSpPr>
            <a:spLocks noGrp="1"/>
          </p:cNvSpPr>
          <p:nvPr>
            <p:ph type="title"/>
          </p:nvPr>
        </p:nvSpPr>
        <p:spPr/>
        <p:txBody>
          <a:bodyPr/>
          <a:lstStyle/>
          <a:p>
            <a:r>
              <a:rPr lang="en-US" dirty="0"/>
              <a:t>IMPLEMENTATION</a:t>
            </a:r>
            <a:endParaRPr lang="en-RO" dirty="0"/>
          </a:p>
        </p:txBody>
      </p:sp>
      <p:sp>
        <p:nvSpPr>
          <p:cNvPr id="8" name="Content Placeholder 2">
            <a:extLst>
              <a:ext uri="{FF2B5EF4-FFF2-40B4-BE49-F238E27FC236}">
                <a16:creationId xmlns:a16="http://schemas.microsoft.com/office/drawing/2014/main" id="{31926A2A-69C0-4880-26F2-96071BBCD3B6}"/>
              </a:ext>
            </a:extLst>
          </p:cNvPr>
          <p:cNvSpPr txBox="1">
            <a:spLocks/>
          </p:cNvSpPr>
          <p:nvPr/>
        </p:nvSpPr>
        <p:spPr>
          <a:xfrm>
            <a:off x="685800" y="1468661"/>
            <a:ext cx="3741345" cy="439092"/>
          </a:xfrm>
          <a:prstGeom prst="rect">
            <a:avLst/>
          </a:prstGeom>
        </p:spPr>
        <p:txBody>
          <a:bodyPr lIns="0"/>
          <a:lstStyle>
            <a:lvl1pPr marL="0" indent="0" algn="l" defTabSz="914400" rtl="0" eaLnBrk="1" latinLnBrk="0" hangingPunct="1">
              <a:lnSpc>
                <a:spcPct val="100000"/>
              </a:lnSpc>
              <a:spcBef>
                <a:spcPts val="1000"/>
              </a:spcBef>
              <a:buFont typeface="Arial" panose="020B0604020202020204" pitchFamily="34" charset="0"/>
              <a:buNone/>
              <a:defRPr sz="20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b="1" dirty="0">
                <a:solidFill>
                  <a:srgbClr val="1F2328"/>
                </a:solidFill>
                <a:latin typeface="+mn-lt"/>
              </a:rPr>
              <a:t>Business answers:</a:t>
            </a:r>
          </a:p>
        </p:txBody>
      </p:sp>
      <p:pic>
        <p:nvPicPr>
          <p:cNvPr id="14" name="Picture 13">
            <a:extLst>
              <a:ext uri="{FF2B5EF4-FFF2-40B4-BE49-F238E27FC236}">
                <a16:creationId xmlns:a16="http://schemas.microsoft.com/office/drawing/2014/main" id="{024C9C8C-89E1-371B-89C2-1FB3197D7E07}"/>
              </a:ext>
            </a:extLst>
          </p:cNvPr>
          <p:cNvPicPr>
            <a:picLocks noChangeAspect="1"/>
          </p:cNvPicPr>
          <p:nvPr/>
        </p:nvPicPr>
        <p:blipFill>
          <a:blip r:embed="rId2"/>
          <a:stretch>
            <a:fillRect/>
          </a:stretch>
        </p:blipFill>
        <p:spPr>
          <a:xfrm>
            <a:off x="6471158" y="2004813"/>
            <a:ext cx="4654796" cy="3753191"/>
          </a:xfrm>
          <a:prstGeom prst="rect">
            <a:avLst/>
          </a:prstGeom>
        </p:spPr>
      </p:pic>
      <p:pic>
        <p:nvPicPr>
          <p:cNvPr id="12" name="Picture 11">
            <a:extLst>
              <a:ext uri="{FF2B5EF4-FFF2-40B4-BE49-F238E27FC236}">
                <a16:creationId xmlns:a16="http://schemas.microsoft.com/office/drawing/2014/main" id="{D632AE59-421D-F4DF-44FA-83BC4175E518}"/>
              </a:ext>
            </a:extLst>
          </p:cNvPr>
          <p:cNvPicPr>
            <a:picLocks noChangeAspect="1"/>
          </p:cNvPicPr>
          <p:nvPr/>
        </p:nvPicPr>
        <p:blipFill>
          <a:blip r:embed="rId3"/>
          <a:stretch>
            <a:fillRect/>
          </a:stretch>
        </p:blipFill>
        <p:spPr>
          <a:xfrm>
            <a:off x="1066046" y="2004813"/>
            <a:ext cx="4411829" cy="3753191"/>
          </a:xfrm>
          <a:prstGeom prst="rect">
            <a:avLst/>
          </a:prstGeom>
        </p:spPr>
      </p:pic>
    </p:spTree>
    <p:extLst>
      <p:ext uri="{BB962C8B-B14F-4D97-AF65-F5344CB8AC3E}">
        <p14:creationId xmlns:p14="http://schemas.microsoft.com/office/powerpoint/2010/main" val="1957150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66CFAE9-5649-6575-D7C1-7C58DB3FF480}"/>
              </a:ext>
            </a:extLst>
          </p:cNvPr>
          <p:cNvSpPr>
            <a:spLocks noGrp="1"/>
          </p:cNvSpPr>
          <p:nvPr>
            <p:ph type="title"/>
          </p:nvPr>
        </p:nvSpPr>
        <p:spPr>
          <a:xfrm>
            <a:off x="252662" y="2713480"/>
            <a:ext cx="11815012" cy="1322755"/>
          </a:xfrm>
        </p:spPr>
        <p:txBody>
          <a:bodyPr anchor="ctr"/>
          <a:lstStyle/>
          <a:p>
            <a:r>
              <a:rPr lang="en-US" sz="8800" kern="1200" dirty="0">
                <a:latin typeface="Proxima Nova Black" panose="02000506030000020004" pitchFamily="2" charset="0"/>
              </a:rPr>
              <a:t>5</a:t>
            </a:r>
            <a:r>
              <a:rPr lang="en-RO" sz="8800" kern="1200" dirty="0">
                <a:latin typeface="Proxima Nova Black" panose="02000506030000020004" pitchFamily="2" charset="0"/>
              </a:rPr>
              <a:t>. </a:t>
            </a:r>
            <a:r>
              <a:rPr lang="en-US" sz="8800" kern="1200" dirty="0">
                <a:latin typeface="Proxima Nova Black" panose="02000506030000020004" pitchFamily="2" charset="0"/>
              </a:rPr>
              <a:t>OUTPUTS</a:t>
            </a:r>
            <a:endParaRPr lang="en-RO" sz="8800" kern="1200" dirty="0">
              <a:latin typeface="Proxima Nova Black" panose="02000506030000020004" pitchFamily="2" charset="0"/>
            </a:endParaRPr>
          </a:p>
        </p:txBody>
      </p:sp>
    </p:spTree>
    <p:extLst>
      <p:ext uri="{BB962C8B-B14F-4D97-AF65-F5344CB8AC3E}">
        <p14:creationId xmlns:p14="http://schemas.microsoft.com/office/powerpoint/2010/main" val="2616645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001D66-4AB1-066E-C9CC-6C6DAB078038}"/>
              </a:ext>
            </a:extLst>
          </p:cNvPr>
          <p:cNvSpPr>
            <a:spLocks noGrp="1"/>
          </p:cNvSpPr>
          <p:nvPr>
            <p:ph type="body" sz="quarter" idx="10"/>
          </p:nvPr>
        </p:nvSpPr>
        <p:spPr>
          <a:xfrm>
            <a:off x="685800" y="1453082"/>
            <a:ext cx="11506200" cy="4800598"/>
          </a:xfrm>
        </p:spPr>
        <p:txBody>
          <a:bodyPr/>
          <a:lstStyle/>
          <a:p>
            <a:pPr marL="285750" indent="-285750" fontAlgn="auto">
              <a:spcAft>
                <a:spcPts val="0"/>
              </a:spcAft>
              <a:buFont typeface="Arial" panose="020B0604020202020204" pitchFamily="34" charset="0"/>
              <a:buChar char="•"/>
            </a:pPr>
            <a:r>
              <a:rPr lang="en-US" sz="1800" dirty="0">
                <a:solidFill>
                  <a:srgbClr val="1F2328"/>
                </a:solidFill>
                <a:latin typeface="+mn-lt"/>
              </a:rPr>
              <a:t>Generated synthetic data </a:t>
            </a:r>
            <a:r>
              <a:rPr lang="en-US" sz="1800" dirty="0">
                <a:solidFill>
                  <a:srgbClr val="1F2328"/>
                </a:solidFill>
                <a:latin typeface="+mn-lt"/>
                <a:sym typeface="Wingdings" panose="05000000000000000000" pitchFamily="2" charset="2"/>
              </a:rPr>
              <a:t></a:t>
            </a:r>
            <a:r>
              <a:rPr lang="en-US" sz="1800" dirty="0">
                <a:solidFill>
                  <a:srgbClr val="1F2328"/>
                </a:solidFill>
                <a:latin typeface="+mn-lt"/>
              </a:rPr>
              <a:t> data_2024-11-12.csv.</a:t>
            </a:r>
          </a:p>
          <a:p>
            <a:pPr marL="285750" indent="-285750" fontAlgn="auto">
              <a:spcAft>
                <a:spcPts val="0"/>
              </a:spcAft>
              <a:buFont typeface="Arial" panose="020B0604020202020204" pitchFamily="34" charset="0"/>
              <a:buChar char="•"/>
            </a:pPr>
            <a:r>
              <a:rPr lang="en-US" sz="1800">
                <a:solidFill>
                  <a:srgbClr val="1F2328"/>
                </a:solidFill>
                <a:latin typeface="+mn-lt"/>
              </a:rPr>
              <a:t>Created </a:t>
            </a:r>
            <a:r>
              <a:rPr lang="en-US" sz="1800" dirty="0">
                <a:solidFill>
                  <a:srgbClr val="1F2328"/>
                </a:solidFill>
                <a:latin typeface="+mn-lt"/>
              </a:rPr>
              <a:t>dedicated database </a:t>
            </a:r>
            <a:r>
              <a:rPr lang="en-US" sz="1800" dirty="0">
                <a:solidFill>
                  <a:srgbClr val="1F2328"/>
                </a:solidFill>
                <a:latin typeface="+mn-lt"/>
                <a:sym typeface="Wingdings" panose="05000000000000000000" pitchFamily="2" charset="2"/>
              </a:rPr>
              <a:t> </a:t>
            </a:r>
            <a:r>
              <a:rPr lang="en-US" sz="1800" dirty="0" err="1">
                <a:solidFill>
                  <a:srgbClr val="1F2328"/>
                </a:solidFill>
                <a:latin typeface="+mn-lt"/>
                <a:sym typeface="Wingdings" panose="05000000000000000000" pitchFamily="2" charset="2"/>
              </a:rPr>
              <a:t>bdn_db</a:t>
            </a:r>
            <a:r>
              <a:rPr lang="en-US" sz="1800" dirty="0">
                <a:solidFill>
                  <a:srgbClr val="1F2328"/>
                </a:solidFill>
                <a:latin typeface="+mn-lt"/>
              </a:rPr>
              <a:t>.</a:t>
            </a:r>
          </a:p>
          <a:p>
            <a:pPr marL="285750" indent="-285750" fontAlgn="auto">
              <a:spcAft>
                <a:spcPts val="0"/>
              </a:spcAft>
              <a:buFont typeface="Arial" panose="020B0604020202020204" pitchFamily="34" charset="0"/>
              <a:buChar char="•"/>
            </a:pPr>
            <a:r>
              <a:rPr lang="en-US" sz="1800" dirty="0">
                <a:solidFill>
                  <a:srgbClr val="1F2328"/>
                </a:solidFill>
                <a:latin typeface="+mn-lt"/>
              </a:rPr>
              <a:t>Created three schemas </a:t>
            </a:r>
            <a:r>
              <a:rPr lang="en-US" sz="1800" dirty="0">
                <a:solidFill>
                  <a:srgbClr val="1F2328"/>
                </a:solidFill>
                <a:latin typeface="+mn-lt"/>
                <a:sym typeface="Wingdings" panose="05000000000000000000" pitchFamily="2" charset="2"/>
              </a:rPr>
              <a:t> bronze, silver, and golden layers</a:t>
            </a:r>
            <a:r>
              <a:rPr lang="en-US" sz="1800" dirty="0">
                <a:solidFill>
                  <a:srgbClr val="1F2328"/>
                </a:solidFill>
                <a:latin typeface="+mn-lt"/>
              </a:rPr>
              <a:t>.</a:t>
            </a:r>
          </a:p>
          <a:p>
            <a:pPr marL="285750" indent="-285750" fontAlgn="auto">
              <a:spcAft>
                <a:spcPts val="0"/>
              </a:spcAft>
              <a:buFont typeface="Arial" panose="020B0604020202020204" pitchFamily="34" charset="0"/>
              <a:buChar char="•"/>
            </a:pPr>
            <a:r>
              <a:rPr lang="en-US" sz="1800" dirty="0">
                <a:solidFill>
                  <a:srgbClr val="1F2328"/>
                </a:solidFill>
                <a:latin typeface="+mn-lt"/>
              </a:rPr>
              <a:t>Extracted raw data in raw zone </a:t>
            </a:r>
            <a:r>
              <a:rPr lang="en-US" sz="1800" dirty="0">
                <a:solidFill>
                  <a:srgbClr val="1F2328"/>
                </a:solidFill>
                <a:latin typeface="+mn-lt"/>
                <a:sym typeface="Wingdings" panose="05000000000000000000" pitchFamily="2" charset="2"/>
              </a:rPr>
              <a:t> </a:t>
            </a:r>
            <a:r>
              <a:rPr lang="en-US" sz="1800" dirty="0" err="1">
                <a:solidFill>
                  <a:srgbClr val="1F2328"/>
                </a:solidFill>
                <a:latin typeface="+mn-lt"/>
              </a:rPr>
              <a:t>raw_data</a:t>
            </a:r>
            <a:r>
              <a:rPr lang="en-US" sz="1800" dirty="0">
                <a:solidFill>
                  <a:srgbClr val="1F2328"/>
                </a:solidFill>
                <a:latin typeface="+mn-lt"/>
              </a:rPr>
              <a:t>.</a:t>
            </a:r>
          </a:p>
          <a:p>
            <a:pPr marL="285750" indent="-285750" fontAlgn="auto">
              <a:spcAft>
                <a:spcPts val="0"/>
              </a:spcAft>
              <a:buFont typeface="Arial" panose="020B0604020202020204" pitchFamily="34" charset="0"/>
              <a:buChar char="•"/>
            </a:pPr>
            <a:r>
              <a:rPr lang="en-US" sz="1800" dirty="0">
                <a:solidFill>
                  <a:srgbClr val="1F2328"/>
                </a:solidFill>
                <a:latin typeface="+mn-lt"/>
              </a:rPr>
              <a:t>Transformed data in staging zone </a:t>
            </a:r>
            <a:r>
              <a:rPr lang="en-US" sz="1800" dirty="0">
                <a:solidFill>
                  <a:srgbClr val="1F2328"/>
                </a:solidFill>
                <a:latin typeface="+mn-lt"/>
                <a:sym typeface="Wingdings" panose="05000000000000000000" pitchFamily="2" charset="2"/>
              </a:rPr>
              <a:t> </a:t>
            </a:r>
            <a:r>
              <a:rPr lang="en-US" sz="1800" dirty="0" err="1">
                <a:solidFill>
                  <a:srgbClr val="1F2328"/>
                </a:solidFill>
                <a:latin typeface="+mn-lt"/>
                <a:sym typeface="Wingdings" panose="05000000000000000000" pitchFamily="2" charset="2"/>
              </a:rPr>
              <a:t>dim_person</a:t>
            </a:r>
            <a:r>
              <a:rPr lang="en-US" sz="1800" dirty="0">
                <a:solidFill>
                  <a:srgbClr val="1F2328"/>
                </a:solidFill>
                <a:latin typeface="+mn-lt"/>
                <a:sym typeface="Wingdings" panose="05000000000000000000" pitchFamily="2" charset="2"/>
              </a:rPr>
              <a:t>, </a:t>
            </a:r>
            <a:r>
              <a:rPr lang="en-US" sz="1800" dirty="0" err="1">
                <a:solidFill>
                  <a:srgbClr val="1F2328"/>
                </a:solidFill>
                <a:latin typeface="+mn-lt"/>
                <a:sym typeface="Wingdings" panose="05000000000000000000" pitchFamily="2" charset="2"/>
              </a:rPr>
              <a:t>dim_card</a:t>
            </a:r>
            <a:r>
              <a:rPr lang="en-US" sz="1800" dirty="0">
                <a:solidFill>
                  <a:srgbClr val="1F2328"/>
                </a:solidFill>
                <a:latin typeface="+mn-lt"/>
                <a:sym typeface="Wingdings" panose="05000000000000000000" pitchFamily="2" charset="2"/>
              </a:rPr>
              <a:t>, </a:t>
            </a:r>
            <a:r>
              <a:rPr lang="en-US" sz="1800" dirty="0" err="1">
                <a:solidFill>
                  <a:srgbClr val="1F2328"/>
                </a:solidFill>
                <a:latin typeface="+mn-lt"/>
                <a:sym typeface="Wingdings" panose="05000000000000000000" pitchFamily="2" charset="2"/>
              </a:rPr>
              <a:t>fact_transaction</a:t>
            </a:r>
            <a:r>
              <a:rPr lang="en-US" sz="1800" dirty="0">
                <a:solidFill>
                  <a:srgbClr val="1F2328"/>
                </a:solidFill>
                <a:latin typeface="+mn-lt"/>
              </a:rPr>
              <a:t>.</a:t>
            </a:r>
          </a:p>
          <a:p>
            <a:pPr marL="285750" indent="-285750" fontAlgn="auto">
              <a:spcAft>
                <a:spcPts val="0"/>
              </a:spcAft>
              <a:buFont typeface="Arial" panose="020B0604020202020204" pitchFamily="34" charset="0"/>
              <a:buChar char="•"/>
            </a:pPr>
            <a:r>
              <a:rPr lang="en-US" sz="1800" dirty="0">
                <a:solidFill>
                  <a:srgbClr val="1F2328"/>
                </a:solidFill>
                <a:latin typeface="+mn-lt"/>
              </a:rPr>
              <a:t>Loaded data </a:t>
            </a:r>
            <a:r>
              <a:rPr lang="en-US" sz="1800" dirty="0">
                <a:solidFill>
                  <a:srgbClr val="1F2328"/>
                </a:solidFill>
                <a:latin typeface="+mn-lt"/>
                <a:sym typeface="Wingdings" panose="05000000000000000000" pitchFamily="2" charset="2"/>
              </a:rPr>
              <a:t> </a:t>
            </a:r>
            <a:r>
              <a:rPr lang="en-US" sz="1800" dirty="0" err="1">
                <a:solidFill>
                  <a:srgbClr val="1F2328"/>
                </a:solidFill>
                <a:latin typeface="+mn-lt"/>
                <a:sym typeface="Wingdings" panose="05000000000000000000" pitchFamily="2" charset="2"/>
              </a:rPr>
              <a:t>dim_person_nonpii</a:t>
            </a:r>
            <a:r>
              <a:rPr lang="en-US" sz="1800" dirty="0">
                <a:solidFill>
                  <a:srgbClr val="1F2328"/>
                </a:solidFill>
                <a:latin typeface="+mn-lt"/>
                <a:sym typeface="Wingdings" panose="05000000000000000000" pitchFamily="2" charset="2"/>
              </a:rPr>
              <a:t>/</a:t>
            </a:r>
            <a:r>
              <a:rPr lang="en-US" sz="1800" dirty="0" err="1">
                <a:solidFill>
                  <a:srgbClr val="1F2328"/>
                </a:solidFill>
                <a:latin typeface="+mn-lt"/>
                <a:sym typeface="Wingdings" panose="05000000000000000000" pitchFamily="2" charset="2"/>
              </a:rPr>
              <a:t>pii</a:t>
            </a:r>
            <a:r>
              <a:rPr lang="en-US" sz="1800" dirty="0">
                <a:solidFill>
                  <a:srgbClr val="1F2328"/>
                </a:solidFill>
                <a:latin typeface="+mn-lt"/>
                <a:sym typeface="Wingdings" panose="05000000000000000000" pitchFamily="2" charset="2"/>
              </a:rPr>
              <a:t>, </a:t>
            </a:r>
            <a:r>
              <a:rPr lang="en-US" sz="1800" dirty="0" err="1">
                <a:solidFill>
                  <a:srgbClr val="1F2328"/>
                </a:solidFill>
                <a:latin typeface="+mn-lt"/>
                <a:sym typeface="Wingdings" panose="05000000000000000000" pitchFamily="2" charset="2"/>
              </a:rPr>
              <a:t>dim_card_nonpii</a:t>
            </a:r>
            <a:r>
              <a:rPr lang="en-US" sz="1800" dirty="0">
                <a:solidFill>
                  <a:srgbClr val="1F2328"/>
                </a:solidFill>
                <a:latin typeface="+mn-lt"/>
                <a:sym typeface="Wingdings" panose="05000000000000000000" pitchFamily="2" charset="2"/>
              </a:rPr>
              <a:t>/</a:t>
            </a:r>
            <a:r>
              <a:rPr lang="en-US" sz="1800" dirty="0" err="1">
                <a:solidFill>
                  <a:srgbClr val="1F2328"/>
                </a:solidFill>
                <a:latin typeface="+mn-lt"/>
                <a:sym typeface="Wingdings" panose="05000000000000000000" pitchFamily="2" charset="2"/>
              </a:rPr>
              <a:t>pii</a:t>
            </a:r>
            <a:r>
              <a:rPr lang="en-US" sz="1800" dirty="0">
                <a:solidFill>
                  <a:srgbClr val="1F2328"/>
                </a:solidFill>
                <a:latin typeface="+mn-lt"/>
                <a:sym typeface="Wingdings" panose="05000000000000000000" pitchFamily="2" charset="2"/>
              </a:rPr>
              <a:t>, </a:t>
            </a:r>
            <a:r>
              <a:rPr lang="en-US" sz="1800" dirty="0" err="1">
                <a:solidFill>
                  <a:srgbClr val="1F2328"/>
                </a:solidFill>
                <a:latin typeface="+mn-lt"/>
                <a:sym typeface="Wingdings" panose="05000000000000000000" pitchFamily="2" charset="2"/>
              </a:rPr>
              <a:t>fact_transactions</a:t>
            </a:r>
            <a:r>
              <a:rPr lang="en-US" sz="1800" dirty="0">
                <a:solidFill>
                  <a:srgbClr val="1F2328"/>
                </a:solidFill>
                <a:latin typeface="+mn-lt"/>
              </a:rPr>
              <a:t>.</a:t>
            </a:r>
          </a:p>
          <a:p>
            <a:pPr marL="285750" indent="-285750" fontAlgn="auto">
              <a:spcAft>
                <a:spcPts val="0"/>
              </a:spcAft>
              <a:buFont typeface="Arial" panose="020B0604020202020204" pitchFamily="34" charset="0"/>
              <a:buChar char="•"/>
            </a:pPr>
            <a:r>
              <a:rPr lang="en-US" sz="1800" dirty="0">
                <a:solidFill>
                  <a:srgbClr val="1F2328"/>
                </a:solidFill>
                <a:latin typeface="+mn-lt"/>
              </a:rPr>
              <a:t>Created business views for five business requirements:</a:t>
            </a:r>
          </a:p>
          <a:p>
            <a:pPr marL="742950" lvl="1" indent="-285750" fontAlgn="auto">
              <a:spcAft>
                <a:spcPts val="0"/>
              </a:spcAft>
              <a:buFont typeface="Arial" panose="020B0604020202020204" pitchFamily="34" charset="0"/>
              <a:buChar char="•"/>
            </a:pPr>
            <a:r>
              <a:rPr lang="en-US" i="1" dirty="0">
                <a:solidFill>
                  <a:srgbClr val="1F2328"/>
                </a:solidFill>
                <a:latin typeface="+mn-lt"/>
              </a:rPr>
              <a:t>Average transaction amount for each country where transactions originated.</a:t>
            </a:r>
          </a:p>
          <a:p>
            <a:pPr marL="742950" lvl="1" indent="-285750" fontAlgn="auto">
              <a:spcAft>
                <a:spcPts val="0"/>
              </a:spcAft>
              <a:buFont typeface="Arial" panose="020B0604020202020204" pitchFamily="34" charset="0"/>
              <a:buChar char="•"/>
            </a:pPr>
            <a:r>
              <a:rPr lang="en-US" i="1" dirty="0">
                <a:solidFill>
                  <a:srgbClr val="1F2328"/>
                </a:solidFill>
                <a:latin typeface="+mn-lt"/>
              </a:rPr>
              <a:t>Calculates the total transaction amount grouped by transaction currency</a:t>
            </a:r>
            <a:r>
              <a:rPr lang="en-US" dirty="0">
                <a:solidFill>
                  <a:srgbClr val="1F2328"/>
                </a:solidFill>
                <a:latin typeface="+mn-lt"/>
              </a:rPr>
              <a:t>.</a:t>
            </a:r>
          </a:p>
          <a:p>
            <a:pPr marL="742950" lvl="1" indent="-285750" fontAlgn="auto">
              <a:spcAft>
                <a:spcPts val="0"/>
              </a:spcAft>
              <a:buFont typeface="Arial" panose="020B0604020202020204" pitchFamily="34" charset="0"/>
              <a:buChar char="•"/>
            </a:pPr>
            <a:r>
              <a:rPr lang="en-US" i="1" dirty="0">
                <a:solidFill>
                  <a:srgbClr val="1F2328"/>
                </a:solidFill>
                <a:latin typeface="+mn-lt"/>
              </a:rPr>
              <a:t>Ranks card providers based on total transaction amount</a:t>
            </a:r>
            <a:r>
              <a:rPr lang="en-US" dirty="0">
                <a:solidFill>
                  <a:srgbClr val="1F2328"/>
                </a:solidFill>
                <a:latin typeface="+mn-lt"/>
              </a:rPr>
              <a:t>.</a:t>
            </a:r>
          </a:p>
          <a:p>
            <a:pPr marL="742950" lvl="1" indent="-285750" fontAlgn="auto">
              <a:spcAft>
                <a:spcPts val="0"/>
              </a:spcAft>
              <a:buFont typeface="Arial" panose="020B0604020202020204" pitchFamily="34" charset="0"/>
              <a:buChar char="•"/>
            </a:pPr>
            <a:r>
              <a:rPr lang="en-US" i="1" dirty="0">
                <a:solidFill>
                  <a:srgbClr val="1F2328"/>
                </a:solidFill>
                <a:latin typeface="+mn-lt"/>
              </a:rPr>
              <a:t>Counts the number of transactions per person</a:t>
            </a:r>
            <a:r>
              <a:rPr lang="en-US" dirty="0">
                <a:solidFill>
                  <a:srgbClr val="1F2328"/>
                </a:solidFill>
                <a:latin typeface="+mn-lt"/>
              </a:rPr>
              <a:t>.</a:t>
            </a:r>
          </a:p>
          <a:p>
            <a:pPr marL="742950" lvl="1" indent="-285750" fontAlgn="auto">
              <a:spcAft>
                <a:spcPts val="0"/>
              </a:spcAft>
              <a:buFont typeface="Arial" panose="020B0604020202020204" pitchFamily="34" charset="0"/>
              <a:buChar char="•"/>
            </a:pPr>
            <a:r>
              <a:rPr lang="en-US" i="1" dirty="0">
                <a:solidFill>
                  <a:srgbClr val="1F2328"/>
                </a:solidFill>
                <a:latin typeface="+mn-lt"/>
              </a:rPr>
              <a:t>Details of transactions made in the last 30 days.</a:t>
            </a:r>
            <a:endParaRPr lang="en-US" dirty="0">
              <a:solidFill>
                <a:srgbClr val="1F2328"/>
              </a:solidFill>
              <a:latin typeface="+mn-lt"/>
            </a:endParaRPr>
          </a:p>
        </p:txBody>
      </p:sp>
      <p:sp>
        <p:nvSpPr>
          <p:cNvPr id="2" name="Title 1">
            <a:extLst>
              <a:ext uri="{FF2B5EF4-FFF2-40B4-BE49-F238E27FC236}">
                <a16:creationId xmlns:a16="http://schemas.microsoft.com/office/drawing/2014/main" id="{74F18864-49DF-728D-3F08-6143A158FB89}"/>
              </a:ext>
            </a:extLst>
          </p:cNvPr>
          <p:cNvSpPr>
            <a:spLocks noGrp="1"/>
          </p:cNvSpPr>
          <p:nvPr>
            <p:ph type="title"/>
          </p:nvPr>
        </p:nvSpPr>
        <p:spPr/>
        <p:txBody>
          <a:bodyPr/>
          <a:lstStyle/>
          <a:p>
            <a:r>
              <a:rPr lang="en-US" dirty="0"/>
              <a:t>OUTPUTS</a:t>
            </a:r>
            <a:endParaRPr lang="en-RO" dirty="0"/>
          </a:p>
        </p:txBody>
      </p:sp>
    </p:spTree>
    <p:extLst>
      <p:ext uri="{BB962C8B-B14F-4D97-AF65-F5344CB8AC3E}">
        <p14:creationId xmlns:p14="http://schemas.microsoft.com/office/powerpoint/2010/main" val="3168267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66CFAE9-5649-6575-D7C1-7C58DB3FF480}"/>
              </a:ext>
            </a:extLst>
          </p:cNvPr>
          <p:cNvSpPr>
            <a:spLocks noGrp="1"/>
          </p:cNvSpPr>
          <p:nvPr>
            <p:ph type="title"/>
          </p:nvPr>
        </p:nvSpPr>
        <p:spPr>
          <a:xfrm>
            <a:off x="252662" y="2713480"/>
            <a:ext cx="11815012" cy="1322755"/>
          </a:xfrm>
        </p:spPr>
        <p:txBody>
          <a:bodyPr anchor="ctr"/>
          <a:lstStyle/>
          <a:p>
            <a:r>
              <a:rPr lang="en-US" sz="8800" kern="1200" dirty="0">
                <a:latin typeface="Proxima Nova Black" panose="02000506030000020004" pitchFamily="2" charset="0"/>
              </a:rPr>
              <a:t>6</a:t>
            </a:r>
            <a:r>
              <a:rPr lang="en-RO" sz="8800" kern="1200" dirty="0">
                <a:latin typeface="Proxima Nova Black" panose="02000506030000020004" pitchFamily="2" charset="0"/>
              </a:rPr>
              <a:t>. </a:t>
            </a:r>
            <a:r>
              <a:rPr lang="en-US" sz="8800" kern="1200" dirty="0">
                <a:latin typeface="Proxima Nova Black" panose="02000506030000020004" pitchFamily="2" charset="0"/>
              </a:rPr>
              <a:t>RESOURCES</a:t>
            </a:r>
            <a:endParaRPr lang="en-RO" sz="8800" kern="1200" dirty="0">
              <a:latin typeface="Proxima Nova Black" panose="02000506030000020004" pitchFamily="2" charset="0"/>
            </a:endParaRPr>
          </a:p>
        </p:txBody>
      </p:sp>
    </p:spTree>
    <p:extLst>
      <p:ext uri="{BB962C8B-B14F-4D97-AF65-F5344CB8AC3E}">
        <p14:creationId xmlns:p14="http://schemas.microsoft.com/office/powerpoint/2010/main" val="2178967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
            <a:extLst>
              <a:ext uri="{FF2B5EF4-FFF2-40B4-BE49-F238E27FC236}">
                <a16:creationId xmlns:a16="http://schemas.microsoft.com/office/drawing/2014/main" id="{799EA9E2-AF41-0E1C-5CFE-85B454FEF3FA}"/>
              </a:ext>
            </a:extLst>
          </p:cNvPr>
          <p:cNvSpPr>
            <a:spLocks noGrp="1"/>
          </p:cNvSpPr>
          <p:nvPr>
            <p:ph type="title"/>
          </p:nvPr>
        </p:nvSpPr>
        <p:spPr>
          <a:xfrm>
            <a:off x="446378" y="326516"/>
            <a:ext cx="10820400" cy="685800"/>
          </a:xfrm>
        </p:spPr>
        <p:txBody>
          <a:bodyPr vert="horz" lIns="91440" tIns="45720" rIns="91440" bIns="45720" rtlCol="0" anchor="ctr">
            <a:normAutofit/>
          </a:bodyPr>
          <a:lstStyle/>
          <a:p>
            <a:r>
              <a:rPr lang="ro-RO" dirty="0"/>
              <a:t>PRACTICE </a:t>
            </a:r>
            <a:r>
              <a:rPr lang="en-US" dirty="0"/>
              <a:t>RESOURCES </a:t>
            </a:r>
          </a:p>
        </p:txBody>
      </p:sp>
      <p:sp>
        <p:nvSpPr>
          <p:cNvPr id="20" name="TextBox 19">
            <a:extLst>
              <a:ext uri="{FF2B5EF4-FFF2-40B4-BE49-F238E27FC236}">
                <a16:creationId xmlns:a16="http://schemas.microsoft.com/office/drawing/2014/main" id="{053A3008-276B-57F5-D784-3A7D11BCE96E}"/>
              </a:ext>
            </a:extLst>
          </p:cNvPr>
          <p:cNvSpPr txBox="1"/>
          <p:nvPr/>
        </p:nvSpPr>
        <p:spPr>
          <a:xfrm>
            <a:off x="5141982" y="4816033"/>
            <a:ext cx="1908035" cy="646331"/>
          </a:xfrm>
          <a:prstGeom prst="rect">
            <a:avLst/>
          </a:prstGeom>
          <a:noFill/>
        </p:spPr>
        <p:txBody>
          <a:bodyPr wrap="square">
            <a:spAutoFit/>
          </a:bodyPr>
          <a:lstStyle/>
          <a:p>
            <a:pPr algn="ctr"/>
            <a:r>
              <a:rPr lang="en-US" dirty="0">
                <a:solidFill>
                  <a:schemeClr val="bg1"/>
                </a:solidFill>
                <a:latin typeface="Proxima Nova Black" panose="02000506030000020004" pitchFamily="2" charset="0"/>
              </a:rPr>
              <a:t>GitHub Repository</a:t>
            </a:r>
            <a:endParaRPr lang="ro-RO" dirty="0">
              <a:solidFill>
                <a:schemeClr val="bg1"/>
              </a:solidFill>
              <a:latin typeface="Proxima Nova Black" panose="02000506030000020004" pitchFamily="2" charset="0"/>
            </a:endParaRPr>
          </a:p>
        </p:txBody>
      </p:sp>
      <p:pic>
        <p:nvPicPr>
          <p:cNvPr id="6" name="Picture 5">
            <a:extLst>
              <a:ext uri="{FF2B5EF4-FFF2-40B4-BE49-F238E27FC236}">
                <a16:creationId xmlns:a16="http://schemas.microsoft.com/office/drawing/2014/main" id="{55B3835B-7D64-0D94-CE26-956C5C57CCFE}"/>
              </a:ext>
            </a:extLst>
          </p:cNvPr>
          <p:cNvPicPr>
            <a:picLocks noChangeAspect="1"/>
          </p:cNvPicPr>
          <p:nvPr/>
        </p:nvPicPr>
        <p:blipFill>
          <a:blip r:embed="rId3"/>
          <a:stretch>
            <a:fillRect/>
          </a:stretch>
        </p:blipFill>
        <p:spPr>
          <a:xfrm>
            <a:off x="5067300" y="2400300"/>
            <a:ext cx="2057400" cy="205740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276608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569B7FD-2752-EE4F-826E-2206F750462F}"/>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082009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66CFAE9-5649-6575-D7C1-7C58DB3FF480}"/>
              </a:ext>
            </a:extLst>
          </p:cNvPr>
          <p:cNvSpPr>
            <a:spLocks noGrp="1"/>
          </p:cNvSpPr>
          <p:nvPr>
            <p:ph type="title"/>
          </p:nvPr>
        </p:nvSpPr>
        <p:spPr>
          <a:xfrm>
            <a:off x="252662" y="2713480"/>
            <a:ext cx="11815012" cy="1322755"/>
          </a:xfrm>
        </p:spPr>
        <p:txBody>
          <a:bodyPr anchor="ctr"/>
          <a:lstStyle/>
          <a:p>
            <a:r>
              <a:rPr lang="en-RO" sz="10000" kern="1200" dirty="0">
                <a:latin typeface="Proxima Nova Black" panose="02000506030000020004" pitchFamily="2" charset="0"/>
              </a:rPr>
              <a:t>1. </a:t>
            </a:r>
            <a:r>
              <a:rPr lang="en-US" sz="10000" kern="1200" dirty="0">
                <a:latin typeface="Proxima Nova Black" panose="02000506030000020004" pitchFamily="2" charset="0"/>
              </a:rPr>
              <a:t>SCENARIO</a:t>
            </a:r>
            <a:endParaRPr lang="en-RO" sz="10000" kern="1200" dirty="0">
              <a:latin typeface="Proxima Nova Black" panose="02000506030000020004" pitchFamily="2" charset="0"/>
            </a:endParaRPr>
          </a:p>
        </p:txBody>
      </p:sp>
    </p:spTree>
    <p:extLst>
      <p:ext uri="{BB962C8B-B14F-4D97-AF65-F5344CB8AC3E}">
        <p14:creationId xmlns:p14="http://schemas.microsoft.com/office/powerpoint/2010/main" val="3135799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001D66-4AB1-066E-C9CC-6C6DAB078038}"/>
              </a:ext>
            </a:extLst>
          </p:cNvPr>
          <p:cNvSpPr>
            <a:spLocks noGrp="1"/>
          </p:cNvSpPr>
          <p:nvPr>
            <p:ph type="body" sz="quarter" idx="10"/>
          </p:nvPr>
        </p:nvSpPr>
        <p:spPr>
          <a:xfrm>
            <a:off x="685799" y="2005563"/>
            <a:ext cx="6747095" cy="2846873"/>
          </a:xfrm>
        </p:spPr>
        <p:txBody>
          <a:bodyPr/>
          <a:lstStyle/>
          <a:p>
            <a:pPr marL="285750" indent="-285750" algn="just">
              <a:buFont typeface="Arial" panose="020B0604020202020204" pitchFamily="34" charset="0"/>
              <a:buChar char="•"/>
            </a:pPr>
            <a:r>
              <a:rPr lang="en-US" sz="1800" b="0" i="0" dirty="0">
                <a:solidFill>
                  <a:srgbClr val="1F2328"/>
                </a:solidFill>
                <a:effectLst/>
                <a:latin typeface="+mn-lt"/>
              </a:rPr>
              <a:t>The client is </a:t>
            </a:r>
            <a:r>
              <a:rPr lang="en-US" sz="1800" b="0" i="1" dirty="0">
                <a:solidFill>
                  <a:srgbClr val="1F2328"/>
                </a:solidFill>
                <a:effectLst/>
                <a:latin typeface="+mn-lt"/>
              </a:rPr>
              <a:t>BigDataNight</a:t>
            </a:r>
            <a:r>
              <a:rPr lang="en-US" sz="1800" b="0" i="0" dirty="0">
                <a:solidFill>
                  <a:srgbClr val="1F2328"/>
                </a:solidFill>
                <a:effectLst/>
                <a:latin typeface="+mn-lt"/>
              </a:rPr>
              <a:t>, a Romanian Start-Up company that provide an on-line banking for Information Technology start-ups from Romania.</a:t>
            </a:r>
          </a:p>
          <a:p>
            <a:pPr algn="just"/>
            <a:endParaRPr lang="en-US" sz="1800" b="0" i="0" dirty="0">
              <a:solidFill>
                <a:srgbClr val="1F2328"/>
              </a:solidFill>
              <a:effectLst/>
              <a:latin typeface="+mn-lt"/>
            </a:endParaRPr>
          </a:p>
          <a:p>
            <a:pPr marL="285750" indent="-285750" algn="just">
              <a:buFont typeface="Arial" panose="020B0604020202020204" pitchFamily="34" charset="0"/>
              <a:buChar char="•"/>
            </a:pPr>
            <a:r>
              <a:rPr lang="en-US" sz="1800" b="0" i="0" dirty="0">
                <a:solidFill>
                  <a:srgbClr val="1F2328"/>
                </a:solidFill>
                <a:effectLst/>
                <a:latin typeface="+mn-lt"/>
              </a:rPr>
              <a:t>The client want to develop Analytic department that involve </a:t>
            </a:r>
            <a:r>
              <a:rPr lang="en-US" sz="1800" b="1" i="0" dirty="0">
                <a:solidFill>
                  <a:srgbClr val="1F2328"/>
                </a:solidFill>
                <a:effectLst/>
                <a:latin typeface="+mn-lt"/>
              </a:rPr>
              <a:t>Analytics</a:t>
            </a:r>
            <a:r>
              <a:rPr lang="en-US" sz="1800" b="0" i="0" dirty="0">
                <a:solidFill>
                  <a:srgbClr val="1F2328"/>
                </a:solidFill>
                <a:effectLst/>
                <a:latin typeface="+mn-lt"/>
              </a:rPr>
              <a:t> for daily reporting, </a:t>
            </a:r>
            <a:r>
              <a:rPr lang="en-US" sz="1800" b="1" i="0" dirty="0">
                <a:solidFill>
                  <a:srgbClr val="1F2328"/>
                </a:solidFill>
                <a:effectLst/>
                <a:latin typeface="+mn-lt"/>
              </a:rPr>
              <a:t>Machine Learning</a:t>
            </a:r>
            <a:r>
              <a:rPr lang="en-US" sz="1800" b="0" i="0" dirty="0">
                <a:solidFill>
                  <a:srgbClr val="1F2328"/>
                </a:solidFill>
                <a:effectLst/>
                <a:latin typeface="+mn-lt"/>
              </a:rPr>
              <a:t> for frauds and crime detection, </a:t>
            </a:r>
            <a:r>
              <a:rPr lang="en-US" sz="1800" b="1" i="0" dirty="0">
                <a:solidFill>
                  <a:srgbClr val="1F2328"/>
                </a:solidFill>
                <a:effectLst/>
                <a:latin typeface="+mn-lt"/>
              </a:rPr>
              <a:t>Artificial Intelligence</a:t>
            </a:r>
            <a:r>
              <a:rPr lang="en-US" sz="1800" b="0" i="0" dirty="0">
                <a:solidFill>
                  <a:srgbClr val="1F2328"/>
                </a:solidFill>
                <a:effectLst/>
                <a:latin typeface="+mn-lt"/>
              </a:rPr>
              <a:t> for own banking application.</a:t>
            </a:r>
          </a:p>
        </p:txBody>
      </p:sp>
      <p:sp>
        <p:nvSpPr>
          <p:cNvPr id="2" name="Title 1">
            <a:extLst>
              <a:ext uri="{FF2B5EF4-FFF2-40B4-BE49-F238E27FC236}">
                <a16:creationId xmlns:a16="http://schemas.microsoft.com/office/drawing/2014/main" id="{74F18864-49DF-728D-3F08-6143A158FB89}"/>
              </a:ext>
            </a:extLst>
          </p:cNvPr>
          <p:cNvSpPr>
            <a:spLocks noGrp="1"/>
          </p:cNvSpPr>
          <p:nvPr>
            <p:ph type="title"/>
          </p:nvPr>
        </p:nvSpPr>
        <p:spPr/>
        <p:txBody>
          <a:bodyPr/>
          <a:lstStyle/>
          <a:p>
            <a:r>
              <a:rPr lang="en-US" dirty="0"/>
              <a:t>SCENARIO</a:t>
            </a:r>
            <a:endParaRPr lang="en-RO" dirty="0"/>
          </a:p>
        </p:txBody>
      </p:sp>
    </p:spTree>
    <p:extLst>
      <p:ext uri="{BB962C8B-B14F-4D97-AF65-F5344CB8AC3E}">
        <p14:creationId xmlns:p14="http://schemas.microsoft.com/office/powerpoint/2010/main" val="681520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66CFAE9-5649-6575-D7C1-7C58DB3FF480}"/>
              </a:ext>
            </a:extLst>
          </p:cNvPr>
          <p:cNvSpPr>
            <a:spLocks noGrp="1"/>
          </p:cNvSpPr>
          <p:nvPr>
            <p:ph type="title"/>
          </p:nvPr>
        </p:nvSpPr>
        <p:spPr>
          <a:xfrm>
            <a:off x="252662" y="2713480"/>
            <a:ext cx="11815012" cy="1322755"/>
          </a:xfrm>
        </p:spPr>
        <p:txBody>
          <a:bodyPr anchor="ctr"/>
          <a:lstStyle/>
          <a:p>
            <a:r>
              <a:rPr lang="en-US" sz="10000" kern="1200" dirty="0">
                <a:latin typeface="Proxima Nova Black" panose="02000506030000020004" pitchFamily="2" charset="0"/>
              </a:rPr>
              <a:t>2</a:t>
            </a:r>
            <a:r>
              <a:rPr lang="en-RO" sz="10000" kern="1200" dirty="0">
                <a:latin typeface="Proxima Nova Black" panose="02000506030000020004" pitchFamily="2" charset="0"/>
              </a:rPr>
              <a:t>. </a:t>
            </a:r>
            <a:r>
              <a:rPr lang="en-US" sz="10000" kern="1200" dirty="0">
                <a:latin typeface="Proxima Nova Black" panose="02000506030000020004" pitchFamily="2" charset="0"/>
              </a:rPr>
              <a:t>INPUTS</a:t>
            </a:r>
            <a:endParaRPr lang="en-RO" sz="10000" kern="1200" dirty="0">
              <a:latin typeface="Proxima Nova Black" panose="02000506030000020004" pitchFamily="2" charset="0"/>
            </a:endParaRPr>
          </a:p>
        </p:txBody>
      </p:sp>
    </p:spTree>
    <p:extLst>
      <p:ext uri="{BB962C8B-B14F-4D97-AF65-F5344CB8AC3E}">
        <p14:creationId xmlns:p14="http://schemas.microsoft.com/office/powerpoint/2010/main" val="926677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001D66-4AB1-066E-C9CC-6C6DAB078038}"/>
              </a:ext>
            </a:extLst>
          </p:cNvPr>
          <p:cNvSpPr>
            <a:spLocks noGrp="1"/>
          </p:cNvSpPr>
          <p:nvPr>
            <p:ph type="body" sz="quarter" idx="10"/>
          </p:nvPr>
        </p:nvSpPr>
        <p:spPr>
          <a:xfrm>
            <a:off x="685800" y="1471189"/>
            <a:ext cx="11310042" cy="4268709"/>
          </a:xfrm>
        </p:spPr>
        <p:txBody>
          <a:bodyPr/>
          <a:lstStyle/>
          <a:p>
            <a:pPr marL="285750" indent="-285750" algn="just">
              <a:buFont typeface="Arial" panose="020B0604020202020204" pitchFamily="34" charset="0"/>
              <a:buChar char="•"/>
            </a:pPr>
            <a:r>
              <a:rPr lang="en-US" sz="1800" b="1" i="0" dirty="0">
                <a:solidFill>
                  <a:srgbClr val="1F2328"/>
                </a:solidFill>
                <a:effectLst/>
                <a:latin typeface="+mn-lt"/>
              </a:rPr>
              <a:t>Field: </a:t>
            </a:r>
            <a:r>
              <a:rPr lang="en-US" sz="1800" b="0" i="0" dirty="0">
                <a:solidFill>
                  <a:srgbClr val="1F2328"/>
                </a:solidFill>
                <a:effectLst/>
                <a:latin typeface="+mn-lt"/>
              </a:rPr>
              <a:t>finance.</a:t>
            </a:r>
          </a:p>
          <a:p>
            <a:pPr marL="285750" indent="-285750" algn="just">
              <a:buFont typeface="Arial" panose="020B0604020202020204" pitchFamily="34" charset="0"/>
              <a:buChar char="•"/>
            </a:pPr>
            <a:r>
              <a:rPr lang="en-US" sz="1800" b="1" dirty="0">
                <a:solidFill>
                  <a:srgbClr val="1F2328"/>
                </a:solidFill>
                <a:latin typeface="+mn-lt"/>
              </a:rPr>
              <a:t>Type: </a:t>
            </a:r>
            <a:r>
              <a:rPr lang="ro-RO" sz="1800" dirty="0">
                <a:solidFill>
                  <a:srgbClr val="1F2328"/>
                </a:solidFill>
                <a:latin typeface="+mn-lt"/>
              </a:rPr>
              <a:t>s</a:t>
            </a:r>
            <a:r>
              <a:rPr lang="en-US" sz="1800" dirty="0">
                <a:solidFill>
                  <a:srgbClr val="1F2328"/>
                </a:solidFill>
                <a:latin typeface="+mn-lt"/>
              </a:rPr>
              <a:t>tart-</a:t>
            </a:r>
            <a:r>
              <a:rPr lang="ro-RO" sz="1800" dirty="0">
                <a:solidFill>
                  <a:srgbClr val="1F2328"/>
                </a:solidFill>
                <a:latin typeface="+mn-lt"/>
              </a:rPr>
              <a:t>u</a:t>
            </a:r>
            <a:r>
              <a:rPr lang="en-US" sz="1800" dirty="0">
                <a:solidFill>
                  <a:srgbClr val="1F2328"/>
                </a:solidFill>
                <a:latin typeface="+mn-lt"/>
              </a:rPr>
              <a:t>p.</a:t>
            </a:r>
          </a:p>
          <a:p>
            <a:pPr marL="285750" indent="-285750" algn="just">
              <a:buFont typeface="Arial" panose="020B0604020202020204" pitchFamily="34" charset="0"/>
              <a:buChar char="•"/>
            </a:pPr>
            <a:r>
              <a:rPr lang="en-US" sz="1800" b="1" dirty="0">
                <a:solidFill>
                  <a:srgbClr val="1F2328"/>
                </a:solidFill>
                <a:latin typeface="+mn-lt"/>
              </a:rPr>
              <a:t>Location: </a:t>
            </a:r>
            <a:r>
              <a:rPr lang="en-US" sz="1800" dirty="0">
                <a:solidFill>
                  <a:srgbClr val="1F2328"/>
                </a:solidFill>
                <a:latin typeface="+mn-lt"/>
              </a:rPr>
              <a:t>Romania.</a:t>
            </a:r>
          </a:p>
          <a:p>
            <a:pPr marL="285750" indent="-285750" algn="just">
              <a:buFont typeface="Arial" panose="020B0604020202020204" pitchFamily="34" charset="0"/>
              <a:buChar char="•"/>
            </a:pPr>
            <a:r>
              <a:rPr lang="en-US" sz="1800" b="1" dirty="0">
                <a:solidFill>
                  <a:srgbClr val="1F2328"/>
                </a:solidFill>
                <a:latin typeface="+mn-lt"/>
              </a:rPr>
              <a:t>Data:</a:t>
            </a:r>
          </a:p>
          <a:p>
            <a:pPr marL="742950" lvl="1" indent="-285750" algn="just">
              <a:buFont typeface="Arial" panose="020B0604020202020204" pitchFamily="34" charset="0"/>
              <a:buChar char="•"/>
            </a:pPr>
            <a:r>
              <a:rPr lang="en-US" sz="1600" b="1" dirty="0">
                <a:solidFill>
                  <a:srgbClr val="1F2328"/>
                </a:solidFill>
                <a:latin typeface="+mn-lt"/>
              </a:rPr>
              <a:t>Volume: </a:t>
            </a:r>
            <a:r>
              <a:rPr lang="en-US" sz="1600" dirty="0">
                <a:solidFill>
                  <a:srgbClr val="1F2328"/>
                </a:solidFill>
                <a:latin typeface="+mn-lt"/>
              </a:rPr>
              <a:t>1 TB.</a:t>
            </a:r>
          </a:p>
          <a:p>
            <a:pPr marL="742950" lvl="1" indent="-285750" algn="just">
              <a:buFont typeface="Arial" panose="020B0604020202020204" pitchFamily="34" charset="0"/>
              <a:buChar char="•"/>
            </a:pPr>
            <a:r>
              <a:rPr lang="en-US" sz="1600" b="1" dirty="0">
                <a:solidFill>
                  <a:srgbClr val="1F2328"/>
                </a:solidFill>
                <a:latin typeface="+mn-lt"/>
              </a:rPr>
              <a:t>Velocity: </a:t>
            </a:r>
            <a:r>
              <a:rPr lang="en-US" sz="1600" dirty="0">
                <a:solidFill>
                  <a:srgbClr val="1F2328"/>
                </a:solidFill>
                <a:latin typeface="+mn-lt"/>
              </a:rPr>
              <a:t>101.100 – 303.303 records / day.</a:t>
            </a:r>
          </a:p>
          <a:p>
            <a:pPr marL="742950" lvl="1" indent="-285750" algn="just">
              <a:buFont typeface="Arial" panose="020B0604020202020204" pitchFamily="34" charset="0"/>
              <a:buChar char="•"/>
            </a:pPr>
            <a:r>
              <a:rPr lang="en-US" sz="1600" b="1" dirty="0">
                <a:solidFill>
                  <a:srgbClr val="1F2328"/>
                </a:solidFill>
                <a:latin typeface="+mn-lt"/>
              </a:rPr>
              <a:t>Variety: </a:t>
            </a:r>
            <a:r>
              <a:rPr lang="en-US" sz="1600" dirty="0">
                <a:solidFill>
                  <a:srgbClr val="1F2328"/>
                </a:solidFill>
                <a:latin typeface="+mn-lt"/>
              </a:rPr>
              <a:t>unique source.</a:t>
            </a:r>
          </a:p>
          <a:p>
            <a:pPr marL="742950" lvl="1" indent="-285750" algn="just">
              <a:buFont typeface="Arial" panose="020B0604020202020204" pitchFamily="34" charset="0"/>
              <a:buChar char="•"/>
            </a:pPr>
            <a:r>
              <a:rPr lang="en-US" sz="1600" b="1" dirty="0">
                <a:solidFill>
                  <a:srgbClr val="1F2328"/>
                </a:solidFill>
                <a:latin typeface="+mn-lt"/>
              </a:rPr>
              <a:t>Schema:</a:t>
            </a:r>
          </a:p>
          <a:p>
            <a:pPr lvl="2"/>
            <a:r>
              <a:rPr lang="en-US" sz="1800" b="0" dirty="0" err="1">
                <a:solidFill>
                  <a:srgbClr val="1F2328"/>
                </a:solidFill>
                <a:effectLst/>
                <a:latin typeface="+mn-lt"/>
              </a:rPr>
              <a:t>person_name</a:t>
            </a:r>
            <a:r>
              <a:rPr lang="en-US" sz="1800" b="0" dirty="0">
                <a:solidFill>
                  <a:srgbClr val="1F2328"/>
                </a:solidFill>
                <a:effectLst/>
                <a:latin typeface="+mn-lt"/>
              </a:rPr>
              <a:t>, </a:t>
            </a:r>
            <a:r>
              <a:rPr lang="en-US" sz="1800" b="0" dirty="0" err="1">
                <a:solidFill>
                  <a:srgbClr val="1F2328"/>
                </a:solidFill>
                <a:effectLst/>
                <a:latin typeface="+mn-lt"/>
              </a:rPr>
              <a:t>personal_number</a:t>
            </a:r>
            <a:r>
              <a:rPr lang="en-US" sz="1800" b="0" dirty="0">
                <a:solidFill>
                  <a:srgbClr val="1F2328"/>
                </a:solidFill>
                <a:effectLst/>
                <a:latin typeface="+mn-lt"/>
              </a:rPr>
              <a:t>, </a:t>
            </a:r>
            <a:r>
              <a:rPr lang="en-US" sz="1800" b="0" dirty="0" err="1">
                <a:solidFill>
                  <a:srgbClr val="1F2328"/>
                </a:solidFill>
                <a:effectLst/>
                <a:latin typeface="+mn-lt"/>
              </a:rPr>
              <a:t>birth_date</a:t>
            </a:r>
            <a:r>
              <a:rPr lang="en-US" sz="1800" b="0" dirty="0">
                <a:solidFill>
                  <a:srgbClr val="1F2328"/>
                </a:solidFill>
                <a:effectLst/>
                <a:latin typeface="+mn-lt"/>
              </a:rPr>
              <a:t>,</a:t>
            </a:r>
            <a:r>
              <a:rPr lang="ro-RO" sz="1800" b="0" dirty="0">
                <a:solidFill>
                  <a:srgbClr val="1F2328"/>
                </a:solidFill>
                <a:effectLst/>
                <a:latin typeface="+mn-lt"/>
              </a:rPr>
              <a:t> </a:t>
            </a:r>
            <a:r>
              <a:rPr lang="en-US" sz="1800" b="0" dirty="0">
                <a:solidFill>
                  <a:srgbClr val="1F2328"/>
                </a:solidFill>
                <a:effectLst/>
                <a:latin typeface="+mn-lt"/>
              </a:rPr>
              <a:t>address,</a:t>
            </a:r>
            <a:endParaRPr lang="ro-RO" sz="1800" b="0" dirty="0">
              <a:solidFill>
                <a:srgbClr val="1F2328"/>
              </a:solidFill>
              <a:effectLst/>
              <a:latin typeface="+mn-lt"/>
            </a:endParaRPr>
          </a:p>
          <a:p>
            <a:pPr lvl="2"/>
            <a:r>
              <a:rPr lang="en-US" sz="1800" b="0" dirty="0" err="1">
                <a:solidFill>
                  <a:srgbClr val="1F2328"/>
                </a:solidFill>
                <a:effectLst/>
                <a:latin typeface="+mn-lt"/>
              </a:rPr>
              <a:t>phone_number</a:t>
            </a:r>
            <a:r>
              <a:rPr lang="en-US" sz="1800" b="0" dirty="0">
                <a:solidFill>
                  <a:srgbClr val="1F2328"/>
                </a:solidFill>
                <a:effectLst/>
                <a:latin typeface="+mn-lt"/>
              </a:rPr>
              <a:t>, email, </a:t>
            </a:r>
            <a:r>
              <a:rPr lang="en-US" sz="1800" b="0" dirty="0" err="1">
                <a:solidFill>
                  <a:srgbClr val="1F2328"/>
                </a:solidFill>
                <a:effectLst/>
                <a:latin typeface="+mn-lt"/>
              </a:rPr>
              <a:t>ip_address</a:t>
            </a:r>
            <a:r>
              <a:rPr lang="en-US" sz="1800" b="0" dirty="0">
                <a:solidFill>
                  <a:srgbClr val="1F2328"/>
                </a:solidFill>
                <a:effectLst/>
                <a:latin typeface="+mn-lt"/>
              </a:rPr>
              <a:t>,</a:t>
            </a:r>
            <a:r>
              <a:rPr lang="ro-RO" sz="1800" b="0" dirty="0">
                <a:solidFill>
                  <a:srgbClr val="1F2328"/>
                </a:solidFill>
                <a:effectLst/>
                <a:latin typeface="+mn-lt"/>
              </a:rPr>
              <a:t> </a:t>
            </a:r>
            <a:r>
              <a:rPr lang="en-US" sz="1800" b="0" dirty="0" err="1">
                <a:solidFill>
                  <a:srgbClr val="1F2328"/>
                </a:solidFill>
                <a:effectLst/>
                <a:latin typeface="+mn-lt"/>
              </a:rPr>
              <a:t>card_provider</a:t>
            </a:r>
            <a:r>
              <a:rPr lang="en-US" sz="1800" b="0" dirty="0">
                <a:solidFill>
                  <a:srgbClr val="1F2328"/>
                </a:solidFill>
                <a:effectLst/>
                <a:latin typeface="+mn-lt"/>
              </a:rPr>
              <a:t>,</a:t>
            </a:r>
            <a:endParaRPr lang="ro-RO" sz="1800" b="0" dirty="0">
              <a:solidFill>
                <a:srgbClr val="1F2328"/>
              </a:solidFill>
              <a:effectLst/>
              <a:latin typeface="+mn-lt"/>
            </a:endParaRPr>
          </a:p>
          <a:p>
            <a:pPr lvl="2"/>
            <a:r>
              <a:rPr lang="en-US" sz="1800" b="0" dirty="0" err="1">
                <a:solidFill>
                  <a:srgbClr val="1F2328"/>
                </a:solidFill>
                <a:effectLst/>
                <a:latin typeface="+mn-lt"/>
              </a:rPr>
              <a:t>card_number</a:t>
            </a:r>
            <a:r>
              <a:rPr lang="en-US" sz="1800" b="0" dirty="0">
                <a:solidFill>
                  <a:srgbClr val="1F2328"/>
                </a:solidFill>
                <a:effectLst/>
                <a:latin typeface="+mn-lt"/>
              </a:rPr>
              <a:t>, </a:t>
            </a:r>
            <a:r>
              <a:rPr lang="en-US" sz="1800" b="0" dirty="0" err="1">
                <a:solidFill>
                  <a:srgbClr val="1F2328"/>
                </a:solidFill>
                <a:effectLst/>
                <a:latin typeface="+mn-lt"/>
              </a:rPr>
              <a:t>iban</a:t>
            </a:r>
            <a:r>
              <a:rPr lang="en-US" sz="1800" b="0" dirty="0">
                <a:solidFill>
                  <a:srgbClr val="1F2328"/>
                </a:solidFill>
                <a:effectLst/>
                <a:latin typeface="+mn-lt"/>
              </a:rPr>
              <a:t>, </a:t>
            </a:r>
            <a:r>
              <a:rPr lang="en-US" sz="1800" b="0" dirty="0" err="1">
                <a:solidFill>
                  <a:srgbClr val="1F2328"/>
                </a:solidFill>
                <a:effectLst/>
                <a:latin typeface="+mn-lt"/>
              </a:rPr>
              <a:t>cvv</a:t>
            </a:r>
            <a:r>
              <a:rPr lang="en-US" sz="1800" b="0" dirty="0">
                <a:solidFill>
                  <a:srgbClr val="1F2328"/>
                </a:solidFill>
                <a:effectLst/>
                <a:latin typeface="+mn-lt"/>
              </a:rPr>
              <a:t>, </a:t>
            </a:r>
            <a:r>
              <a:rPr lang="en-US" sz="1800" b="0" dirty="0" err="1">
                <a:solidFill>
                  <a:srgbClr val="1F2328"/>
                </a:solidFill>
                <a:effectLst/>
                <a:latin typeface="+mn-lt"/>
              </a:rPr>
              <a:t>card_expire</a:t>
            </a:r>
            <a:r>
              <a:rPr lang="en-US" sz="1800" b="0" dirty="0">
                <a:solidFill>
                  <a:srgbClr val="1F2328"/>
                </a:solidFill>
                <a:effectLst/>
                <a:latin typeface="+mn-lt"/>
              </a:rPr>
              <a:t>,</a:t>
            </a:r>
            <a:r>
              <a:rPr lang="ro-RO" sz="1800" b="0" dirty="0">
                <a:solidFill>
                  <a:srgbClr val="1F2328"/>
                </a:solidFill>
                <a:effectLst/>
                <a:latin typeface="+mn-lt"/>
              </a:rPr>
              <a:t> </a:t>
            </a:r>
            <a:r>
              <a:rPr lang="en-US" sz="1800" b="0" dirty="0" err="1">
                <a:solidFill>
                  <a:srgbClr val="1F2328"/>
                </a:solidFill>
                <a:effectLst/>
                <a:latin typeface="+mn-lt"/>
              </a:rPr>
              <a:t>currency_code</a:t>
            </a:r>
            <a:r>
              <a:rPr lang="en-US" sz="1800" b="0" dirty="0">
                <a:solidFill>
                  <a:srgbClr val="1F2328"/>
                </a:solidFill>
                <a:effectLst/>
                <a:latin typeface="+mn-lt"/>
              </a:rPr>
              <a:t>,</a:t>
            </a:r>
            <a:endParaRPr lang="ro-RO" sz="1800" b="0" dirty="0">
              <a:solidFill>
                <a:srgbClr val="1F2328"/>
              </a:solidFill>
              <a:effectLst/>
              <a:latin typeface="+mn-lt"/>
            </a:endParaRPr>
          </a:p>
          <a:p>
            <a:pPr lvl="2"/>
            <a:r>
              <a:rPr lang="en-US" sz="1800" b="0" dirty="0" err="1">
                <a:solidFill>
                  <a:srgbClr val="1F2328"/>
                </a:solidFill>
                <a:effectLst/>
                <a:latin typeface="+mn-lt"/>
              </a:rPr>
              <a:t>transaction_currency</a:t>
            </a:r>
            <a:r>
              <a:rPr lang="en-US" sz="1800" b="0" dirty="0">
                <a:solidFill>
                  <a:srgbClr val="1F2328"/>
                </a:solidFill>
                <a:effectLst/>
                <a:latin typeface="+mn-lt"/>
              </a:rPr>
              <a:t>, </a:t>
            </a:r>
            <a:r>
              <a:rPr lang="en-US" sz="1800" b="0" dirty="0" err="1">
                <a:solidFill>
                  <a:srgbClr val="1F2328"/>
                </a:solidFill>
                <a:effectLst/>
                <a:latin typeface="+mn-lt"/>
              </a:rPr>
              <a:t>transacted_at</a:t>
            </a:r>
            <a:r>
              <a:rPr lang="en-US" sz="1800" b="0" dirty="0">
                <a:solidFill>
                  <a:srgbClr val="1F2328"/>
                </a:solidFill>
                <a:effectLst/>
                <a:latin typeface="+mn-lt"/>
              </a:rPr>
              <a:t>, </a:t>
            </a:r>
            <a:r>
              <a:rPr lang="en-US" sz="1800" b="0" dirty="0" err="1">
                <a:solidFill>
                  <a:srgbClr val="1F2328"/>
                </a:solidFill>
                <a:effectLst/>
                <a:latin typeface="+mn-lt"/>
              </a:rPr>
              <a:t>transaction_amount</a:t>
            </a:r>
            <a:r>
              <a:rPr lang="en-US" sz="1800" b="0" dirty="0">
                <a:solidFill>
                  <a:srgbClr val="1F2328"/>
                </a:solidFill>
                <a:effectLst/>
                <a:latin typeface="+mn-lt"/>
              </a:rPr>
              <a:t>,</a:t>
            </a:r>
            <a:endParaRPr lang="ro-RO" sz="1800" dirty="0">
              <a:solidFill>
                <a:srgbClr val="1F2328"/>
              </a:solidFill>
              <a:latin typeface="+mn-lt"/>
            </a:endParaRPr>
          </a:p>
          <a:p>
            <a:pPr lvl="2"/>
            <a:r>
              <a:rPr lang="en-US" sz="1800" b="0" dirty="0" err="1">
                <a:solidFill>
                  <a:srgbClr val="1F2328"/>
                </a:solidFill>
                <a:effectLst/>
                <a:latin typeface="+mn-lt"/>
              </a:rPr>
              <a:t>transaction_number</a:t>
            </a:r>
            <a:r>
              <a:rPr lang="en-US" sz="1800" b="0" dirty="0">
                <a:solidFill>
                  <a:srgbClr val="1F2328"/>
                </a:solidFill>
                <a:effectLst/>
                <a:latin typeface="+mn-lt"/>
              </a:rPr>
              <a:t>, </a:t>
            </a:r>
            <a:r>
              <a:rPr lang="en-US" sz="1800" b="0" dirty="0" err="1">
                <a:solidFill>
                  <a:srgbClr val="1F2328"/>
                </a:solidFill>
                <a:effectLst/>
                <a:latin typeface="+mn-lt"/>
              </a:rPr>
              <a:t>from_country</a:t>
            </a:r>
            <a:r>
              <a:rPr lang="en-US" sz="1800" b="0" dirty="0">
                <a:solidFill>
                  <a:srgbClr val="1F2328"/>
                </a:solidFill>
                <a:effectLst/>
                <a:latin typeface="+mn-lt"/>
              </a:rPr>
              <a:t>, </a:t>
            </a:r>
            <a:r>
              <a:rPr lang="en-US" sz="1800" b="0" dirty="0" err="1">
                <a:solidFill>
                  <a:srgbClr val="1F2328"/>
                </a:solidFill>
                <a:effectLst/>
                <a:latin typeface="+mn-lt"/>
              </a:rPr>
              <a:t>to_country</a:t>
            </a:r>
            <a:r>
              <a:rPr lang="en-US" sz="1800" b="0" dirty="0">
                <a:solidFill>
                  <a:srgbClr val="1F2328"/>
                </a:solidFill>
                <a:effectLst/>
                <a:latin typeface="+mn-lt"/>
              </a:rPr>
              <a:t>, </a:t>
            </a:r>
            <a:r>
              <a:rPr lang="en-US" sz="1800" b="0" dirty="0" err="1">
                <a:solidFill>
                  <a:srgbClr val="1F2328"/>
                </a:solidFill>
                <a:effectLst/>
                <a:latin typeface="+mn-lt"/>
              </a:rPr>
              <a:t>record_id</a:t>
            </a:r>
            <a:r>
              <a:rPr lang="en-US" sz="1800" b="0" dirty="0">
                <a:solidFill>
                  <a:srgbClr val="1F2328"/>
                </a:solidFill>
                <a:effectLst/>
                <a:latin typeface="+mn-lt"/>
              </a:rPr>
              <a:t>.</a:t>
            </a:r>
            <a:br>
              <a:rPr lang="en-US" sz="1800" b="0" i="0" dirty="0">
                <a:solidFill>
                  <a:srgbClr val="1F2328"/>
                </a:solidFill>
                <a:effectLst/>
                <a:latin typeface="+mn-lt"/>
              </a:rPr>
            </a:br>
            <a:endParaRPr lang="en-US" sz="1800" b="0" i="0" dirty="0">
              <a:solidFill>
                <a:srgbClr val="1F2328"/>
              </a:solidFill>
              <a:effectLst/>
              <a:latin typeface="+mn-lt"/>
            </a:endParaRPr>
          </a:p>
        </p:txBody>
      </p:sp>
      <p:sp>
        <p:nvSpPr>
          <p:cNvPr id="2" name="Title 1">
            <a:extLst>
              <a:ext uri="{FF2B5EF4-FFF2-40B4-BE49-F238E27FC236}">
                <a16:creationId xmlns:a16="http://schemas.microsoft.com/office/drawing/2014/main" id="{74F18864-49DF-728D-3F08-6143A158FB89}"/>
              </a:ext>
            </a:extLst>
          </p:cNvPr>
          <p:cNvSpPr>
            <a:spLocks noGrp="1"/>
          </p:cNvSpPr>
          <p:nvPr>
            <p:ph type="title"/>
          </p:nvPr>
        </p:nvSpPr>
        <p:spPr/>
        <p:txBody>
          <a:bodyPr/>
          <a:lstStyle/>
          <a:p>
            <a:r>
              <a:rPr lang="en-US" dirty="0"/>
              <a:t>INPUTS</a:t>
            </a:r>
            <a:endParaRPr lang="en-RO" dirty="0"/>
          </a:p>
        </p:txBody>
      </p:sp>
    </p:spTree>
    <p:extLst>
      <p:ext uri="{BB962C8B-B14F-4D97-AF65-F5344CB8AC3E}">
        <p14:creationId xmlns:p14="http://schemas.microsoft.com/office/powerpoint/2010/main" val="416300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66CFAE9-5649-6575-D7C1-7C58DB3FF480}"/>
              </a:ext>
            </a:extLst>
          </p:cNvPr>
          <p:cNvSpPr>
            <a:spLocks noGrp="1"/>
          </p:cNvSpPr>
          <p:nvPr>
            <p:ph type="title"/>
          </p:nvPr>
        </p:nvSpPr>
        <p:spPr>
          <a:xfrm>
            <a:off x="252662" y="2713480"/>
            <a:ext cx="11815012" cy="1322755"/>
          </a:xfrm>
        </p:spPr>
        <p:txBody>
          <a:bodyPr anchor="ctr"/>
          <a:lstStyle/>
          <a:p>
            <a:r>
              <a:rPr lang="en-US" sz="10000" kern="1200" dirty="0">
                <a:latin typeface="Proxima Nova Black" panose="02000506030000020004" pitchFamily="2" charset="0"/>
              </a:rPr>
              <a:t>3</a:t>
            </a:r>
            <a:r>
              <a:rPr lang="en-RO" sz="10000" kern="1200" dirty="0">
                <a:latin typeface="Proxima Nova Black" panose="02000506030000020004" pitchFamily="2" charset="0"/>
              </a:rPr>
              <a:t>. </a:t>
            </a:r>
            <a:r>
              <a:rPr lang="en-US" sz="10000" kern="1200" dirty="0">
                <a:latin typeface="Proxima Nova Black" panose="02000506030000020004" pitchFamily="2" charset="0"/>
              </a:rPr>
              <a:t>REQUIREMENTS</a:t>
            </a:r>
            <a:endParaRPr lang="en-RO" sz="10000" kern="1200" dirty="0">
              <a:latin typeface="Proxima Nova Black" panose="02000506030000020004" pitchFamily="2" charset="0"/>
            </a:endParaRPr>
          </a:p>
        </p:txBody>
      </p:sp>
    </p:spTree>
    <p:extLst>
      <p:ext uri="{BB962C8B-B14F-4D97-AF65-F5344CB8AC3E}">
        <p14:creationId xmlns:p14="http://schemas.microsoft.com/office/powerpoint/2010/main" val="3079358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18864-49DF-728D-3F08-6143A158FB89}"/>
              </a:ext>
            </a:extLst>
          </p:cNvPr>
          <p:cNvSpPr>
            <a:spLocks noGrp="1"/>
          </p:cNvSpPr>
          <p:nvPr>
            <p:ph type="title"/>
          </p:nvPr>
        </p:nvSpPr>
        <p:spPr/>
        <p:txBody>
          <a:bodyPr/>
          <a:lstStyle/>
          <a:p>
            <a:r>
              <a:rPr lang="en-US" dirty="0"/>
              <a:t>REQUIREMENTS</a:t>
            </a:r>
            <a:endParaRPr lang="en-RO" dirty="0"/>
          </a:p>
        </p:txBody>
      </p:sp>
      <p:sp>
        <p:nvSpPr>
          <p:cNvPr id="6" name="Content Placeholder 2">
            <a:extLst>
              <a:ext uri="{FF2B5EF4-FFF2-40B4-BE49-F238E27FC236}">
                <a16:creationId xmlns:a16="http://schemas.microsoft.com/office/drawing/2014/main" id="{CB65C284-E6CA-0E3F-1B97-986A7655529C}"/>
              </a:ext>
            </a:extLst>
          </p:cNvPr>
          <p:cNvSpPr txBox="1">
            <a:spLocks/>
          </p:cNvSpPr>
          <p:nvPr/>
        </p:nvSpPr>
        <p:spPr>
          <a:xfrm>
            <a:off x="685800" y="1371601"/>
            <a:ext cx="11310042" cy="5164991"/>
          </a:xfrm>
          <a:prstGeom prst="rect">
            <a:avLst/>
          </a:prstGeom>
        </p:spPr>
        <p:txBody>
          <a:bodyPr lIns="0"/>
          <a:lstStyle>
            <a:lvl1pPr marL="0" indent="0" algn="l" defTabSz="914400" rtl="0" eaLnBrk="1" latinLnBrk="0" hangingPunct="1">
              <a:lnSpc>
                <a:spcPct val="100000"/>
              </a:lnSpc>
              <a:spcBef>
                <a:spcPts val="1000"/>
              </a:spcBef>
              <a:buFont typeface="Arial" panose="020B0604020202020204" pitchFamily="34" charset="0"/>
              <a:buNone/>
              <a:defRPr sz="20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fontAlgn="auto">
              <a:spcAft>
                <a:spcPts val="0"/>
              </a:spcAft>
              <a:buFont typeface="Arial" panose="020B0604020202020204" pitchFamily="34" charset="0"/>
              <a:buChar char="•"/>
            </a:pPr>
            <a:r>
              <a:rPr lang="en-US" sz="1800" dirty="0">
                <a:solidFill>
                  <a:srgbClr val="1F2328"/>
                </a:solidFill>
                <a:latin typeface="+mn-lt"/>
              </a:rPr>
              <a:t>Generate synthetic data.</a:t>
            </a:r>
          </a:p>
          <a:p>
            <a:pPr marL="285750" indent="-285750" fontAlgn="auto">
              <a:spcAft>
                <a:spcPts val="0"/>
              </a:spcAft>
              <a:buFont typeface="Arial" panose="020B0604020202020204" pitchFamily="34" charset="0"/>
              <a:buChar char="•"/>
            </a:pPr>
            <a:r>
              <a:rPr lang="en-US" sz="1800" dirty="0">
                <a:solidFill>
                  <a:srgbClr val="1F2328"/>
                </a:solidFill>
                <a:latin typeface="+mn-lt"/>
              </a:rPr>
              <a:t>Create dedicated database.</a:t>
            </a:r>
          </a:p>
          <a:p>
            <a:pPr marL="285750" indent="-285750" fontAlgn="auto">
              <a:spcAft>
                <a:spcPts val="0"/>
              </a:spcAft>
              <a:buFont typeface="Arial" panose="020B0604020202020204" pitchFamily="34" charset="0"/>
              <a:buChar char="•"/>
            </a:pPr>
            <a:r>
              <a:rPr lang="en-US" sz="1800" dirty="0">
                <a:solidFill>
                  <a:srgbClr val="1F2328"/>
                </a:solidFill>
                <a:latin typeface="+mn-lt"/>
              </a:rPr>
              <a:t>Create three schemas.</a:t>
            </a:r>
          </a:p>
          <a:p>
            <a:pPr marL="285750" indent="-285750" fontAlgn="auto">
              <a:spcAft>
                <a:spcPts val="0"/>
              </a:spcAft>
              <a:buFont typeface="Arial" panose="020B0604020202020204" pitchFamily="34" charset="0"/>
              <a:buChar char="•"/>
            </a:pPr>
            <a:r>
              <a:rPr lang="en-US" sz="1800" dirty="0">
                <a:solidFill>
                  <a:srgbClr val="1F2328"/>
                </a:solidFill>
                <a:latin typeface="+mn-lt"/>
              </a:rPr>
              <a:t>Create tables: one for raw zone, three for staging zone, five for trusted zone.</a:t>
            </a:r>
          </a:p>
          <a:p>
            <a:pPr marL="285750" indent="-285750" fontAlgn="auto">
              <a:spcAft>
                <a:spcPts val="0"/>
              </a:spcAft>
              <a:buFont typeface="Arial" panose="020B0604020202020204" pitchFamily="34" charset="0"/>
              <a:buChar char="•"/>
            </a:pPr>
            <a:r>
              <a:rPr lang="en-US" sz="1800" dirty="0">
                <a:solidFill>
                  <a:srgbClr val="1F2328"/>
                </a:solidFill>
                <a:latin typeface="+mn-lt"/>
              </a:rPr>
              <a:t>Extract raw data in raw zone.</a:t>
            </a:r>
          </a:p>
          <a:p>
            <a:pPr marL="285750" indent="-285750" fontAlgn="auto">
              <a:spcAft>
                <a:spcPts val="0"/>
              </a:spcAft>
              <a:buFont typeface="Arial" panose="020B0604020202020204" pitchFamily="34" charset="0"/>
              <a:buChar char="•"/>
            </a:pPr>
            <a:r>
              <a:rPr lang="en-US" sz="1800" dirty="0">
                <a:solidFill>
                  <a:srgbClr val="1F2328"/>
                </a:solidFill>
                <a:latin typeface="+mn-lt"/>
              </a:rPr>
              <a:t>Transform data in staging zone.</a:t>
            </a:r>
          </a:p>
          <a:p>
            <a:pPr marL="285750" indent="-285750" fontAlgn="auto">
              <a:spcAft>
                <a:spcPts val="0"/>
              </a:spcAft>
              <a:buFont typeface="Arial" panose="020B0604020202020204" pitchFamily="34" charset="0"/>
              <a:buChar char="•"/>
            </a:pPr>
            <a:r>
              <a:rPr lang="en-US" sz="1800" dirty="0">
                <a:solidFill>
                  <a:srgbClr val="1F2328"/>
                </a:solidFill>
                <a:latin typeface="+mn-lt"/>
              </a:rPr>
              <a:t>Load data and split between PII and Non-PII data</a:t>
            </a:r>
            <a:r>
              <a:rPr lang="ro-RO" sz="1800" dirty="0">
                <a:solidFill>
                  <a:srgbClr val="1F2328"/>
                </a:solidFill>
                <a:latin typeface="+mn-lt"/>
              </a:rPr>
              <a:t> in trusted zone</a:t>
            </a:r>
            <a:r>
              <a:rPr lang="en-US" sz="1800" dirty="0">
                <a:solidFill>
                  <a:srgbClr val="1F2328"/>
                </a:solidFill>
                <a:latin typeface="+mn-lt"/>
              </a:rPr>
              <a:t>.</a:t>
            </a:r>
          </a:p>
          <a:p>
            <a:pPr marL="285750" indent="-285750" fontAlgn="auto">
              <a:spcAft>
                <a:spcPts val="0"/>
              </a:spcAft>
              <a:buFont typeface="Arial" panose="020B0604020202020204" pitchFamily="34" charset="0"/>
              <a:buChar char="•"/>
            </a:pPr>
            <a:r>
              <a:rPr lang="en-US" sz="1800" dirty="0">
                <a:solidFill>
                  <a:srgbClr val="1F2328"/>
                </a:solidFill>
                <a:latin typeface="+mn-lt"/>
              </a:rPr>
              <a:t>Create business views for five business requirements:</a:t>
            </a:r>
          </a:p>
          <a:p>
            <a:pPr marL="742950" lvl="1" indent="-285750" fontAlgn="auto">
              <a:spcAft>
                <a:spcPts val="0"/>
              </a:spcAft>
              <a:buFont typeface="Arial" panose="020B0604020202020204" pitchFamily="34" charset="0"/>
              <a:buChar char="•"/>
            </a:pPr>
            <a:r>
              <a:rPr lang="en-US" i="1" dirty="0">
                <a:solidFill>
                  <a:srgbClr val="1F2328"/>
                </a:solidFill>
                <a:latin typeface="+mn-lt"/>
              </a:rPr>
              <a:t>Average transaction amount for each country where transactions originated.</a:t>
            </a:r>
          </a:p>
          <a:p>
            <a:pPr marL="742950" lvl="1" indent="-285750" fontAlgn="auto">
              <a:spcAft>
                <a:spcPts val="0"/>
              </a:spcAft>
              <a:buFont typeface="Arial" panose="020B0604020202020204" pitchFamily="34" charset="0"/>
              <a:buChar char="•"/>
            </a:pPr>
            <a:r>
              <a:rPr lang="en-US" i="1" dirty="0">
                <a:solidFill>
                  <a:srgbClr val="1F2328"/>
                </a:solidFill>
                <a:latin typeface="+mn-lt"/>
              </a:rPr>
              <a:t>Calculates the total transaction amount grouped by transaction currency</a:t>
            </a:r>
            <a:r>
              <a:rPr lang="en-US" dirty="0">
                <a:solidFill>
                  <a:srgbClr val="1F2328"/>
                </a:solidFill>
                <a:latin typeface="+mn-lt"/>
              </a:rPr>
              <a:t>.</a:t>
            </a:r>
          </a:p>
          <a:p>
            <a:pPr marL="742950" lvl="1" indent="-285750" fontAlgn="auto">
              <a:spcAft>
                <a:spcPts val="0"/>
              </a:spcAft>
              <a:buFont typeface="Arial" panose="020B0604020202020204" pitchFamily="34" charset="0"/>
              <a:buChar char="•"/>
            </a:pPr>
            <a:r>
              <a:rPr lang="en-US" i="1" dirty="0">
                <a:solidFill>
                  <a:srgbClr val="1F2328"/>
                </a:solidFill>
                <a:latin typeface="+mn-lt"/>
              </a:rPr>
              <a:t>Ranks card providers based on total transaction amount</a:t>
            </a:r>
            <a:r>
              <a:rPr lang="en-US" dirty="0">
                <a:solidFill>
                  <a:srgbClr val="1F2328"/>
                </a:solidFill>
                <a:latin typeface="+mn-lt"/>
              </a:rPr>
              <a:t>.</a:t>
            </a:r>
          </a:p>
          <a:p>
            <a:pPr marL="742950" lvl="1" indent="-285750" fontAlgn="auto">
              <a:spcAft>
                <a:spcPts val="0"/>
              </a:spcAft>
              <a:buFont typeface="Arial" panose="020B0604020202020204" pitchFamily="34" charset="0"/>
              <a:buChar char="•"/>
            </a:pPr>
            <a:r>
              <a:rPr lang="en-US" i="1" dirty="0">
                <a:solidFill>
                  <a:srgbClr val="1F2328"/>
                </a:solidFill>
                <a:latin typeface="+mn-lt"/>
              </a:rPr>
              <a:t>Counts the number of transactions per person</a:t>
            </a:r>
            <a:r>
              <a:rPr lang="en-US" dirty="0">
                <a:solidFill>
                  <a:srgbClr val="1F2328"/>
                </a:solidFill>
                <a:latin typeface="+mn-lt"/>
              </a:rPr>
              <a:t>.</a:t>
            </a:r>
          </a:p>
          <a:p>
            <a:pPr marL="742950" lvl="1" indent="-285750" fontAlgn="auto">
              <a:spcAft>
                <a:spcPts val="0"/>
              </a:spcAft>
              <a:buFont typeface="Arial" panose="020B0604020202020204" pitchFamily="34" charset="0"/>
              <a:buChar char="•"/>
            </a:pPr>
            <a:r>
              <a:rPr lang="en-US" i="1" dirty="0">
                <a:solidFill>
                  <a:srgbClr val="1F2328"/>
                </a:solidFill>
                <a:latin typeface="+mn-lt"/>
              </a:rPr>
              <a:t>Details of transactions made in the last 30 days.</a:t>
            </a:r>
            <a:endParaRPr lang="en-US" dirty="0">
              <a:solidFill>
                <a:srgbClr val="1F2328"/>
              </a:solidFill>
              <a:latin typeface="+mn-lt"/>
            </a:endParaRPr>
          </a:p>
        </p:txBody>
      </p:sp>
    </p:spTree>
    <p:extLst>
      <p:ext uri="{BB962C8B-B14F-4D97-AF65-F5344CB8AC3E}">
        <p14:creationId xmlns:p14="http://schemas.microsoft.com/office/powerpoint/2010/main" val="3338965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66CFAE9-5649-6575-D7C1-7C58DB3FF480}"/>
              </a:ext>
            </a:extLst>
          </p:cNvPr>
          <p:cNvSpPr>
            <a:spLocks noGrp="1"/>
          </p:cNvSpPr>
          <p:nvPr>
            <p:ph type="title"/>
          </p:nvPr>
        </p:nvSpPr>
        <p:spPr>
          <a:xfrm>
            <a:off x="252662" y="2713480"/>
            <a:ext cx="11815012" cy="1322755"/>
          </a:xfrm>
        </p:spPr>
        <p:txBody>
          <a:bodyPr anchor="ctr"/>
          <a:lstStyle/>
          <a:p>
            <a:r>
              <a:rPr lang="en-US" sz="8800" kern="1200" dirty="0">
                <a:latin typeface="Proxima Nova Black" panose="02000506030000020004" pitchFamily="2" charset="0"/>
              </a:rPr>
              <a:t>4</a:t>
            </a:r>
            <a:r>
              <a:rPr lang="en-RO" sz="8800" kern="1200" dirty="0">
                <a:latin typeface="Proxima Nova Black" panose="02000506030000020004" pitchFamily="2" charset="0"/>
              </a:rPr>
              <a:t>. </a:t>
            </a:r>
            <a:r>
              <a:rPr lang="en-US" sz="8800" kern="1200" dirty="0">
                <a:latin typeface="Proxima Nova Black" panose="02000506030000020004" pitchFamily="2" charset="0"/>
              </a:rPr>
              <a:t>IMPLEMENTATION</a:t>
            </a:r>
            <a:endParaRPr lang="en-RO" sz="8800" kern="1200" dirty="0">
              <a:latin typeface="Proxima Nova Black" panose="02000506030000020004" pitchFamily="2" charset="0"/>
            </a:endParaRPr>
          </a:p>
        </p:txBody>
      </p:sp>
    </p:spTree>
    <p:extLst>
      <p:ext uri="{BB962C8B-B14F-4D97-AF65-F5344CB8AC3E}">
        <p14:creationId xmlns:p14="http://schemas.microsoft.com/office/powerpoint/2010/main" val="1456785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18864-49DF-728D-3F08-6143A158FB89}"/>
              </a:ext>
            </a:extLst>
          </p:cNvPr>
          <p:cNvSpPr>
            <a:spLocks noGrp="1"/>
          </p:cNvSpPr>
          <p:nvPr>
            <p:ph type="title"/>
          </p:nvPr>
        </p:nvSpPr>
        <p:spPr/>
        <p:txBody>
          <a:bodyPr/>
          <a:lstStyle/>
          <a:p>
            <a:r>
              <a:rPr lang="en-US" dirty="0"/>
              <a:t>IMPLEMENTATION</a:t>
            </a:r>
            <a:endParaRPr lang="en-RO" dirty="0"/>
          </a:p>
        </p:txBody>
      </p:sp>
      <p:sp>
        <p:nvSpPr>
          <p:cNvPr id="8" name="Content Placeholder 2">
            <a:extLst>
              <a:ext uri="{FF2B5EF4-FFF2-40B4-BE49-F238E27FC236}">
                <a16:creationId xmlns:a16="http://schemas.microsoft.com/office/drawing/2014/main" id="{31926A2A-69C0-4880-26F2-96071BBCD3B6}"/>
              </a:ext>
            </a:extLst>
          </p:cNvPr>
          <p:cNvSpPr txBox="1">
            <a:spLocks/>
          </p:cNvSpPr>
          <p:nvPr/>
        </p:nvSpPr>
        <p:spPr>
          <a:xfrm>
            <a:off x="685800" y="1468661"/>
            <a:ext cx="3614596" cy="439092"/>
          </a:xfrm>
          <a:prstGeom prst="rect">
            <a:avLst/>
          </a:prstGeom>
        </p:spPr>
        <p:txBody>
          <a:bodyPr lIns="0"/>
          <a:lstStyle>
            <a:lvl1pPr marL="0" indent="0" algn="l" defTabSz="914400" rtl="0" eaLnBrk="1" latinLnBrk="0" hangingPunct="1">
              <a:lnSpc>
                <a:spcPct val="100000"/>
              </a:lnSpc>
              <a:spcBef>
                <a:spcPts val="1000"/>
              </a:spcBef>
              <a:buFont typeface="Arial" panose="020B0604020202020204" pitchFamily="34" charset="0"/>
              <a:buNone/>
              <a:defRPr sz="20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b="1" dirty="0">
                <a:solidFill>
                  <a:srgbClr val="1F2328"/>
                </a:solidFill>
                <a:latin typeface="+mn-lt"/>
              </a:rPr>
              <a:t>Synthetic Data Generation:</a:t>
            </a:r>
          </a:p>
        </p:txBody>
      </p:sp>
      <p:sp>
        <p:nvSpPr>
          <p:cNvPr id="3" name="Content Placeholder 2">
            <a:extLst>
              <a:ext uri="{FF2B5EF4-FFF2-40B4-BE49-F238E27FC236}">
                <a16:creationId xmlns:a16="http://schemas.microsoft.com/office/drawing/2014/main" id="{18828B69-30D6-F6DF-9D85-D69709928F5B}"/>
              </a:ext>
            </a:extLst>
          </p:cNvPr>
          <p:cNvSpPr>
            <a:spLocks noGrp="1"/>
          </p:cNvSpPr>
          <p:nvPr>
            <p:ph type="body" sz="quarter" idx="10"/>
          </p:nvPr>
        </p:nvSpPr>
        <p:spPr>
          <a:xfrm>
            <a:off x="1178836" y="2004813"/>
            <a:ext cx="5410200" cy="1906284"/>
          </a:xfrm>
        </p:spPr>
        <p:txBody>
          <a:bodyPr/>
          <a:lstStyle/>
          <a:p>
            <a:pPr marL="342900" indent="-342900">
              <a:buFont typeface="Arial" panose="020B0604020202020204" pitchFamily="34" charset="0"/>
              <a:buChar char="•"/>
            </a:pPr>
            <a:r>
              <a:rPr lang="en-US" dirty="0"/>
              <a:t>Generate Synthetic data.</a:t>
            </a:r>
          </a:p>
          <a:p>
            <a:pPr marL="342900" indent="-342900">
              <a:buFont typeface="Arial" panose="020B0604020202020204" pitchFamily="34" charset="0"/>
              <a:buChar char="•"/>
            </a:pPr>
            <a:r>
              <a:rPr lang="en-US" dirty="0"/>
              <a:t>Create Database.</a:t>
            </a:r>
          </a:p>
          <a:p>
            <a:pPr marL="342900" indent="-342900">
              <a:buFont typeface="Arial" panose="020B0604020202020204" pitchFamily="34" charset="0"/>
              <a:buChar char="•"/>
            </a:pPr>
            <a:r>
              <a:rPr lang="en-US" dirty="0"/>
              <a:t>Ingest data.</a:t>
            </a:r>
          </a:p>
        </p:txBody>
      </p:sp>
    </p:spTree>
    <p:extLst>
      <p:ext uri="{BB962C8B-B14F-4D97-AF65-F5344CB8AC3E}">
        <p14:creationId xmlns:p14="http://schemas.microsoft.com/office/powerpoint/2010/main" val="60642080"/>
      </p:ext>
    </p:extLst>
  </p:cSld>
  <p:clrMapOvr>
    <a:masterClrMapping/>
  </p:clrMapOvr>
</p:sld>
</file>

<file path=ppt/theme/theme1.xml><?xml version="1.0" encoding="utf-8"?>
<a:theme xmlns:a="http://schemas.openxmlformats.org/drawingml/2006/main" name="Blue-Fiolet Templat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DP_GCPv4 Alicorp" id="{BBA26DF9-CE9D-AD42-A367-0ABFE434F061}" vid="{C48FDF54-B040-9341-A11D-B43FB3BAA106}"/>
    </a:ext>
  </a:extLst>
</a:theme>
</file>

<file path=ppt/theme/theme10.xml><?xml version="1.0" encoding="utf-8"?>
<a:theme xmlns:a="http://schemas.openxmlformats.org/drawingml/2006/main" name="3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DP_GCPv4 Alicorp" id="{BBA26DF9-CE9D-AD42-A367-0ABFE434F061}" vid="{B7CF0FCE-A197-884F-849F-4ABC6D5C8879}"/>
    </a:ext>
  </a:extLst>
</a:theme>
</file>

<file path=ppt/theme/theme11.xml><?xml version="1.0" encoding="utf-8"?>
<a:theme xmlns:a="http://schemas.openxmlformats.org/drawingml/2006/main" name="4_DARK THEME">
  <a:themeElements>
    <a:clrScheme name="SOFTSERVE">
      <a:dk1>
        <a:srgbClr val="000000"/>
      </a:dk1>
      <a:lt1>
        <a:srgbClr val="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DP_GCPv4 Alicorp" id="{BBA26DF9-CE9D-AD42-A367-0ABFE434F061}" vid="{32FD2272-1559-8D48-AB27-784EA6BBC89A}"/>
    </a:ext>
  </a:extLst>
</a:theme>
</file>

<file path=ppt/theme/theme12.xml><?xml version="1.0" encoding="utf-8"?>
<a:theme xmlns:a="http://schemas.openxmlformats.org/drawingml/2006/main" name="3_LIGHT-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DP_GCPv4 Alicorp" id="{BBA26DF9-CE9D-AD42-A367-0ABFE434F061}" vid="{17D61CBD-6780-1145-B783-3A3E7306F11A}"/>
    </a:ext>
  </a:extLst>
</a:theme>
</file>

<file path=ppt/theme/theme13.xml><?xml version="1.0" encoding="utf-8"?>
<a:theme xmlns:a="http://schemas.openxmlformats.org/drawingml/2006/main" name="5_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DP_GCPv4 Alicorp" id="{BBA26DF9-CE9D-AD42-A367-0ABFE434F061}" vid="{9394FAB1-5168-5F46-ACCD-7313628CF92B}"/>
    </a:ext>
  </a:extLst>
</a:theme>
</file>

<file path=ppt/theme/theme14.xml><?xml version="1.0" encoding="utf-8"?>
<a:theme xmlns:a="http://schemas.openxmlformats.org/drawingml/2006/main" name="1_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SOFTSERVE">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DP_GCPv4 Alicorp" id="{BBA26DF9-CE9D-AD42-A367-0ABFE434F061}" vid="{E0EE050F-EABE-704C-ABB2-D6B9AEB079BF}"/>
    </a:ext>
  </a:extLst>
</a:theme>
</file>

<file path=ppt/theme/theme15.xml><?xml version="1.0" encoding="utf-8"?>
<a:theme xmlns:a="http://schemas.openxmlformats.org/drawingml/2006/main" name="6_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lIns="0"/>
      <a:lstStyle>
        <a:defPPr algn="l" fontAlgn="auto">
          <a:spcAft>
            <a:spcPts val="0"/>
          </a:spcAft>
          <a:defRPr sz="3600" dirty="0">
            <a:solidFill>
              <a:schemeClr val="bg1"/>
            </a:solidFill>
          </a:defRPr>
        </a:defPPr>
      </a:lstStyle>
    </a:txDef>
  </a:objectDefaults>
  <a:extraClrSchemeLst/>
  <a:extLst>
    <a:ext uri="{05A4C25C-085E-4340-85A3-A5531E510DB2}">
      <thm15:themeFamily xmlns:thm15="http://schemas.microsoft.com/office/thememl/2012/main" name="CDP_GCPv4 Alicorp" id="{BBA26DF9-CE9D-AD42-A367-0ABFE434F061}" vid="{DFB03BA6-46ED-5641-BACB-2F5851122E34}"/>
    </a:ext>
  </a:extLst>
</a:theme>
</file>

<file path=ppt/theme/theme1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Light-Blue Templat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DP_GCPv4 Alicorp" id="{BBA26DF9-CE9D-AD42-A367-0ABFE434F061}" vid="{ECDFE533-F18D-1040-B445-241AC8DC5AD3}"/>
    </a:ext>
  </a:extLst>
</a:theme>
</file>

<file path=ppt/theme/theme3.xml><?xml version="1.0" encoding="utf-8"?>
<a:theme xmlns:a="http://schemas.openxmlformats.org/drawingml/2006/main" name="Fiolet Templat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DP_GCPv4 Alicorp" id="{BBA26DF9-CE9D-AD42-A367-0ABFE434F061}" vid="{6BAA63F3-1354-2E4D-A6C8-C9942F84E30E}"/>
    </a:ext>
  </a:extLst>
</a:theme>
</file>

<file path=ppt/theme/theme4.xml><?xml version="1.0" encoding="utf-8"?>
<a:theme xmlns:a="http://schemas.openxmlformats.org/drawingml/2006/main" name="Green Templat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DP_GCPv4 Alicorp" id="{BBA26DF9-CE9D-AD42-A367-0ABFE434F061}" vid="{79391AA9-6D63-4645-91E7-929D43F70D8F}"/>
    </a:ext>
  </a:extLst>
</a:theme>
</file>

<file path=ppt/theme/theme5.xml><?xml version="1.0" encoding="utf-8"?>
<a:theme xmlns:a="http://schemas.openxmlformats.org/drawingml/2006/main" name="3_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lIns="0"/>
      <a:lstStyle>
        <a:defPPr algn="l" fontAlgn="auto">
          <a:spcAft>
            <a:spcPts val="0"/>
          </a:spcAft>
          <a:defRPr sz="3600" dirty="0">
            <a:solidFill>
              <a:schemeClr val="bg1"/>
            </a:solidFill>
          </a:defRPr>
        </a:defPPr>
      </a:lstStyle>
    </a:txDef>
  </a:objectDefaults>
  <a:extraClrSchemeLst/>
  <a:extLst>
    <a:ext uri="{05A4C25C-085E-4340-85A3-A5531E510DB2}">
      <thm15:themeFamily xmlns:thm15="http://schemas.microsoft.com/office/thememl/2012/main" name="CDP_GCPv4 Alicorp" id="{BBA26DF9-CE9D-AD42-A367-0ABFE434F061}" vid="{6120E6D8-AF86-FE40-8FDC-8F8DF3F35BC6}"/>
    </a:ext>
  </a:extLst>
</a:theme>
</file>

<file path=ppt/theme/theme6.xml><?xml version="1.0" encoding="utf-8"?>
<a:theme xmlns:a="http://schemas.openxmlformats.org/drawingml/2006/main" name="2_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lIns="0"/>
      <a:lstStyle>
        <a:defPPr algn="l" fontAlgn="auto">
          <a:spcAft>
            <a:spcPts val="0"/>
          </a:spcAft>
          <a:defRPr sz="3600" dirty="0">
            <a:solidFill>
              <a:schemeClr val="bg1"/>
            </a:solidFill>
          </a:defRPr>
        </a:defPPr>
      </a:lstStyle>
    </a:txDef>
  </a:objectDefaults>
  <a:extraClrSchemeLst/>
  <a:extLst>
    <a:ext uri="{05A4C25C-085E-4340-85A3-A5531E510DB2}">
      <thm15:themeFamily xmlns:thm15="http://schemas.microsoft.com/office/thememl/2012/main" name="CDP_GCPv4 Alicorp" id="{BBA26DF9-CE9D-AD42-A367-0ABFE434F061}" vid="{EAAA870A-5454-A242-B73E-3822C6D8DCAF}"/>
    </a:ext>
  </a:extLst>
</a:theme>
</file>

<file path=ppt/theme/theme7.xml><?xml version="1.0" encoding="utf-8"?>
<a:theme xmlns:a="http://schemas.openxmlformats.org/drawingml/2006/main" name="1_LIGHT-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DP_GCPv4 Alicorp" id="{BBA26DF9-CE9D-AD42-A367-0ABFE434F061}" vid="{98EEBC53-7EE1-9844-BDEE-89DDECFB377A}"/>
    </a:ext>
  </a:extLst>
</a:theme>
</file>

<file path=ppt/theme/theme8.xml><?xml version="1.0" encoding="utf-8"?>
<a:theme xmlns:a="http://schemas.openxmlformats.org/drawingml/2006/main" name="2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DP_GCPv4 Alicorp" id="{BBA26DF9-CE9D-AD42-A367-0ABFE434F061}" vid="{8FF43034-4978-694A-A067-9529BB3D9316}"/>
    </a:ext>
  </a:extLst>
</a:theme>
</file>

<file path=ppt/theme/theme9.xml><?xml version="1.0" encoding="utf-8"?>
<a:theme xmlns:a="http://schemas.openxmlformats.org/drawingml/2006/main" name="2_LIGHT-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DP_GCPv4 Alicorp" id="{BBA26DF9-CE9D-AD42-A367-0ABFE434F061}" vid="{052381DF-434A-3542-81E3-DC79ABC9CBED}"/>
    </a:ext>
  </a:extLst>
</a:theme>
</file>

<file path=docMetadata/LabelInfo.xml><?xml version="1.0" encoding="utf-8"?>
<clbl:labelList xmlns:clbl="http://schemas.microsoft.com/office/2020/mipLabelMetadata">
  <clbl:label id="{6c51c659-9d52-41af-81f7-dde16380e813}" enabled="0" method="" siteId="{6c51c659-9d52-41af-81f7-dde16380e813}" removed="1"/>
</clbl:labelList>
</file>

<file path=docProps/app.xml><?xml version="1.0" encoding="utf-8"?>
<Properties xmlns="http://schemas.openxmlformats.org/officeDocument/2006/extended-properties" xmlns:vt="http://schemas.openxmlformats.org/officeDocument/2006/docPropsVTypes">
  <Template>SS_PPT Template</Template>
  <TotalTime>7082</TotalTime>
  <Words>550</Words>
  <Application>Microsoft Office PowerPoint</Application>
  <PresentationFormat>Widescreen</PresentationFormat>
  <Paragraphs>89</Paragraphs>
  <Slides>17</Slides>
  <Notes>4</Notes>
  <HiddenSlides>0</HiddenSlides>
  <MMClips>0</MMClips>
  <ScaleCrop>false</ScaleCrop>
  <HeadingPairs>
    <vt:vector size="6" baseType="variant">
      <vt:variant>
        <vt:lpstr>Fonts Used</vt:lpstr>
      </vt:variant>
      <vt:variant>
        <vt:i4>6</vt:i4>
      </vt:variant>
      <vt:variant>
        <vt:lpstr>Theme</vt:lpstr>
      </vt:variant>
      <vt:variant>
        <vt:i4>15</vt:i4>
      </vt:variant>
      <vt:variant>
        <vt:lpstr>Slide Titles</vt:lpstr>
      </vt:variant>
      <vt:variant>
        <vt:i4>17</vt:i4>
      </vt:variant>
    </vt:vector>
  </HeadingPairs>
  <TitlesOfParts>
    <vt:vector size="38" baseType="lpstr">
      <vt:lpstr>Arial</vt:lpstr>
      <vt:lpstr>Arial Black</vt:lpstr>
      <vt:lpstr>Open Sans</vt:lpstr>
      <vt:lpstr>Proxima Nova Black</vt:lpstr>
      <vt:lpstr>Proxima Nova Extrabold</vt:lpstr>
      <vt:lpstr>Wingdings</vt:lpstr>
      <vt:lpstr>Blue-Fiolet Template</vt:lpstr>
      <vt:lpstr>Light-Blue Template</vt:lpstr>
      <vt:lpstr>Fiolet Template</vt:lpstr>
      <vt:lpstr>Green Template</vt:lpstr>
      <vt:lpstr>3_DARK THEME</vt:lpstr>
      <vt:lpstr>2_DARK THEME</vt:lpstr>
      <vt:lpstr>1_LIGHT-THEME</vt:lpstr>
      <vt:lpstr>2_GRADIENT THEME</vt:lpstr>
      <vt:lpstr>2_LIGHT-THEME</vt:lpstr>
      <vt:lpstr>3_GRADIENT THEME</vt:lpstr>
      <vt:lpstr>4_DARK THEME</vt:lpstr>
      <vt:lpstr>3_LIGHT-THEME</vt:lpstr>
      <vt:lpstr>5_DARK THEME</vt:lpstr>
      <vt:lpstr>1_DARK THEME</vt:lpstr>
      <vt:lpstr>6_DARK THEME</vt:lpstr>
      <vt:lpstr>Synthetic data in action: proof of concept in real-world scenario</vt:lpstr>
      <vt:lpstr>1. SCENARIO</vt:lpstr>
      <vt:lpstr>SCENARIO</vt:lpstr>
      <vt:lpstr>2. INPUTS</vt:lpstr>
      <vt:lpstr>INPUTS</vt:lpstr>
      <vt:lpstr>3. REQUIREMENTS</vt:lpstr>
      <vt:lpstr>REQUIREMENTS</vt:lpstr>
      <vt:lpstr>4. IMPLEMENTATION</vt:lpstr>
      <vt:lpstr>IMPLEMENTATION</vt:lpstr>
      <vt:lpstr>IMPLEMENTATION</vt:lpstr>
      <vt:lpstr>IMPLEMENTATION</vt:lpstr>
      <vt:lpstr>IMPLEMENTATION</vt:lpstr>
      <vt:lpstr>5. OUTPUTS</vt:lpstr>
      <vt:lpstr>OUTPUTS</vt:lpstr>
      <vt:lpstr>6. RESOURCES</vt:lpstr>
      <vt:lpstr>PRACTICE RESOURCES </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Data Warehousing with GCP in real life</dc:title>
  <dc:subject/>
  <dc:creator>Andrei Daneasa</dc:creator>
  <cp:keywords/>
  <dc:description/>
  <cp:lastModifiedBy>Roman Murzac</cp:lastModifiedBy>
  <cp:revision>28</cp:revision>
  <dcterms:created xsi:type="dcterms:W3CDTF">2023-06-14T03:44:44Z</dcterms:created>
  <dcterms:modified xsi:type="dcterms:W3CDTF">2024-10-31T14:52:17Z</dcterms:modified>
  <cp:category/>
</cp:coreProperties>
</file>