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DEF2E-E327-46C9-9472-1123F8923BF9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B9FC41-618B-4B4A-9653-200A006904B5}">
      <dgm:prSet/>
      <dgm:spPr/>
      <dgm:t>
        <a:bodyPr/>
        <a:lstStyle/>
        <a:p>
          <a:pPr>
            <a:defRPr cap="all"/>
          </a:pPr>
          <a:r>
            <a:rPr lang="es-MX"/>
            <a:t>Khan Academy: Plataforma educativa gratuita.</a:t>
          </a:r>
          <a:endParaRPr lang="en-US"/>
        </a:p>
      </dgm:t>
    </dgm:pt>
    <dgm:pt modelId="{E0F57EEC-22CE-43D1-BF7F-C00EE00E725B}" type="parTrans" cxnId="{A6EEAED0-9ECD-427C-8A85-2F9A19162465}">
      <dgm:prSet/>
      <dgm:spPr/>
      <dgm:t>
        <a:bodyPr/>
        <a:lstStyle/>
        <a:p>
          <a:endParaRPr lang="en-US"/>
        </a:p>
      </dgm:t>
    </dgm:pt>
    <dgm:pt modelId="{54396B13-B696-42F9-9294-F7E999FBEF0C}" type="sibTrans" cxnId="{A6EEAED0-9ECD-427C-8A85-2F9A19162465}">
      <dgm:prSet/>
      <dgm:spPr/>
      <dgm:t>
        <a:bodyPr/>
        <a:lstStyle/>
        <a:p>
          <a:endParaRPr lang="en-US"/>
        </a:p>
      </dgm:t>
    </dgm:pt>
    <dgm:pt modelId="{78D7E508-6B2A-4B2A-BB96-C1719C1B7F7E}">
      <dgm:prSet/>
      <dgm:spPr/>
      <dgm:t>
        <a:bodyPr/>
        <a:lstStyle/>
        <a:p>
          <a:pPr>
            <a:defRPr cap="all"/>
          </a:pPr>
          <a:r>
            <a:rPr lang="es-MX"/>
            <a:t>Misión: Democratizar el acceso al conocimiento.</a:t>
          </a:r>
          <a:endParaRPr lang="en-US"/>
        </a:p>
      </dgm:t>
    </dgm:pt>
    <dgm:pt modelId="{888D9ED5-0EEA-416E-848A-778E5BDFC293}" type="parTrans" cxnId="{968AF12C-82EF-4EB6-A84D-69671B5E2C64}">
      <dgm:prSet/>
      <dgm:spPr/>
      <dgm:t>
        <a:bodyPr/>
        <a:lstStyle/>
        <a:p>
          <a:endParaRPr lang="en-US"/>
        </a:p>
      </dgm:t>
    </dgm:pt>
    <dgm:pt modelId="{B70640D3-AAA6-4A1F-A1A2-E3B78DE4AD3F}" type="sibTrans" cxnId="{968AF12C-82EF-4EB6-A84D-69671B5E2C64}">
      <dgm:prSet/>
      <dgm:spPr/>
      <dgm:t>
        <a:bodyPr/>
        <a:lstStyle/>
        <a:p>
          <a:endParaRPr lang="en-US"/>
        </a:p>
      </dgm:t>
    </dgm:pt>
    <dgm:pt modelId="{44F0A745-91C8-4D24-8EB2-8231230C5B75}" type="pres">
      <dgm:prSet presAssocID="{53FDEF2E-E327-46C9-9472-1123F8923BF9}" presName="root" presStyleCnt="0">
        <dgm:presLayoutVars>
          <dgm:dir/>
          <dgm:resizeHandles val="exact"/>
        </dgm:presLayoutVars>
      </dgm:prSet>
      <dgm:spPr/>
    </dgm:pt>
    <dgm:pt modelId="{278BEEB4-BB57-4749-92A2-A2B4F8E82C76}" type="pres">
      <dgm:prSet presAssocID="{A4B9FC41-618B-4B4A-9653-200A006904B5}" presName="compNode" presStyleCnt="0"/>
      <dgm:spPr/>
    </dgm:pt>
    <dgm:pt modelId="{06BE1294-CE0F-4A8E-89DE-B15405DF4782}" type="pres">
      <dgm:prSet presAssocID="{A4B9FC41-618B-4B4A-9653-200A006904B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FBD4A85-5641-4116-A53E-0FC5FD36123B}" type="pres">
      <dgm:prSet presAssocID="{A4B9FC41-618B-4B4A-9653-200A006904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48C11A2-E9F0-47A1-97C1-19ED6B4BE263}" type="pres">
      <dgm:prSet presAssocID="{A4B9FC41-618B-4B4A-9653-200A006904B5}" presName="spaceRect" presStyleCnt="0"/>
      <dgm:spPr/>
    </dgm:pt>
    <dgm:pt modelId="{39A5BA0F-D289-4E69-8267-AF2FA8F8A69A}" type="pres">
      <dgm:prSet presAssocID="{A4B9FC41-618B-4B4A-9653-200A006904B5}" presName="textRect" presStyleLbl="revTx" presStyleIdx="0" presStyleCnt="2">
        <dgm:presLayoutVars>
          <dgm:chMax val="1"/>
          <dgm:chPref val="1"/>
        </dgm:presLayoutVars>
      </dgm:prSet>
      <dgm:spPr/>
    </dgm:pt>
    <dgm:pt modelId="{E606368F-8569-464D-B13E-7456D581B302}" type="pres">
      <dgm:prSet presAssocID="{54396B13-B696-42F9-9294-F7E999FBEF0C}" presName="sibTrans" presStyleCnt="0"/>
      <dgm:spPr/>
    </dgm:pt>
    <dgm:pt modelId="{70163E26-51EA-4490-9C98-718A2DEB4507}" type="pres">
      <dgm:prSet presAssocID="{78D7E508-6B2A-4B2A-BB96-C1719C1B7F7E}" presName="compNode" presStyleCnt="0"/>
      <dgm:spPr/>
    </dgm:pt>
    <dgm:pt modelId="{7AF3268B-2FD9-486C-B351-A6FA9C76B70E}" type="pres">
      <dgm:prSet presAssocID="{78D7E508-6B2A-4B2A-BB96-C1719C1B7F7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295336E-9EE3-4244-91EB-E23D59CF2933}" type="pres">
      <dgm:prSet presAssocID="{78D7E508-6B2A-4B2A-BB96-C1719C1B7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103F5DD-76A4-42B0-9BC9-9DFCC27CD3F9}" type="pres">
      <dgm:prSet presAssocID="{78D7E508-6B2A-4B2A-BB96-C1719C1B7F7E}" presName="spaceRect" presStyleCnt="0"/>
      <dgm:spPr/>
    </dgm:pt>
    <dgm:pt modelId="{2B9ED007-C106-4459-92E1-A1FE67D5A2C0}" type="pres">
      <dgm:prSet presAssocID="{78D7E508-6B2A-4B2A-BB96-C1719C1B7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8AF12C-82EF-4EB6-A84D-69671B5E2C64}" srcId="{53FDEF2E-E327-46C9-9472-1123F8923BF9}" destId="{78D7E508-6B2A-4B2A-BB96-C1719C1B7F7E}" srcOrd="1" destOrd="0" parTransId="{888D9ED5-0EEA-416E-848A-778E5BDFC293}" sibTransId="{B70640D3-AAA6-4A1F-A1A2-E3B78DE4AD3F}"/>
    <dgm:cxn modelId="{74592882-DF2D-49FE-8D67-F4C684CC4005}" type="presOf" srcId="{53FDEF2E-E327-46C9-9472-1123F8923BF9}" destId="{44F0A745-91C8-4D24-8EB2-8231230C5B75}" srcOrd="0" destOrd="0" presId="urn:microsoft.com/office/officeart/2018/5/layout/IconLeafLabelList"/>
    <dgm:cxn modelId="{6D5E33AC-0B92-45AD-98B3-F1B542BE77F6}" type="presOf" srcId="{A4B9FC41-618B-4B4A-9653-200A006904B5}" destId="{39A5BA0F-D289-4E69-8267-AF2FA8F8A69A}" srcOrd="0" destOrd="0" presId="urn:microsoft.com/office/officeart/2018/5/layout/IconLeafLabelList"/>
    <dgm:cxn modelId="{A6EEAED0-9ECD-427C-8A85-2F9A19162465}" srcId="{53FDEF2E-E327-46C9-9472-1123F8923BF9}" destId="{A4B9FC41-618B-4B4A-9653-200A006904B5}" srcOrd="0" destOrd="0" parTransId="{E0F57EEC-22CE-43D1-BF7F-C00EE00E725B}" sibTransId="{54396B13-B696-42F9-9294-F7E999FBEF0C}"/>
    <dgm:cxn modelId="{DCC2A3F8-0BFF-49D0-A2A1-0D45AD2D876A}" type="presOf" srcId="{78D7E508-6B2A-4B2A-BB96-C1719C1B7F7E}" destId="{2B9ED007-C106-4459-92E1-A1FE67D5A2C0}" srcOrd="0" destOrd="0" presId="urn:microsoft.com/office/officeart/2018/5/layout/IconLeafLabelList"/>
    <dgm:cxn modelId="{A32243B4-DAF6-41D9-9D2C-8A6249126A4E}" type="presParOf" srcId="{44F0A745-91C8-4D24-8EB2-8231230C5B75}" destId="{278BEEB4-BB57-4749-92A2-A2B4F8E82C76}" srcOrd="0" destOrd="0" presId="urn:microsoft.com/office/officeart/2018/5/layout/IconLeafLabelList"/>
    <dgm:cxn modelId="{9A4EDDD7-BA50-48FF-9601-71362E3D485B}" type="presParOf" srcId="{278BEEB4-BB57-4749-92A2-A2B4F8E82C76}" destId="{06BE1294-CE0F-4A8E-89DE-B15405DF4782}" srcOrd="0" destOrd="0" presId="urn:microsoft.com/office/officeart/2018/5/layout/IconLeafLabelList"/>
    <dgm:cxn modelId="{3FE3F7B0-A46B-4209-AB8D-6E03FDF0C1EA}" type="presParOf" srcId="{278BEEB4-BB57-4749-92A2-A2B4F8E82C76}" destId="{1FBD4A85-5641-4116-A53E-0FC5FD36123B}" srcOrd="1" destOrd="0" presId="urn:microsoft.com/office/officeart/2018/5/layout/IconLeafLabelList"/>
    <dgm:cxn modelId="{3635C501-735A-4E15-84B9-34068CCDC8EF}" type="presParOf" srcId="{278BEEB4-BB57-4749-92A2-A2B4F8E82C76}" destId="{648C11A2-E9F0-47A1-97C1-19ED6B4BE263}" srcOrd="2" destOrd="0" presId="urn:microsoft.com/office/officeart/2018/5/layout/IconLeafLabelList"/>
    <dgm:cxn modelId="{5193A9AE-546E-462E-99F6-C751E549291E}" type="presParOf" srcId="{278BEEB4-BB57-4749-92A2-A2B4F8E82C76}" destId="{39A5BA0F-D289-4E69-8267-AF2FA8F8A69A}" srcOrd="3" destOrd="0" presId="urn:microsoft.com/office/officeart/2018/5/layout/IconLeafLabelList"/>
    <dgm:cxn modelId="{AA28813B-DFB2-4F09-8DC6-344F292443FC}" type="presParOf" srcId="{44F0A745-91C8-4D24-8EB2-8231230C5B75}" destId="{E606368F-8569-464D-B13E-7456D581B302}" srcOrd="1" destOrd="0" presId="urn:microsoft.com/office/officeart/2018/5/layout/IconLeafLabelList"/>
    <dgm:cxn modelId="{AEB18AA4-F490-492F-92B9-905BA1B6FCE6}" type="presParOf" srcId="{44F0A745-91C8-4D24-8EB2-8231230C5B75}" destId="{70163E26-51EA-4490-9C98-718A2DEB4507}" srcOrd="2" destOrd="0" presId="urn:microsoft.com/office/officeart/2018/5/layout/IconLeafLabelList"/>
    <dgm:cxn modelId="{A5778AF6-EB40-419C-B253-0AC2C8F7BFF0}" type="presParOf" srcId="{70163E26-51EA-4490-9C98-718A2DEB4507}" destId="{7AF3268B-2FD9-486C-B351-A6FA9C76B70E}" srcOrd="0" destOrd="0" presId="urn:microsoft.com/office/officeart/2018/5/layout/IconLeafLabelList"/>
    <dgm:cxn modelId="{B72EAC16-AEDD-45A6-8817-88E2154F872F}" type="presParOf" srcId="{70163E26-51EA-4490-9C98-718A2DEB4507}" destId="{4295336E-9EE3-4244-91EB-E23D59CF2933}" srcOrd="1" destOrd="0" presId="urn:microsoft.com/office/officeart/2018/5/layout/IconLeafLabelList"/>
    <dgm:cxn modelId="{06F47F6E-7987-4C7F-8579-07F3262C418E}" type="presParOf" srcId="{70163E26-51EA-4490-9C98-718A2DEB4507}" destId="{F103F5DD-76A4-42B0-9BC9-9DFCC27CD3F9}" srcOrd="2" destOrd="0" presId="urn:microsoft.com/office/officeart/2018/5/layout/IconLeafLabelList"/>
    <dgm:cxn modelId="{BC0E7955-976F-4495-80A4-F43124BB44F0}" type="presParOf" srcId="{70163E26-51EA-4490-9C98-718A2DEB4507}" destId="{2B9ED007-C106-4459-92E1-A1FE67D5A2C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E6E22-1AA3-4F32-AB3F-F643C95E360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97CCDC-B5CC-49BA-BBD8-2E19F9590E6D}">
      <dgm:prSet/>
      <dgm:spPr/>
      <dgm:t>
        <a:bodyPr/>
        <a:lstStyle/>
        <a:p>
          <a:r>
            <a:rPr lang="es-MX"/>
            <a:t>Personalización</a:t>
          </a:r>
          <a:endParaRPr lang="en-US"/>
        </a:p>
      </dgm:t>
    </dgm:pt>
    <dgm:pt modelId="{E8E7A778-290A-42EB-BAAB-E1EA3DA572CE}" type="parTrans" cxnId="{FAC401B0-8232-49B5-89E7-41AFA411B1EB}">
      <dgm:prSet/>
      <dgm:spPr/>
      <dgm:t>
        <a:bodyPr/>
        <a:lstStyle/>
        <a:p>
          <a:endParaRPr lang="en-US"/>
        </a:p>
      </dgm:t>
    </dgm:pt>
    <dgm:pt modelId="{02667093-22EA-43EC-9EDC-DFF7B3B7B00C}" type="sibTrans" cxnId="{FAC401B0-8232-49B5-89E7-41AFA411B1EB}">
      <dgm:prSet/>
      <dgm:spPr/>
      <dgm:t>
        <a:bodyPr/>
        <a:lstStyle/>
        <a:p>
          <a:endParaRPr lang="en-US"/>
        </a:p>
      </dgm:t>
    </dgm:pt>
    <dgm:pt modelId="{C5621004-0ED2-4114-98CA-A1C4F77D60DC}">
      <dgm:prSet/>
      <dgm:spPr/>
      <dgm:t>
        <a:bodyPr/>
        <a:lstStyle/>
        <a:p>
          <a:r>
            <a:rPr lang="es-MX"/>
            <a:t>Accesibilidad</a:t>
          </a:r>
          <a:endParaRPr lang="en-US"/>
        </a:p>
      </dgm:t>
    </dgm:pt>
    <dgm:pt modelId="{5413A39F-CB4D-4C19-95B2-035E63281D8A}" type="parTrans" cxnId="{A97C9B2F-7CC4-468B-AC0B-4544A8E13ED2}">
      <dgm:prSet/>
      <dgm:spPr/>
      <dgm:t>
        <a:bodyPr/>
        <a:lstStyle/>
        <a:p>
          <a:endParaRPr lang="en-US"/>
        </a:p>
      </dgm:t>
    </dgm:pt>
    <dgm:pt modelId="{559D8A8C-74B6-454A-99BC-FE0B057943E8}" type="sibTrans" cxnId="{A97C9B2F-7CC4-468B-AC0B-4544A8E13ED2}">
      <dgm:prSet/>
      <dgm:spPr/>
      <dgm:t>
        <a:bodyPr/>
        <a:lstStyle/>
        <a:p>
          <a:endParaRPr lang="en-US"/>
        </a:p>
      </dgm:t>
    </dgm:pt>
    <dgm:pt modelId="{1B83E91C-CB11-4408-A119-3A6F5385A0C0}">
      <dgm:prSet/>
      <dgm:spPr/>
      <dgm:t>
        <a:bodyPr/>
        <a:lstStyle/>
        <a:p>
          <a:r>
            <a:rPr lang="es-MX"/>
            <a:t>Democratización de la educación</a:t>
          </a:r>
          <a:endParaRPr lang="en-US"/>
        </a:p>
      </dgm:t>
    </dgm:pt>
    <dgm:pt modelId="{21A2A4FA-06F0-47FE-9D49-8B0B1B3A3455}" type="parTrans" cxnId="{012001F5-C270-43CE-ABD8-D16A79046871}">
      <dgm:prSet/>
      <dgm:spPr/>
      <dgm:t>
        <a:bodyPr/>
        <a:lstStyle/>
        <a:p>
          <a:endParaRPr lang="en-US"/>
        </a:p>
      </dgm:t>
    </dgm:pt>
    <dgm:pt modelId="{463819EE-4D68-4BC6-BBDE-E78A36292CBA}" type="sibTrans" cxnId="{012001F5-C270-43CE-ABD8-D16A79046871}">
      <dgm:prSet/>
      <dgm:spPr/>
      <dgm:t>
        <a:bodyPr/>
        <a:lstStyle/>
        <a:p>
          <a:endParaRPr lang="en-US"/>
        </a:p>
      </dgm:t>
    </dgm:pt>
    <dgm:pt modelId="{9AC01953-A18B-468E-9B16-D55B19136D72}" type="pres">
      <dgm:prSet presAssocID="{F16E6E22-1AA3-4F32-AB3F-F643C95E3604}" presName="linear" presStyleCnt="0">
        <dgm:presLayoutVars>
          <dgm:dir/>
          <dgm:animLvl val="lvl"/>
          <dgm:resizeHandles val="exact"/>
        </dgm:presLayoutVars>
      </dgm:prSet>
      <dgm:spPr/>
    </dgm:pt>
    <dgm:pt modelId="{0EA6CC09-9D18-4F77-822A-12B3A27C755E}" type="pres">
      <dgm:prSet presAssocID="{BD97CCDC-B5CC-49BA-BBD8-2E19F9590E6D}" presName="parentLin" presStyleCnt="0"/>
      <dgm:spPr/>
    </dgm:pt>
    <dgm:pt modelId="{63DA1959-A9DA-4033-B877-C326D3FC37AD}" type="pres">
      <dgm:prSet presAssocID="{BD97CCDC-B5CC-49BA-BBD8-2E19F9590E6D}" presName="parentLeftMargin" presStyleLbl="node1" presStyleIdx="0" presStyleCnt="3"/>
      <dgm:spPr/>
    </dgm:pt>
    <dgm:pt modelId="{D33532DF-6D9E-4CD3-8BB6-960B3918FDA0}" type="pres">
      <dgm:prSet presAssocID="{BD97CCDC-B5CC-49BA-BBD8-2E19F9590E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4B8EDC-F6AB-4507-91C4-DFC914847F68}" type="pres">
      <dgm:prSet presAssocID="{BD97CCDC-B5CC-49BA-BBD8-2E19F9590E6D}" presName="negativeSpace" presStyleCnt="0"/>
      <dgm:spPr/>
    </dgm:pt>
    <dgm:pt modelId="{98850EC2-B406-4CD2-A4F9-3B826F64AC6A}" type="pres">
      <dgm:prSet presAssocID="{BD97CCDC-B5CC-49BA-BBD8-2E19F9590E6D}" presName="childText" presStyleLbl="conFgAcc1" presStyleIdx="0" presStyleCnt="3">
        <dgm:presLayoutVars>
          <dgm:bulletEnabled val="1"/>
        </dgm:presLayoutVars>
      </dgm:prSet>
      <dgm:spPr/>
    </dgm:pt>
    <dgm:pt modelId="{EFEA732D-0E45-4A32-B515-B7980066F42B}" type="pres">
      <dgm:prSet presAssocID="{02667093-22EA-43EC-9EDC-DFF7B3B7B00C}" presName="spaceBetweenRectangles" presStyleCnt="0"/>
      <dgm:spPr/>
    </dgm:pt>
    <dgm:pt modelId="{8173A9C8-9860-4F38-AB0C-196A3FFE815C}" type="pres">
      <dgm:prSet presAssocID="{C5621004-0ED2-4114-98CA-A1C4F77D60DC}" presName="parentLin" presStyleCnt="0"/>
      <dgm:spPr/>
    </dgm:pt>
    <dgm:pt modelId="{363CF4BD-E787-4B03-9BCD-AB261606C5D4}" type="pres">
      <dgm:prSet presAssocID="{C5621004-0ED2-4114-98CA-A1C4F77D60DC}" presName="parentLeftMargin" presStyleLbl="node1" presStyleIdx="0" presStyleCnt="3"/>
      <dgm:spPr/>
    </dgm:pt>
    <dgm:pt modelId="{5C7A4678-7440-48B7-81CA-9CCC881CAD23}" type="pres">
      <dgm:prSet presAssocID="{C5621004-0ED2-4114-98CA-A1C4F77D60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DC076A-7924-42FE-8024-5219D4DF987C}" type="pres">
      <dgm:prSet presAssocID="{C5621004-0ED2-4114-98CA-A1C4F77D60DC}" presName="negativeSpace" presStyleCnt="0"/>
      <dgm:spPr/>
    </dgm:pt>
    <dgm:pt modelId="{1F97006D-923E-4CCF-838D-E48861D7DEC1}" type="pres">
      <dgm:prSet presAssocID="{C5621004-0ED2-4114-98CA-A1C4F77D60DC}" presName="childText" presStyleLbl="conFgAcc1" presStyleIdx="1" presStyleCnt="3">
        <dgm:presLayoutVars>
          <dgm:bulletEnabled val="1"/>
        </dgm:presLayoutVars>
      </dgm:prSet>
      <dgm:spPr/>
    </dgm:pt>
    <dgm:pt modelId="{8A9AA22B-97D2-4F05-9393-F1B029B220BF}" type="pres">
      <dgm:prSet presAssocID="{559D8A8C-74B6-454A-99BC-FE0B057943E8}" presName="spaceBetweenRectangles" presStyleCnt="0"/>
      <dgm:spPr/>
    </dgm:pt>
    <dgm:pt modelId="{E1E9893D-592A-460E-9FFE-4913AF55CE59}" type="pres">
      <dgm:prSet presAssocID="{1B83E91C-CB11-4408-A119-3A6F5385A0C0}" presName="parentLin" presStyleCnt="0"/>
      <dgm:spPr/>
    </dgm:pt>
    <dgm:pt modelId="{83E50A19-80F6-4593-A305-229E31440495}" type="pres">
      <dgm:prSet presAssocID="{1B83E91C-CB11-4408-A119-3A6F5385A0C0}" presName="parentLeftMargin" presStyleLbl="node1" presStyleIdx="1" presStyleCnt="3"/>
      <dgm:spPr/>
    </dgm:pt>
    <dgm:pt modelId="{BE0F4E96-171C-4A2D-B323-3795A180E999}" type="pres">
      <dgm:prSet presAssocID="{1B83E91C-CB11-4408-A119-3A6F5385A0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3BE1E2-8E32-4B8C-B923-16E245884849}" type="pres">
      <dgm:prSet presAssocID="{1B83E91C-CB11-4408-A119-3A6F5385A0C0}" presName="negativeSpace" presStyleCnt="0"/>
      <dgm:spPr/>
    </dgm:pt>
    <dgm:pt modelId="{313712EF-D0E5-4D6C-9544-BEF599BF1DBD}" type="pres">
      <dgm:prSet presAssocID="{1B83E91C-CB11-4408-A119-3A6F5385A0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7C9B2F-7CC4-468B-AC0B-4544A8E13ED2}" srcId="{F16E6E22-1AA3-4F32-AB3F-F643C95E3604}" destId="{C5621004-0ED2-4114-98CA-A1C4F77D60DC}" srcOrd="1" destOrd="0" parTransId="{5413A39F-CB4D-4C19-95B2-035E63281D8A}" sibTransId="{559D8A8C-74B6-454A-99BC-FE0B057943E8}"/>
    <dgm:cxn modelId="{02C7FA72-C420-4EC1-ACE8-D6E8589B8506}" type="presOf" srcId="{BD97CCDC-B5CC-49BA-BBD8-2E19F9590E6D}" destId="{63DA1959-A9DA-4033-B877-C326D3FC37AD}" srcOrd="0" destOrd="0" presId="urn:microsoft.com/office/officeart/2005/8/layout/list1"/>
    <dgm:cxn modelId="{E2AA1088-B9D2-41F9-B33A-533EC66986B0}" type="presOf" srcId="{F16E6E22-1AA3-4F32-AB3F-F643C95E3604}" destId="{9AC01953-A18B-468E-9B16-D55B19136D72}" srcOrd="0" destOrd="0" presId="urn:microsoft.com/office/officeart/2005/8/layout/list1"/>
    <dgm:cxn modelId="{B6EBE58E-2125-4697-B5B5-0BF9BC8777F6}" type="presOf" srcId="{C5621004-0ED2-4114-98CA-A1C4F77D60DC}" destId="{363CF4BD-E787-4B03-9BCD-AB261606C5D4}" srcOrd="0" destOrd="0" presId="urn:microsoft.com/office/officeart/2005/8/layout/list1"/>
    <dgm:cxn modelId="{FAC401B0-8232-49B5-89E7-41AFA411B1EB}" srcId="{F16E6E22-1AA3-4F32-AB3F-F643C95E3604}" destId="{BD97CCDC-B5CC-49BA-BBD8-2E19F9590E6D}" srcOrd="0" destOrd="0" parTransId="{E8E7A778-290A-42EB-BAAB-E1EA3DA572CE}" sibTransId="{02667093-22EA-43EC-9EDC-DFF7B3B7B00C}"/>
    <dgm:cxn modelId="{BDF293D6-71E2-4A9E-AA00-6B01F929E9B1}" type="presOf" srcId="{BD97CCDC-B5CC-49BA-BBD8-2E19F9590E6D}" destId="{D33532DF-6D9E-4CD3-8BB6-960B3918FDA0}" srcOrd="1" destOrd="0" presId="urn:microsoft.com/office/officeart/2005/8/layout/list1"/>
    <dgm:cxn modelId="{EEB373DE-F0CD-4950-AE65-F097F0461C51}" type="presOf" srcId="{C5621004-0ED2-4114-98CA-A1C4F77D60DC}" destId="{5C7A4678-7440-48B7-81CA-9CCC881CAD23}" srcOrd="1" destOrd="0" presId="urn:microsoft.com/office/officeart/2005/8/layout/list1"/>
    <dgm:cxn modelId="{D13583DE-C579-4C99-8A09-0D2749149858}" type="presOf" srcId="{1B83E91C-CB11-4408-A119-3A6F5385A0C0}" destId="{83E50A19-80F6-4593-A305-229E31440495}" srcOrd="0" destOrd="0" presId="urn:microsoft.com/office/officeart/2005/8/layout/list1"/>
    <dgm:cxn modelId="{021615EC-0DF9-4742-8705-3662B46FA328}" type="presOf" srcId="{1B83E91C-CB11-4408-A119-3A6F5385A0C0}" destId="{BE0F4E96-171C-4A2D-B323-3795A180E999}" srcOrd="1" destOrd="0" presId="urn:microsoft.com/office/officeart/2005/8/layout/list1"/>
    <dgm:cxn modelId="{012001F5-C270-43CE-ABD8-D16A79046871}" srcId="{F16E6E22-1AA3-4F32-AB3F-F643C95E3604}" destId="{1B83E91C-CB11-4408-A119-3A6F5385A0C0}" srcOrd="2" destOrd="0" parTransId="{21A2A4FA-06F0-47FE-9D49-8B0B1B3A3455}" sibTransId="{463819EE-4D68-4BC6-BBDE-E78A36292CBA}"/>
    <dgm:cxn modelId="{D99BFC18-360B-4605-834D-C255FD45D3B3}" type="presParOf" srcId="{9AC01953-A18B-468E-9B16-D55B19136D72}" destId="{0EA6CC09-9D18-4F77-822A-12B3A27C755E}" srcOrd="0" destOrd="0" presId="urn:microsoft.com/office/officeart/2005/8/layout/list1"/>
    <dgm:cxn modelId="{B23DFAC1-3B10-498B-AD0F-E3AE60B114E0}" type="presParOf" srcId="{0EA6CC09-9D18-4F77-822A-12B3A27C755E}" destId="{63DA1959-A9DA-4033-B877-C326D3FC37AD}" srcOrd="0" destOrd="0" presId="urn:microsoft.com/office/officeart/2005/8/layout/list1"/>
    <dgm:cxn modelId="{A9DAF2CF-7989-4838-92AD-4438F7E21E1C}" type="presParOf" srcId="{0EA6CC09-9D18-4F77-822A-12B3A27C755E}" destId="{D33532DF-6D9E-4CD3-8BB6-960B3918FDA0}" srcOrd="1" destOrd="0" presId="urn:microsoft.com/office/officeart/2005/8/layout/list1"/>
    <dgm:cxn modelId="{A550C3A8-AE4A-40D3-A5D1-4BF53E7A3DBB}" type="presParOf" srcId="{9AC01953-A18B-468E-9B16-D55B19136D72}" destId="{144B8EDC-F6AB-4507-91C4-DFC914847F68}" srcOrd="1" destOrd="0" presId="urn:microsoft.com/office/officeart/2005/8/layout/list1"/>
    <dgm:cxn modelId="{C2C9F356-9E18-4535-BF5D-D5A334E1DCDA}" type="presParOf" srcId="{9AC01953-A18B-468E-9B16-D55B19136D72}" destId="{98850EC2-B406-4CD2-A4F9-3B826F64AC6A}" srcOrd="2" destOrd="0" presId="urn:microsoft.com/office/officeart/2005/8/layout/list1"/>
    <dgm:cxn modelId="{E5355D62-AF96-4CD6-B9EE-C20EA0441EC4}" type="presParOf" srcId="{9AC01953-A18B-468E-9B16-D55B19136D72}" destId="{EFEA732D-0E45-4A32-B515-B7980066F42B}" srcOrd="3" destOrd="0" presId="urn:microsoft.com/office/officeart/2005/8/layout/list1"/>
    <dgm:cxn modelId="{D72266EE-93AD-413A-9139-CD72A227DD73}" type="presParOf" srcId="{9AC01953-A18B-468E-9B16-D55B19136D72}" destId="{8173A9C8-9860-4F38-AB0C-196A3FFE815C}" srcOrd="4" destOrd="0" presId="urn:microsoft.com/office/officeart/2005/8/layout/list1"/>
    <dgm:cxn modelId="{87074C9E-45F2-4F13-BECA-FC2D6F342774}" type="presParOf" srcId="{8173A9C8-9860-4F38-AB0C-196A3FFE815C}" destId="{363CF4BD-E787-4B03-9BCD-AB261606C5D4}" srcOrd="0" destOrd="0" presId="urn:microsoft.com/office/officeart/2005/8/layout/list1"/>
    <dgm:cxn modelId="{9E070C0F-33C9-4B17-B2B7-021B573590D7}" type="presParOf" srcId="{8173A9C8-9860-4F38-AB0C-196A3FFE815C}" destId="{5C7A4678-7440-48B7-81CA-9CCC881CAD23}" srcOrd="1" destOrd="0" presId="urn:microsoft.com/office/officeart/2005/8/layout/list1"/>
    <dgm:cxn modelId="{0111A347-48E8-42B1-9A56-E103A6F40988}" type="presParOf" srcId="{9AC01953-A18B-468E-9B16-D55B19136D72}" destId="{F1DC076A-7924-42FE-8024-5219D4DF987C}" srcOrd="5" destOrd="0" presId="urn:microsoft.com/office/officeart/2005/8/layout/list1"/>
    <dgm:cxn modelId="{2274C781-EE43-4174-9A5D-CCE1457C120A}" type="presParOf" srcId="{9AC01953-A18B-468E-9B16-D55B19136D72}" destId="{1F97006D-923E-4CCF-838D-E48861D7DEC1}" srcOrd="6" destOrd="0" presId="urn:microsoft.com/office/officeart/2005/8/layout/list1"/>
    <dgm:cxn modelId="{483A4969-2D74-4114-A913-6F7BC5F852BA}" type="presParOf" srcId="{9AC01953-A18B-468E-9B16-D55B19136D72}" destId="{8A9AA22B-97D2-4F05-9393-F1B029B220BF}" srcOrd="7" destOrd="0" presId="urn:microsoft.com/office/officeart/2005/8/layout/list1"/>
    <dgm:cxn modelId="{D7F8538E-5BEE-4D5A-AB9B-0C7875F5A78C}" type="presParOf" srcId="{9AC01953-A18B-468E-9B16-D55B19136D72}" destId="{E1E9893D-592A-460E-9FFE-4913AF55CE59}" srcOrd="8" destOrd="0" presId="urn:microsoft.com/office/officeart/2005/8/layout/list1"/>
    <dgm:cxn modelId="{3285F921-15B7-46AB-98B8-F84F99988992}" type="presParOf" srcId="{E1E9893D-592A-460E-9FFE-4913AF55CE59}" destId="{83E50A19-80F6-4593-A305-229E31440495}" srcOrd="0" destOrd="0" presId="urn:microsoft.com/office/officeart/2005/8/layout/list1"/>
    <dgm:cxn modelId="{FDB347C3-66DE-4D65-A537-9C54A6A72F66}" type="presParOf" srcId="{E1E9893D-592A-460E-9FFE-4913AF55CE59}" destId="{BE0F4E96-171C-4A2D-B323-3795A180E999}" srcOrd="1" destOrd="0" presId="urn:microsoft.com/office/officeart/2005/8/layout/list1"/>
    <dgm:cxn modelId="{E4F2505A-B1B7-4894-ADEE-565E68E65EE1}" type="presParOf" srcId="{9AC01953-A18B-468E-9B16-D55B19136D72}" destId="{7A3BE1E2-8E32-4B8C-B923-16E245884849}" srcOrd="9" destOrd="0" presId="urn:microsoft.com/office/officeart/2005/8/layout/list1"/>
    <dgm:cxn modelId="{69C9F07C-FB89-4A8C-87E3-E580A65093F2}" type="presParOf" srcId="{9AC01953-A18B-468E-9B16-D55B19136D72}" destId="{313712EF-D0E5-4D6C-9544-BEF599BF1D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1BBA8-E764-46BD-9E37-14DE785C216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73F800D-E330-4E83-8330-3943E214821B}">
      <dgm:prSet/>
      <dgm:spPr/>
      <dgm:t>
        <a:bodyPr/>
        <a:lstStyle/>
        <a:p>
          <a:r>
            <a:rPr lang="es-MX"/>
            <a:t>Fortalezas: Contenido de alta calidad, accesibilidad.</a:t>
          </a:r>
          <a:endParaRPr lang="en-US"/>
        </a:p>
      </dgm:t>
    </dgm:pt>
    <dgm:pt modelId="{B339F63A-F133-4A25-858D-552A59C203E7}" type="parTrans" cxnId="{3494C1B3-7E6D-4710-AD26-7813A7361497}">
      <dgm:prSet/>
      <dgm:spPr/>
      <dgm:t>
        <a:bodyPr/>
        <a:lstStyle/>
        <a:p>
          <a:endParaRPr lang="en-US"/>
        </a:p>
      </dgm:t>
    </dgm:pt>
    <dgm:pt modelId="{76D6391D-5286-4C54-860A-E28B9B582794}" type="sibTrans" cxnId="{3494C1B3-7E6D-4710-AD26-7813A7361497}">
      <dgm:prSet/>
      <dgm:spPr/>
      <dgm:t>
        <a:bodyPr/>
        <a:lstStyle/>
        <a:p>
          <a:endParaRPr lang="en-US"/>
        </a:p>
      </dgm:t>
    </dgm:pt>
    <dgm:pt modelId="{C50970D2-AD8E-491F-8DB5-D93E817F12E1}">
      <dgm:prSet/>
      <dgm:spPr/>
      <dgm:t>
        <a:bodyPr/>
        <a:lstStyle/>
        <a:p>
          <a:r>
            <a:rPr lang="es-MX"/>
            <a:t>Oportunidades: IA, realidad aumentada.</a:t>
          </a:r>
          <a:endParaRPr lang="en-US"/>
        </a:p>
      </dgm:t>
    </dgm:pt>
    <dgm:pt modelId="{9628A1DC-440E-4649-A90B-E543F33A7B0D}" type="parTrans" cxnId="{5A2758EF-D4AF-4012-ADEB-20F89CA2E860}">
      <dgm:prSet/>
      <dgm:spPr/>
      <dgm:t>
        <a:bodyPr/>
        <a:lstStyle/>
        <a:p>
          <a:endParaRPr lang="en-US"/>
        </a:p>
      </dgm:t>
    </dgm:pt>
    <dgm:pt modelId="{96048D4B-CA6C-4B33-ADB3-906E349CCE00}" type="sibTrans" cxnId="{5A2758EF-D4AF-4012-ADEB-20F89CA2E860}">
      <dgm:prSet/>
      <dgm:spPr/>
      <dgm:t>
        <a:bodyPr/>
        <a:lstStyle/>
        <a:p>
          <a:endParaRPr lang="en-US"/>
        </a:p>
      </dgm:t>
    </dgm:pt>
    <dgm:pt modelId="{CBCC6DD8-8E91-4007-A269-4DCEDA10C949}">
      <dgm:prSet/>
      <dgm:spPr/>
      <dgm:t>
        <a:bodyPr/>
        <a:lstStyle/>
        <a:p>
          <a:r>
            <a:rPr lang="es-MX"/>
            <a:t>Debilidades: Falta de interacción en tiempo real.</a:t>
          </a:r>
          <a:endParaRPr lang="en-US"/>
        </a:p>
      </dgm:t>
    </dgm:pt>
    <dgm:pt modelId="{78E115CA-7E96-47F7-8EEF-C0A6FA60D4D0}" type="parTrans" cxnId="{C65E9AA6-932B-484C-9781-6277CB9AB056}">
      <dgm:prSet/>
      <dgm:spPr/>
      <dgm:t>
        <a:bodyPr/>
        <a:lstStyle/>
        <a:p>
          <a:endParaRPr lang="en-US"/>
        </a:p>
      </dgm:t>
    </dgm:pt>
    <dgm:pt modelId="{3B293FBE-B1DA-42A9-A0C3-5021B996F898}" type="sibTrans" cxnId="{C65E9AA6-932B-484C-9781-6277CB9AB056}">
      <dgm:prSet/>
      <dgm:spPr/>
      <dgm:t>
        <a:bodyPr/>
        <a:lstStyle/>
        <a:p>
          <a:endParaRPr lang="en-US"/>
        </a:p>
      </dgm:t>
    </dgm:pt>
    <dgm:pt modelId="{66340F8B-92DA-421F-A198-FF14B05E872F}">
      <dgm:prSet/>
      <dgm:spPr/>
      <dgm:t>
        <a:bodyPr/>
        <a:lstStyle/>
        <a:p>
          <a:r>
            <a:rPr lang="es-MX"/>
            <a:t>Amenazas: Competencia, cambios en políticas educativas.</a:t>
          </a:r>
          <a:endParaRPr lang="en-US"/>
        </a:p>
      </dgm:t>
    </dgm:pt>
    <dgm:pt modelId="{4EADBA58-F66C-4E18-97D9-1020F691982F}" type="parTrans" cxnId="{7E596DAF-178C-46A3-AB33-9374358B81EA}">
      <dgm:prSet/>
      <dgm:spPr/>
      <dgm:t>
        <a:bodyPr/>
        <a:lstStyle/>
        <a:p>
          <a:endParaRPr lang="en-US"/>
        </a:p>
      </dgm:t>
    </dgm:pt>
    <dgm:pt modelId="{3240C35D-B12D-4E9F-9E61-1DC70559FFB0}" type="sibTrans" cxnId="{7E596DAF-178C-46A3-AB33-9374358B81EA}">
      <dgm:prSet/>
      <dgm:spPr/>
      <dgm:t>
        <a:bodyPr/>
        <a:lstStyle/>
        <a:p>
          <a:endParaRPr lang="en-US"/>
        </a:p>
      </dgm:t>
    </dgm:pt>
    <dgm:pt modelId="{A10E649B-E636-41B6-B749-0DDBB04D836C}" type="pres">
      <dgm:prSet presAssocID="{1F11BBA8-E764-46BD-9E37-14DE785C2165}" presName="root" presStyleCnt="0">
        <dgm:presLayoutVars>
          <dgm:dir/>
          <dgm:resizeHandles val="exact"/>
        </dgm:presLayoutVars>
      </dgm:prSet>
      <dgm:spPr/>
    </dgm:pt>
    <dgm:pt modelId="{A4069063-8894-43A2-B5D9-9873C27EBAF1}" type="pres">
      <dgm:prSet presAssocID="{473F800D-E330-4E83-8330-3943E214821B}" presName="compNode" presStyleCnt="0"/>
      <dgm:spPr/>
    </dgm:pt>
    <dgm:pt modelId="{A3A9656B-6D4C-4705-8DC3-F682A6DCFE29}" type="pres">
      <dgm:prSet presAssocID="{473F800D-E330-4E83-8330-3943E21482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31F9E2C-35BE-41A7-96CD-087B6F20ED73}" type="pres">
      <dgm:prSet presAssocID="{473F800D-E330-4E83-8330-3943E214821B}" presName="spaceRect" presStyleCnt="0"/>
      <dgm:spPr/>
    </dgm:pt>
    <dgm:pt modelId="{0228722A-F43B-43A0-B56A-8B42456BF566}" type="pres">
      <dgm:prSet presAssocID="{473F800D-E330-4E83-8330-3943E214821B}" presName="textRect" presStyleLbl="revTx" presStyleIdx="0" presStyleCnt="4">
        <dgm:presLayoutVars>
          <dgm:chMax val="1"/>
          <dgm:chPref val="1"/>
        </dgm:presLayoutVars>
      </dgm:prSet>
      <dgm:spPr/>
    </dgm:pt>
    <dgm:pt modelId="{59F103D3-9794-4696-AA9A-D736A8824889}" type="pres">
      <dgm:prSet presAssocID="{76D6391D-5286-4C54-860A-E28B9B582794}" presName="sibTrans" presStyleCnt="0"/>
      <dgm:spPr/>
    </dgm:pt>
    <dgm:pt modelId="{41CD2594-1D8C-4FE7-931A-019C6C38F3CB}" type="pres">
      <dgm:prSet presAssocID="{C50970D2-AD8E-491F-8DB5-D93E817F12E1}" presName="compNode" presStyleCnt="0"/>
      <dgm:spPr/>
    </dgm:pt>
    <dgm:pt modelId="{1A5569E5-1145-4D91-B2C7-6D406426A1FD}" type="pres">
      <dgm:prSet presAssocID="{C50970D2-AD8E-491F-8DB5-D93E817F12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CA706C5C-11D5-4331-8169-DDC9AD38EA37}" type="pres">
      <dgm:prSet presAssocID="{C50970D2-AD8E-491F-8DB5-D93E817F12E1}" presName="spaceRect" presStyleCnt="0"/>
      <dgm:spPr/>
    </dgm:pt>
    <dgm:pt modelId="{D7E9EB70-ADFB-4C00-A04D-2CA3148B7D80}" type="pres">
      <dgm:prSet presAssocID="{C50970D2-AD8E-491F-8DB5-D93E817F12E1}" presName="textRect" presStyleLbl="revTx" presStyleIdx="1" presStyleCnt="4">
        <dgm:presLayoutVars>
          <dgm:chMax val="1"/>
          <dgm:chPref val="1"/>
        </dgm:presLayoutVars>
      </dgm:prSet>
      <dgm:spPr/>
    </dgm:pt>
    <dgm:pt modelId="{8C02FAC2-C26B-43A4-A474-007DE1552119}" type="pres">
      <dgm:prSet presAssocID="{96048D4B-CA6C-4B33-ADB3-906E349CCE00}" presName="sibTrans" presStyleCnt="0"/>
      <dgm:spPr/>
    </dgm:pt>
    <dgm:pt modelId="{3E980409-E514-4A1E-B08B-695FA7ED49B5}" type="pres">
      <dgm:prSet presAssocID="{CBCC6DD8-8E91-4007-A269-4DCEDA10C949}" presName="compNode" presStyleCnt="0"/>
      <dgm:spPr/>
    </dgm:pt>
    <dgm:pt modelId="{1E31B473-B506-4BE9-B2FC-7BDFF06FFDEE}" type="pres">
      <dgm:prSet presAssocID="{CBCC6DD8-8E91-4007-A269-4DCEDA10C9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7F46D51-1DFD-4FFE-A092-25CC2ADC2331}" type="pres">
      <dgm:prSet presAssocID="{CBCC6DD8-8E91-4007-A269-4DCEDA10C949}" presName="spaceRect" presStyleCnt="0"/>
      <dgm:spPr/>
    </dgm:pt>
    <dgm:pt modelId="{788A8F67-A98A-48E7-A93D-D8D550075B6A}" type="pres">
      <dgm:prSet presAssocID="{CBCC6DD8-8E91-4007-A269-4DCEDA10C949}" presName="textRect" presStyleLbl="revTx" presStyleIdx="2" presStyleCnt="4">
        <dgm:presLayoutVars>
          <dgm:chMax val="1"/>
          <dgm:chPref val="1"/>
        </dgm:presLayoutVars>
      </dgm:prSet>
      <dgm:spPr/>
    </dgm:pt>
    <dgm:pt modelId="{F975BA8C-0443-4F3B-9DA6-708351594837}" type="pres">
      <dgm:prSet presAssocID="{3B293FBE-B1DA-42A9-A0C3-5021B996F898}" presName="sibTrans" presStyleCnt="0"/>
      <dgm:spPr/>
    </dgm:pt>
    <dgm:pt modelId="{74406CDB-6186-4003-9F2D-EBB45E65B626}" type="pres">
      <dgm:prSet presAssocID="{66340F8B-92DA-421F-A198-FF14B05E872F}" presName="compNode" presStyleCnt="0"/>
      <dgm:spPr/>
    </dgm:pt>
    <dgm:pt modelId="{B24845E8-4565-4AC2-91BE-CCD953D61502}" type="pres">
      <dgm:prSet presAssocID="{66340F8B-92DA-421F-A198-FF14B05E87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0B989CBA-6888-4A16-8217-2AD749497914}" type="pres">
      <dgm:prSet presAssocID="{66340F8B-92DA-421F-A198-FF14B05E872F}" presName="spaceRect" presStyleCnt="0"/>
      <dgm:spPr/>
    </dgm:pt>
    <dgm:pt modelId="{BCC545B6-8DCA-4B30-833C-9B3BD792EBE0}" type="pres">
      <dgm:prSet presAssocID="{66340F8B-92DA-421F-A198-FF14B05E87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85A329-8252-4C3C-88E6-696A19951390}" type="presOf" srcId="{66340F8B-92DA-421F-A198-FF14B05E872F}" destId="{BCC545B6-8DCA-4B30-833C-9B3BD792EBE0}" srcOrd="0" destOrd="0" presId="urn:microsoft.com/office/officeart/2018/2/layout/IconLabelList"/>
    <dgm:cxn modelId="{5669CB37-AD2E-4DE9-A226-1577E157271E}" type="presOf" srcId="{CBCC6DD8-8E91-4007-A269-4DCEDA10C949}" destId="{788A8F67-A98A-48E7-A93D-D8D550075B6A}" srcOrd="0" destOrd="0" presId="urn:microsoft.com/office/officeart/2018/2/layout/IconLabelList"/>
    <dgm:cxn modelId="{C65E9AA6-932B-484C-9781-6277CB9AB056}" srcId="{1F11BBA8-E764-46BD-9E37-14DE785C2165}" destId="{CBCC6DD8-8E91-4007-A269-4DCEDA10C949}" srcOrd="2" destOrd="0" parTransId="{78E115CA-7E96-47F7-8EEF-C0A6FA60D4D0}" sibTransId="{3B293FBE-B1DA-42A9-A0C3-5021B996F898}"/>
    <dgm:cxn modelId="{7E596DAF-178C-46A3-AB33-9374358B81EA}" srcId="{1F11BBA8-E764-46BD-9E37-14DE785C2165}" destId="{66340F8B-92DA-421F-A198-FF14B05E872F}" srcOrd="3" destOrd="0" parTransId="{4EADBA58-F66C-4E18-97D9-1020F691982F}" sibTransId="{3240C35D-B12D-4E9F-9E61-1DC70559FFB0}"/>
    <dgm:cxn modelId="{3494C1B3-7E6D-4710-AD26-7813A7361497}" srcId="{1F11BBA8-E764-46BD-9E37-14DE785C2165}" destId="{473F800D-E330-4E83-8330-3943E214821B}" srcOrd="0" destOrd="0" parTransId="{B339F63A-F133-4A25-858D-552A59C203E7}" sibTransId="{76D6391D-5286-4C54-860A-E28B9B582794}"/>
    <dgm:cxn modelId="{84E921B8-286B-4F7B-9C42-B6B010ACD9F4}" type="presOf" srcId="{C50970D2-AD8E-491F-8DB5-D93E817F12E1}" destId="{D7E9EB70-ADFB-4C00-A04D-2CA3148B7D80}" srcOrd="0" destOrd="0" presId="urn:microsoft.com/office/officeart/2018/2/layout/IconLabelList"/>
    <dgm:cxn modelId="{3D5F6DBC-C3F6-468E-99E1-AAE852CF79D5}" type="presOf" srcId="{473F800D-E330-4E83-8330-3943E214821B}" destId="{0228722A-F43B-43A0-B56A-8B42456BF566}" srcOrd="0" destOrd="0" presId="urn:microsoft.com/office/officeart/2018/2/layout/IconLabelList"/>
    <dgm:cxn modelId="{F2AF4EC0-BFB1-4D50-A0DA-1428D15F545C}" type="presOf" srcId="{1F11BBA8-E764-46BD-9E37-14DE785C2165}" destId="{A10E649B-E636-41B6-B749-0DDBB04D836C}" srcOrd="0" destOrd="0" presId="urn:microsoft.com/office/officeart/2018/2/layout/IconLabelList"/>
    <dgm:cxn modelId="{5A2758EF-D4AF-4012-ADEB-20F89CA2E860}" srcId="{1F11BBA8-E764-46BD-9E37-14DE785C2165}" destId="{C50970D2-AD8E-491F-8DB5-D93E817F12E1}" srcOrd="1" destOrd="0" parTransId="{9628A1DC-440E-4649-A90B-E543F33A7B0D}" sibTransId="{96048D4B-CA6C-4B33-ADB3-906E349CCE00}"/>
    <dgm:cxn modelId="{94BFDF93-0360-4DC0-9138-08D2C3AFB185}" type="presParOf" srcId="{A10E649B-E636-41B6-B749-0DDBB04D836C}" destId="{A4069063-8894-43A2-B5D9-9873C27EBAF1}" srcOrd="0" destOrd="0" presId="urn:microsoft.com/office/officeart/2018/2/layout/IconLabelList"/>
    <dgm:cxn modelId="{439A3A38-5F1A-459D-BEDC-97B2411A6097}" type="presParOf" srcId="{A4069063-8894-43A2-B5D9-9873C27EBAF1}" destId="{A3A9656B-6D4C-4705-8DC3-F682A6DCFE29}" srcOrd="0" destOrd="0" presId="urn:microsoft.com/office/officeart/2018/2/layout/IconLabelList"/>
    <dgm:cxn modelId="{559F2608-42C4-4A45-BFFF-8BC47C3DEDAC}" type="presParOf" srcId="{A4069063-8894-43A2-B5D9-9873C27EBAF1}" destId="{F31F9E2C-35BE-41A7-96CD-087B6F20ED73}" srcOrd="1" destOrd="0" presId="urn:microsoft.com/office/officeart/2018/2/layout/IconLabelList"/>
    <dgm:cxn modelId="{4EB028A6-C2A4-4BF3-9F75-1C92C1B097EF}" type="presParOf" srcId="{A4069063-8894-43A2-B5D9-9873C27EBAF1}" destId="{0228722A-F43B-43A0-B56A-8B42456BF566}" srcOrd="2" destOrd="0" presId="urn:microsoft.com/office/officeart/2018/2/layout/IconLabelList"/>
    <dgm:cxn modelId="{FCEEAA5D-B090-4CE6-B2CB-7F82C73A8FCC}" type="presParOf" srcId="{A10E649B-E636-41B6-B749-0DDBB04D836C}" destId="{59F103D3-9794-4696-AA9A-D736A8824889}" srcOrd="1" destOrd="0" presId="urn:microsoft.com/office/officeart/2018/2/layout/IconLabelList"/>
    <dgm:cxn modelId="{DDB1CADC-7D38-4402-8991-F5A80AF1F0F6}" type="presParOf" srcId="{A10E649B-E636-41B6-B749-0DDBB04D836C}" destId="{41CD2594-1D8C-4FE7-931A-019C6C38F3CB}" srcOrd="2" destOrd="0" presId="urn:microsoft.com/office/officeart/2018/2/layout/IconLabelList"/>
    <dgm:cxn modelId="{72AF8209-2AAF-409D-8627-1092705C6B92}" type="presParOf" srcId="{41CD2594-1D8C-4FE7-931A-019C6C38F3CB}" destId="{1A5569E5-1145-4D91-B2C7-6D406426A1FD}" srcOrd="0" destOrd="0" presId="urn:microsoft.com/office/officeart/2018/2/layout/IconLabelList"/>
    <dgm:cxn modelId="{A330AFF9-F89A-4B90-AB8D-123C27C8F447}" type="presParOf" srcId="{41CD2594-1D8C-4FE7-931A-019C6C38F3CB}" destId="{CA706C5C-11D5-4331-8169-DDC9AD38EA37}" srcOrd="1" destOrd="0" presId="urn:microsoft.com/office/officeart/2018/2/layout/IconLabelList"/>
    <dgm:cxn modelId="{9B17531B-7E70-4D43-96DA-CAA07B1BDF30}" type="presParOf" srcId="{41CD2594-1D8C-4FE7-931A-019C6C38F3CB}" destId="{D7E9EB70-ADFB-4C00-A04D-2CA3148B7D80}" srcOrd="2" destOrd="0" presId="urn:microsoft.com/office/officeart/2018/2/layout/IconLabelList"/>
    <dgm:cxn modelId="{BB718504-F28D-49B4-8DD7-6EBF49F79DCF}" type="presParOf" srcId="{A10E649B-E636-41B6-B749-0DDBB04D836C}" destId="{8C02FAC2-C26B-43A4-A474-007DE1552119}" srcOrd="3" destOrd="0" presId="urn:microsoft.com/office/officeart/2018/2/layout/IconLabelList"/>
    <dgm:cxn modelId="{7656E160-7E4A-4C87-B9AF-C91EF370CAB4}" type="presParOf" srcId="{A10E649B-E636-41B6-B749-0DDBB04D836C}" destId="{3E980409-E514-4A1E-B08B-695FA7ED49B5}" srcOrd="4" destOrd="0" presId="urn:microsoft.com/office/officeart/2018/2/layout/IconLabelList"/>
    <dgm:cxn modelId="{40102403-1A14-4B6C-80F4-C5CCE86C7464}" type="presParOf" srcId="{3E980409-E514-4A1E-B08B-695FA7ED49B5}" destId="{1E31B473-B506-4BE9-B2FC-7BDFF06FFDEE}" srcOrd="0" destOrd="0" presId="urn:microsoft.com/office/officeart/2018/2/layout/IconLabelList"/>
    <dgm:cxn modelId="{78E8E9F2-1BCA-433F-A416-8280673D7D0F}" type="presParOf" srcId="{3E980409-E514-4A1E-B08B-695FA7ED49B5}" destId="{C7F46D51-1DFD-4FFE-A092-25CC2ADC2331}" srcOrd="1" destOrd="0" presId="urn:microsoft.com/office/officeart/2018/2/layout/IconLabelList"/>
    <dgm:cxn modelId="{A79C01A8-B96F-4313-9B3A-D131D5E90430}" type="presParOf" srcId="{3E980409-E514-4A1E-B08B-695FA7ED49B5}" destId="{788A8F67-A98A-48E7-A93D-D8D550075B6A}" srcOrd="2" destOrd="0" presId="urn:microsoft.com/office/officeart/2018/2/layout/IconLabelList"/>
    <dgm:cxn modelId="{026E8E6C-C632-4CE4-9EB5-A08E1CB2204D}" type="presParOf" srcId="{A10E649B-E636-41B6-B749-0DDBB04D836C}" destId="{F975BA8C-0443-4F3B-9DA6-708351594837}" srcOrd="5" destOrd="0" presId="urn:microsoft.com/office/officeart/2018/2/layout/IconLabelList"/>
    <dgm:cxn modelId="{0359E286-E71F-4B28-A07A-E0080BB76C36}" type="presParOf" srcId="{A10E649B-E636-41B6-B749-0DDBB04D836C}" destId="{74406CDB-6186-4003-9F2D-EBB45E65B626}" srcOrd="6" destOrd="0" presId="urn:microsoft.com/office/officeart/2018/2/layout/IconLabelList"/>
    <dgm:cxn modelId="{FAE00C22-7255-4B16-B799-E70E81586D94}" type="presParOf" srcId="{74406CDB-6186-4003-9F2D-EBB45E65B626}" destId="{B24845E8-4565-4AC2-91BE-CCD953D61502}" srcOrd="0" destOrd="0" presId="urn:microsoft.com/office/officeart/2018/2/layout/IconLabelList"/>
    <dgm:cxn modelId="{D70DAE95-15B9-4364-B5AA-69EEF8F2D07F}" type="presParOf" srcId="{74406CDB-6186-4003-9F2D-EBB45E65B626}" destId="{0B989CBA-6888-4A16-8217-2AD749497914}" srcOrd="1" destOrd="0" presId="urn:microsoft.com/office/officeart/2018/2/layout/IconLabelList"/>
    <dgm:cxn modelId="{A408910D-81E5-4295-A51B-C2A27AD974DD}" type="presParOf" srcId="{74406CDB-6186-4003-9F2D-EBB45E65B626}" destId="{BCC545B6-8DCA-4B30-833C-9B3BD792EB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A0159B-108B-4880-AA23-90608ED3006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A1750DD-F7BA-4343-B84E-C2035F5D93E1}">
      <dgm:prSet/>
      <dgm:spPr/>
      <dgm:t>
        <a:bodyPr/>
        <a:lstStyle/>
        <a:p>
          <a:pPr>
            <a:defRPr cap="all"/>
          </a:pPr>
          <a:r>
            <a:rPr lang="es-MX"/>
            <a:t>Descargas: Más de 10 millones en Google Play.</a:t>
          </a:r>
          <a:endParaRPr lang="en-US"/>
        </a:p>
      </dgm:t>
    </dgm:pt>
    <dgm:pt modelId="{CA6A0904-5856-4620-B5C7-9DDE7B68658F}" type="parTrans" cxnId="{A970979A-F1BC-40CE-B80E-44A4458E1612}">
      <dgm:prSet/>
      <dgm:spPr/>
      <dgm:t>
        <a:bodyPr/>
        <a:lstStyle/>
        <a:p>
          <a:endParaRPr lang="en-US"/>
        </a:p>
      </dgm:t>
    </dgm:pt>
    <dgm:pt modelId="{0E45179D-0283-4E0F-9FC1-8E72E43231DD}" type="sibTrans" cxnId="{A970979A-F1BC-40CE-B80E-44A4458E1612}">
      <dgm:prSet/>
      <dgm:spPr/>
      <dgm:t>
        <a:bodyPr/>
        <a:lstStyle/>
        <a:p>
          <a:endParaRPr lang="en-US"/>
        </a:p>
      </dgm:t>
    </dgm:pt>
    <dgm:pt modelId="{4CDF571D-4172-4B10-A120-24A48D728873}">
      <dgm:prSet/>
      <dgm:spPr/>
      <dgm:t>
        <a:bodyPr/>
        <a:lstStyle/>
        <a:p>
          <a:pPr>
            <a:defRPr cap="all"/>
          </a:pPr>
          <a:r>
            <a:rPr lang="es-MX"/>
            <a:t>Popularidad: Alta en EE.UU., India y Brasil.</a:t>
          </a:r>
          <a:endParaRPr lang="en-US"/>
        </a:p>
      </dgm:t>
    </dgm:pt>
    <dgm:pt modelId="{EBA00F0F-21C3-458B-8C99-82B510E60D35}" type="parTrans" cxnId="{97467F5E-2B01-4C5B-8C02-DA10645847F8}">
      <dgm:prSet/>
      <dgm:spPr/>
      <dgm:t>
        <a:bodyPr/>
        <a:lstStyle/>
        <a:p>
          <a:endParaRPr lang="en-US"/>
        </a:p>
      </dgm:t>
    </dgm:pt>
    <dgm:pt modelId="{00594E45-0DCF-4ED6-8833-0ED8D764383A}" type="sibTrans" cxnId="{97467F5E-2B01-4C5B-8C02-DA10645847F8}">
      <dgm:prSet/>
      <dgm:spPr/>
      <dgm:t>
        <a:bodyPr/>
        <a:lstStyle/>
        <a:p>
          <a:endParaRPr lang="en-US"/>
        </a:p>
      </dgm:t>
    </dgm:pt>
    <dgm:pt modelId="{8365B029-66A4-4050-8EA8-B52C059E07F6}">
      <dgm:prSet/>
      <dgm:spPr/>
      <dgm:t>
        <a:bodyPr/>
        <a:lstStyle/>
        <a:p>
          <a:pPr>
            <a:defRPr cap="all"/>
          </a:pPr>
          <a:r>
            <a:rPr lang="es-MX"/>
            <a:t>Engagement: Alta interacción de usuarios.</a:t>
          </a:r>
          <a:endParaRPr lang="en-US"/>
        </a:p>
      </dgm:t>
    </dgm:pt>
    <dgm:pt modelId="{95FABE36-75C9-459B-BA35-7F887D5A9196}" type="parTrans" cxnId="{946AF130-1D08-4B7B-BC15-E3D4CF029DA1}">
      <dgm:prSet/>
      <dgm:spPr/>
      <dgm:t>
        <a:bodyPr/>
        <a:lstStyle/>
        <a:p>
          <a:endParaRPr lang="en-US"/>
        </a:p>
      </dgm:t>
    </dgm:pt>
    <dgm:pt modelId="{7356012D-E7BF-4F2A-BE90-46A7F091D075}" type="sibTrans" cxnId="{946AF130-1D08-4B7B-BC15-E3D4CF029DA1}">
      <dgm:prSet/>
      <dgm:spPr/>
      <dgm:t>
        <a:bodyPr/>
        <a:lstStyle/>
        <a:p>
          <a:endParaRPr lang="en-US"/>
        </a:p>
      </dgm:t>
    </dgm:pt>
    <dgm:pt modelId="{1CA5188B-497F-47A2-AE74-5CD514446116}" type="pres">
      <dgm:prSet presAssocID="{51A0159B-108B-4880-AA23-90608ED30069}" presName="root" presStyleCnt="0">
        <dgm:presLayoutVars>
          <dgm:dir/>
          <dgm:resizeHandles val="exact"/>
        </dgm:presLayoutVars>
      </dgm:prSet>
      <dgm:spPr/>
    </dgm:pt>
    <dgm:pt modelId="{A600BEDF-1939-4848-A65E-2374FE681D0D}" type="pres">
      <dgm:prSet presAssocID="{0A1750DD-F7BA-4343-B84E-C2035F5D93E1}" presName="compNode" presStyleCnt="0"/>
      <dgm:spPr/>
    </dgm:pt>
    <dgm:pt modelId="{48F6E290-ED13-47C4-B37A-CE7871E7CC66}" type="pres">
      <dgm:prSet presAssocID="{0A1750DD-F7BA-4343-B84E-C2035F5D93E1}" presName="iconBgRect" presStyleLbl="bgShp" presStyleIdx="0" presStyleCnt="3"/>
      <dgm:spPr/>
    </dgm:pt>
    <dgm:pt modelId="{462812CD-4DF9-4F62-9145-795F9EE51F92}" type="pres">
      <dgm:prSet presAssocID="{0A1750DD-F7BA-4343-B84E-C2035F5D93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CE95962-7631-4462-A228-9B085CF1AD77}" type="pres">
      <dgm:prSet presAssocID="{0A1750DD-F7BA-4343-B84E-C2035F5D93E1}" presName="spaceRect" presStyleCnt="0"/>
      <dgm:spPr/>
    </dgm:pt>
    <dgm:pt modelId="{8337ADD7-D250-4993-B02A-43102B5C2FBA}" type="pres">
      <dgm:prSet presAssocID="{0A1750DD-F7BA-4343-B84E-C2035F5D93E1}" presName="textRect" presStyleLbl="revTx" presStyleIdx="0" presStyleCnt="3">
        <dgm:presLayoutVars>
          <dgm:chMax val="1"/>
          <dgm:chPref val="1"/>
        </dgm:presLayoutVars>
      </dgm:prSet>
      <dgm:spPr/>
    </dgm:pt>
    <dgm:pt modelId="{ABCF34FD-8A01-46E9-BCE2-18102E6A01F3}" type="pres">
      <dgm:prSet presAssocID="{0E45179D-0283-4E0F-9FC1-8E72E43231DD}" presName="sibTrans" presStyleCnt="0"/>
      <dgm:spPr/>
    </dgm:pt>
    <dgm:pt modelId="{A0539124-9A46-45D7-A000-EF778144A30E}" type="pres">
      <dgm:prSet presAssocID="{4CDF571D-4172-4B10-A120-24A48D728873}" presName="compNode" presStyleCnt="0"/>
      <dgm:spPr/>
    </dgm:pt>
    <dgm:pt modelId="{5DFE7C19-3724-404F-82C5-2B1EC7A5FCAA}" type="pres">
      <dgm:prSet presAssocID="{4CDF571D-4172-4B10-A120-24A48D728873}" presName="iconBgRect" presStyleLbl="bgShp" presStyleIdx="1" presStyleCnt="3"/>
      <dgm:spPr/>
    </dgm:pt>
    <dgm:pt modelId="{67D856C6-0317-408B-AC30-6AD0A5CB411E}" type="pres">
      <dgm:prSet presAssocID="{4CDF571D-4172-4B10-A120-24A48D7288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C9816C9F-E563-4B31-B5E5-A40AB5454882}" type="pres">
      <dgm:prSet presAssocID="{4CDF571D-4172-4B10-A120-24A48D728873}" presName="spaceRect" presStyleCnt="0"/>
      <dgm:spPr/>
    </dgm:pt>
    <dgm:pt modelId="{0AC8CE67-853A-4E0E-9559-8BBF2AA64DB0}" type="pres">
      <dgm:prSet presAssocID="{4CDF571D-4172-4B10-A120-24A48D728873}" presName="textRect" presStyleLbl="revTx" presStyleIdx="1" presStyleCnt="3">
        <dgm:presLayoutVars>
          <dgm:chMax val="1"/>
          <dgm:chPref val="1"/>
        </dgm:presLayoutVars>
      </dgm:prSet>
      <dgm:spPr/>
    </dgm:pt>
    <dgm:pt modelId="{E3015BA0-93D4-46C2-94A2-3BA9C9F6FE74}" type="pres">
      <dgm:prSet presAssocID="{00594E45-0DCF-4ED6-8833-0ED8D764383A}" presName="sibTrans" presStyleCnt="0"/>
      <dgm:spPr/>
    </dgm:pt>
    <dgm:pt modelId="{18EF555C-508E-463B-B0B4-7414F06E2F3B}" type="pres">
      <dgm:prSet presAssocID="{8365B029-66A4-4050-8EA8-B52C059E07F6}" presName="compNode" presStyleCnt="0"/>
      <dgm:spPr/>
    </dgm:pt>
    <dgm:pt modelId="{A71C3DB9-556E-4D50-A457-67E1946E02F1}" type="pres">
      <dgm:prSet presAssocID="{8365B029-66A4-4050-8EA8-B52C059E07F6}" presName="iconBgRect" presStyleLbl="bgShp" presStyleIdx="2" presStyleCnt="3"/>
      <dgm:spPr/>
    </dgm:pt>
    <dgm:pt modelId="{91FCE5F2-E3DE-4839-BB35-5B37117B496E}" type="pres">
      <dgm:prSet presAssocID="{8365B029-66A4-4050-8EA8-B52C059E07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AFD26F73-CBA1-48AC-AB09-927186D060AD}" type="pres">
      <dgm:prSet presAssocID="{8365B029-66A4-4050-8EA8-B52C059E07F6}" presName="spaceRect" presStyleCnt="0"/>
      <dgm:spPr/>
    </dgm:pt>
    <dgm:pt modelId="{6E034D5B-A861-4E02-AF59-FE7DF345B9D4}" type="pres">
      <dgm:prSet presAssocID="{8365B029-66A4-4050-8EA8-B52C059E07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75EF11-1017-4601-846C-B5ABB3D41580}" type="presOf" srcId="{0A1750DD-F7BA-4343-B84E-C2035F5D93E1}" destId="{8337ADD7-D250-4993-B02A-43102B5C2FBA}" srcOrd="0" destOrd="0" presId="urn:microsoft.com/office/officeart/2018/5/layout/IconCircleLabelList"/>
    <dgm:cxn modelId="{946AF130-1D08-4B7B-BC15-E3D4CF029DA1}" srcId="{51A0159B-108B-4880-AA23-90608ED30069}" destId="{8365B029-66A4-4050-8EA8-B52C059E07F6}" srcOrd="2" destOrd="0" parTransId="{95FABE36-75C9-459B-BA35-7F887D5A9196}" sibTransId="{7356012D-E7BF-4F2A-BE90-46A7F091D075}"/>
    <dgm:cxn modelId="{97467F5E-2B01-4C5B-8C02-DA10645847F8}" srcId="{51A0159B-108B-4880-AA23-90608ED30069}" destId="{4CDF571D-4172-4B10-A120-24A48D728873}" srcOrd="1" destOrd="0" parTransId="{EBA00F0F-21C3-458B-8C99-82B510E60D35}" sibTransId="{00594E45-0DCF-4ED6-8833-0ED8D764383A}"/>
    <dgm:cxn modelId="{A970979A-F1BC-40CE-B80E-44A4458E1612}" srcId="{51A0159B-108B-4880-AA23-90608ED30069}" destId="{0A1750DD-F7BA-4343-B84E-C2035F5D93E1}" srcOrd="0" destOrd="0" parTransId="{CA6A0904-5856-4620-B5C7-9DDE7B68658F}" sibTransId="{0E45179D-0283-4E0F-9FC1-8E72E43231DD}"/>
    <dgm:cxn modelId="{D53C04A9-7D98-45D8-A961-F229AAB9D034}" type="presOf" srcId="{51A0159B-108B-4880-AA23-90608ED30069}" destId="{1CA5188B-497F-47A2-AE74-5CD514446116}" srcOrd="0" destOrd="0" presId="urn:microsoft.com/office/officeart/2018/5/layout/IconCircleLabelList"/>
    <dgm:cxn modelId="{EEA71AB1-4FFF-4FE1-9725-F64BB2DF1295}" type="presOf" srcId="{8365B029-66A4-4050-8EA8-B52C059E07F6}" destId="{6E034D5B-A861-4E02-AF59-FE7DF345B9D4}" srcOrd="0" destOrd="0" presId="urn:microsoft.com/office/officeart/2018/5/layout/IconCircleLabelList"/>
    <dgm:cxn modelId="{62EFACFA-6184-42DF-94C2-7AA342C9E479}" type="presOf" srcId="{4CDF571D-4172-4B10-A120-24A48D728873}" destId="{0AC8CE67-853A-4E0E-9559-8BBF2AA64DB0}" srcOrd="0" destOrd="0" presId="urn:microsoft.com/office/officeart/2018/5/layout/IconCircleLabelList"/>
    <dgm:cxn modelId="{78F1696E-1F8E-4937-98A5-F9F9A78E5F52}" type="presParOf" srcId="{1CA5188B-497F-47A2-AE74-5CD514446116}" destId="{A600BEDF-1939-4848-A65E-2374FE681D0D}" srcOrd="0" destOrd="0" presId="urn:microsoft.com/office/officeart/2018/5/layout/IconCircleLabelList"/>
    <dgm:cxn modelId="{23436357-B714-4DC2-BB95-1AC29D7C6594}" type="presParOf" srcId="{A600BEDF-1939-4848-A65E-2374FE681D0D}" destId="{48F6E290-ED13-47C4-B37A-CE7871E7CC66}" srcOrd="0" destOrd="0" presId="urn:microsoft.com/office/officeart/2018/5/layout/IconCircleLabelList"/>
    <dgm:cxn modelId="{FF744C4B-BD87-4125-A2D1-2B8AE1C95EB7}" type="presParOf" srcId="{A600BEDF-1939-4848-A65E-2374FE681D0D}" destId="{462812CD-4DF9-4F62-9145-795F9EE51F92}" srcOrd="1" destOrd="0" presId="urn:microsoft.com/office/officeart/2018/5/layout/IconCircleLabelList"/>
    <dgm:cxn modelId="{71CAE299-03CB-40AD-966D-71C040E01908}" type="presParOf" srcId="{A600BEDF-1939-4848-A65E-2374FE681D0D}" destId="{5CE95962-7631-4462-A228-9B085CF1AD77}" srcOrd="2" destOrd="0" presId="urn:microsoft.com/office/officeart/2018/5/layout/IconCircleLabelList"/>
    <dgm:cxn modelId="{6DB9ECA1-52D7-4D47-9CBA-9BF8CCD3E19E}" type="presParOf" srcId="{A600BEDF-1939-4848-A65E-2374FE681D0D}" destId="{8337ADD7-D250-4993-B02A-43102B5C2FBA}" srcOrd="3" destOrd="0" presId="urn:microsoft.com/office/officeart/2018/5/layout/IconCircleLabelList"/>
    <dgm:cxn modelId="{ADE2CFFB-7AFD-481A-94F1-CD2230788217}" type="presParOf" srcId="{1CA5188B-497F-47A2-AE74-5CD514446116}" destId="{ABCF34FD-8A01-46E9-BCE2-18102E6A01F3}" srcOrd="1" destOrd="0" presId="urn:microsoft.com/office/officeart/2018/5/layout/IconCircleLabelList"/>
    <dgm:cxn modelId="{97C103CD-4E16-4FB4-8525-6E1B319D9055}" type="presParOf" srcId="{1CA5188B-497F-47A2-AE74-5CD514446116}" destId="{A0539124-9A46-45D7-A000-EF778144A30E}" srcOrd="2" destOrd="0" presId="urn:microsoft.com/office/officeart/2018/5/layout/IconCircleLabelList"/>
    <dgm:cxn modelId="{CB491E41-038C-47F1-AF02-74974FEA7FE5}" type="presParOf" srcId="{A0539124-9A46-45D7-A000-EF778144A30E}" destId="{5DFE7C19-3724-404F-82C5-2B1EC7A5FCAA}" srcOrd="0" destOrd="0" presId="urn:microsoft.com/office/officeart/2018/5/layout/IconCircleLabelList"/>
    <dgm:cxn modelId="{1172FC66-A6FE-4AAA-AC93-D7A5E85ABB8A}" type="presParOf" srcId="{A0539124-9A46-45D7-A000-EF778144A30E}" destId="{67D856C6-0317-408B-AC30-6AD0A5CB411E}" srcOrd="1" destOrd="0" presId="urn:microsoft.com/office/officeart/2018/5/layout/IconCircleLabelList"/>
    <dgm:cxn modelId="{A6E610F2-7E49-4C58-A60E-D0DE9AC549DC}" type="presParOf" srcId="{A0539124-9A46-45D7-A000-EF778144A30E}" destId="{C9816C9F-E563-4B31-B5E5-A40AB5454882}" srcOrd="2" destOrd="0" presId="urn:microsoft.com/office/officeart/2018/5/layout/IconCircleLabelList"/>
    <dgm:cxn modelId="{37E6679F-0DB2-4A30-97D4-1F7F0D4CA60C}" type="presParOf" srcId="{A0539124-9A46-45D7-A000-EF778144A30E}" destId="{0AC8CE67-853A-4E0E-9559-8BBF2AA64DB0}" srcOrd="3" destOrd="0" presId="urn:microsoft.com/office/officeart/2018/5/layout/IconCircleLabelList"/>
    <dgm:cxn modelId="{9F0360B4-DDE0-4F43-936F-7B4356D5AC3C}" type="presParOf" srcId="{1CA5188B-497F-47A2-AE74-5CD514446116}" destId="{E3015BA0-93D4-46C2-94A2-3BA9C9F6FE74}" srcOrd="3" destOrd="0" presId="urn:microsoft.com/office/officeart/2018/5/layout/IconCircleLabelList"/>
    <dgm:cxn modelId="{94508A8F-6A39-4EF6-ADD8-BF57E5F5D32E}" type="presParOf" srcId="{1CA5188B-497F-47A2-AE74-5CD514446116}" destId="{18EF555C-508E-463B-B0B4-7414F06E2F3B}" srcOrd="4" destOrd="0" presId="urn:microsoft.com/office/officeart/2018/5/layout/IconCircleLabelList"/>
    <dgm:cxn modelId="{EC94A757-5998-48BB-AA58-046FA4492B0E}" type="presParOf" srcId="{18EF555C-508E-463B-B0B4-7414F06E2F3B}" destId="{A71C3DB9-556E-4D50-A457-67E1946E02F1}" srcOrd="0" destOrd="0" presId="urn:microsoft.com/office/officeart/2018/5/layout/IconCircleLabelList"/>
    <dgm:cxn modelId="{51868823-E764-4521-BE47-08CF2C39D5B1}" type="presParOf" srcId="{18EF555C-508E-463B-B0B4-7414F06E2F3B}" destId="{91FCE5F2-E3DE-4839-BB35-5B37117B496E}" srcOrd="1" destOrd="0" presId="urn:microsoft.com/office/officeart/2018/5/layout/IconCircleLabelList"/>
    <dgm:cxn modelId="{C732A629-D417-4613-BF8E-D090D829B8E0}" type="presParOf" srcId="{18EF555C-508E-463B-B0B4-7414F06E2F3B}" destId="{AFD26F73-CBA1-48AC-AB09-927186D060AD}" srcOrd="2" destOrd="0" presId="urn:microsoft.com/office/officeart/2018/5/layout/IconCircleLabelList"/>
    <dgm:cxn modelId="{B70DC773-A432-4F23-9623-2CD6615FF18E}" type="presParOf" srcId="{18EF555C-508E-463B-B0B4-7414F06E2F3B}" destId="{6E034D5B-A861-4E02-AF59-FE7DF345B9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EFF558-4B21-4AE3-8210-5719C210699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402902-4E50-4088-92DD-CDA47260FEFE}">
      <dgm:prSet/>
      <dgm:spPr/>
      <dgm:t>
        <a:bodyPr/>
        <a:lstStyle/>
        <a:p>
          <a:pPr>
            <a:defRPr cap="all"/>
          </a:pPr>
          <a:r>
            <a:rPr lang="es-MX"/>
            <a:t>Impacto: Mejora en rendimiento académico.</a:t>
          </a:r>
          <a:endParaRPr lang="en-US"/>
        </a:p>
      </dgm:t>
    </dgm:pt>
    <dgm:pt modelId="{16163A09-D48A-4945-BB09-5104DBA7C7CB}" type="parTrans" cxnId="{9224D122-D2A5-4B58-ABAE-065A5C7A93ED}">
      <dgm:prSet/>
      <dgm:spPr/>
      <dgm:t>
        <a:bodyPr/>
        <a:lstStyle/>
        <a:p>
          <a:endParaRPr lang="en-US"/>
        </a:p>
      </dgm:t>
    </dgm:pt>
    <dgm:pt modelId="{E75C7AD7-031B-4399-A73F-C5F8C018EABF}" type="sibTrans" cxnId="{9224D122-D2A5-4B58-ABAE-065A5C7A93ED}">
      <dgm:prSet/>
      <dgm:spPr/>
      <dgm:t>
        <a:bodyPr/>
        <a:lstStyle/>
        <a:p>
          <a:endParaRPr lang="en-US"/>
        </a:p>
      </dgm:t>
    </dgm:pt>
    <dgm:pt modelId="{4C3656BB-F7D1-4B2B-9AB2-A3EF8AA3D71C}">
      <dgm:prSet/>
      <dgm:spPr/>
      <dgm:t>
        <a:bodyPr/>
        <a:lstStyle/>
        <a:p>
          <a:pPr>
            <a:defRPr cap="all"/>
          </a:pPr>
          <a:r>
            <a:rPr lang="es-MX"/>
            <a:t>Inclusión: Reducción de la brecha digital.</a:t>
          </a:r>
          <a:endParaRPr lang="en-US"/>
        </a:p>
      </dgm:t>
    </dgm:pt>
    <dgm:pt modelId="{B6CB8DB5-BB6E-4B45-9B40-5A0CC96261FD}" type="parTrans" cxnId="{B6A688CB-1CD9-46F7-846B-6ABFE826804D}">
      <dgm:prSet/>
      <dgm:spPr/>
      <dgm:t>
        <a:bodyPr/>
        <a:lstStyle/>
        <a:p>
          <a:endParaRPr lang="en-US"/>
        </a:p>
      </dgm:t>
    </dgm:pt>
    <dgm:pt modelId="{A849DED9-1BAC-4AC4-950D-E76BC412DFD9}" type="sibTrans" cxnId="{B6A688CB-1CD9-46F7-846B-6ABFE826804D}">
      <dgm:prSet/>
      <dgm:spPr/>
      <dgm:t>
        <a:bodyPr/>
        <a:lstStyle/>
        <a:p>
          <a:endParaRPr lang="en-US"/>
        </a:p>
      </dgm:t>
    </dgm:pt>
    <dgm:pt modelId="{E735AC6E-BF38-4A19-8689-9E63E6ABAE46}" type="pres">
      <dgm:prSet presAssocID="{F9EFF558-4B21-4AE3-8210-5719C2106999}" presName="root" presStyleCnt="0">
        <dgm:presLayoutVars>
          <dgm:dir/>
          <dgm:resizeHandles val="exact"/>
        </dgm:presLayoutVars>
      </dgm:prSet>
      <dgm:spPr/>
    </dgm:pt>
    <dgm:pt modelId="{DF96133D-F330-4219-9504-A6CDCFC4BA2F}" type="pres">
      <dgm:prSet presAssocID="{85402902-4E50-4088-92DD-CDA47260FEFE}" presName="compNode" presStyleCnt="0"/>
      <dgm:spPr/>
    </dgm:pt>
    <dgm:pt modelId="{037EDBF1-875E-4DCF-A98F-798FC5BFA9B2}" type="pres">
      <dgm:prSet presAssocID="{85402902-4E50-4088-92DD-CDA47260FEFE}" presName="iconBgRect" presStyleLbl="bgShp" presStyleIdx="0" presStyleCnt="2"/>
      <dgm:spPr/>
    </dgm:pt>
    <dgm:pt modelId="{2254BA87-11E0-45E8-A7E4-AE27AAF826A0}" type="pres">
      <dgm:prSet presAssocID="{85402902-4E50-4088-92DD-CDA47260FE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749695B-38B5-494B-BE35-B65DE75EAF11}" type="pres">
      <dgm:prSet presAssocID="{85402902-4E50-4088-92DD-CDA47260FEFE}" presName="spaceRect" presStyleCnt="0"/>
      <dgm:spPr/>
    </dgm:pt>
    <dgm:pt modelId="{38A18E04-FF34-4148-9C0E-0DFE5DD9ADF5}" type="pres">
      <dgm:prSet presAssocID="{85402902-4E50-4088-92DD-CDA47260FEFE}" presName="textRect" presStyleLbl="revTx" presStyleIdx="0" presStyleCnt="2">
        <dgm:presLayoutVars>
          <dgm:chMax val="1"/>
          <dgm:chPref val="1"/>
        </dgm:presLayoutVars>
      </dgm:prSet>
      <dgm:spPr/>
    </dgm:pt>
    <dgm:pt modelId="{926AC2DD-90F7-41C3-8EB2-21D69C9506C7}" type="pres">
      <dgm:prSet presAssocID="{E75C7AD7-031B-4399-A73F-C5F8C018EABF}" presName="sibTrans" presStyleCnt="0"/>
      <dgm:spPr/>
    </dgm:pt>
    <dgm:pt modelId="{484B571D-4D8F-4EA6-A57C-2392235200D0}" type="pres">
      <dgm:prSet presAssocID="{4C3656BB-F7D1-4B2B-9AB2-A3EF8AA3D71C}" presName="compNode" presStyleCnt="0"/>
      <dgm:spPr/>
    </dgm:pt>
    <dgm:pt modelId="{D66DA652-45CE-409A-A972-C9A9DC022531}" type="pres">
      <dgm:prSet presAssocID="{4C3656BB-F7D1-4B2B-9AB2-A3EF8AA3D71C}" presName="iconBgRect" presStyleLbl="bgShp" presStyleIdx="1" presStyleCnt="2"/>
      <dgm:spPr/>
    </dgm:pt>
    <dgm:pt modelId="{DFAFAA70-8DFD-4D75-B141-AA87AC360460}" type="pres">
      <dgm:prSet presAssocID="{4C3656BB-F7D1-4B2B-9AB2-A3EF8AA3D7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C7362BA-FDC1-4558-B91B-0F7CB11D37DF}" type="pres">
      <dgm:prSet presAssocID="{4C3656BB-F7D1-4B2B-9AB2-A3EF8AA3D71C}" presName="spaceRect" presStyleCnt="0"/>
      <dgm:spPr/>
    </dgm:pt>
    <dgm:pt modelId="{7A246214-345F-4DCE-B2F6-FA89B44EB187}" type="pres">
      <dgm:prSet presAssocID="{4C3656BB-F7D1-4B2B-9AB2-A3EF8AA3D7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55EA11-E332-4591-B054-CEEBBB7903AC}" type="presOf" srcId="{F9EFF558-4B21-4AE3-8210-5719C2106999}" destId="{E735AC6E-BF38-4A19-8689-9E63E6ABAE46}" srcOrd="0" destOrd="0" presId="urn:microsoft.com/office/officeart/2018/5/layout/IconCircleLabelList"/>
    <dgm:cxn modelId="{9224D122-D2A5-4B58-ABAE-065A5C7A93ED}" srcId="{F9EFF558-4B21-4AE3-8210-5719C2106999}" destId="{85402902-4E50-4088-92DD-CDA47260FEFE}" srcOrd="0" destOrd="0" parTransId="{16163A09-D48A-4945-BB09-5104DBA7C7CB}" sibTransId="{E75C7AD7-031B-4399-A73F-C5F8C018EABF}"/>
    <dgm:cxn modelId="{0109493A-205E-4F1C-9698-2F8700490EE6}" type="presOf" srcId="{85402902-4E50-4088-92DD-CDA47260FEFE}" destId="{38A18E04-FF34-4148-9C0E-0DFE5DD9ADF5}" srcOrd="0" destOrd="0" presId="urn:microsoft.com/office/officeart/2018/5/layout/IconCircleLabelList"/>
    <dgm:cxn modelId="{B6A688CB-1CD9-46F7-846B-6ABFE826804D}" srcId="{F9EFF558-4B21-4AE3-8210-5719C2106999}" destId="{4C3656BB-F7D1-4B2B-9AB2-A3EF8AA3D71C}" srcOrd="1" destOrd="0" parTransId="{B6CB8DB5-BB6E-4B45-9B40-5A0CC96261FD}" sibTransId="{A849DED9-1BAC-4AC4-950D-E76BC412DFD9}"/>
    <dgm:cxn modelId="{81C396CD-8FC5-4D60-9C17-71B4390A6D3F}" type="presOf" srcId="{4C3656BB-F7D1-4B2B-9AB2-A3EF8AA3D71C}" destId="{7A246214-345F-4DCE-B2F6-FA89B44EB187}" srcOrd="0" destOrd="0" presId="urn:microsoft.com/office/officeart/2018/5/layout/IconCircleLabelList"/>
    <dgm:cxn modelId="{2D48BD53-F379-4A4B-8F40-384F22DE4D63}" type="presParOf" srcId="{E735AC6E-BF38-4A19-8689-9E63E6ABAE46}" destId="{DF96133D-F330-4219-9504-A6CDCFC4BA2F}" srcOrd="0" destOrd="0" presId="urn:microsoft.com/office/officeart/2018/5/layout/IconCircleLabelList"/>
    <dgm:cxn modelId="{88F80720-623C-418A-A04A-2652C20F35C2}" type="presParOf" srcId="{DF96133D-F330-4219-9504-A6CDCFC4BA2F}" destId="{037EDBF1-875E-4DCF-A98F-798FC5BFA9B2}" srcOrd="0" destOrd="0" presId="urn:microsoft.com/office/officeart/2018/5/layout/IconCircleLabelList"/>
    <dgm:cxn modelId="{E2F43D1B-129E-418D-8635-B146B0B7D129}" type="presParOf" srcId="{DF96133D-F330-4219-9504-A6CDCFC4BA2F}" destId="{2254BA87-11E0-45E8-A7E4-AE27AAF826A0}" srcOrd="1" destOrd="0" presId="urn:microsoft.com/office/officeart/2018/5/layout/IconCircleLabelList"/>
    <dgm:cxn modelId="{3B5BE2D4-DF04-4E2A-98B0-243F2DD05187}" type="presParOf" srcId="{DF96133D-F330-4219-9504-A6CDCFC4BA2F}" destId="{3749695B-38B5-494B-BE35-B65DE75EAF11}" srcOrd="2" destOrd="0" presId="urn:microsoft.com/office/officeart/2018/5/layout/IconCircleLabelList"/>
    <dgm:cxn modelId="{24E16E94-FEF2-4701-B3C6-6BC8B0981D63}" type="presParOf" srcId="{DF96133D-F330-4219-9504-A6CDCFC4BA2F}" destId="{38A18E04-FF34-4148-9C0E-0DFE5DD9ADF5}" srcOrd="3" destOrd="0" presId="urn:microsoft.com/office/officeart/2018/5/layout/IconCircleLabelList"/>
    <dgm:cxn modelId="{79435E2D-52E9-4536-8FF7-990AE3AEECC8}" type="presParOf" srcId="{E735AC6E-BF38-4A19-8689-9E63E6ABAE46}" destId="{926AC2DD-90F7-41C3-8EB2-21D69C9506C7}" srcOrd="1" destOrd="0" presId="urn:microsoft.com/office/officeart/2018/5/layout/IconCircleLabelList"/>
    <dgm:cxn modelId="{85EC7CE0-BE7E-4DF8-84AC-00797D5360B4}" type="presParOf" srcId="{E735AC6E-BF38-4A19-8689-9E63E6ABAE46}" destId="{484B571D-4D8F-4EA6-A57C-2392235200D0}" srcOrd="2" destOrd="0" presId="urn:microsoft.com/office/officeart/2018/5/layout/IconCircleLabelList"/>
    <dgm:cxn modelId="{6FE19505-D392-4E13-810A-B06B5B066CD6}" type="presParOf" srcId="{484B571D-4D8F-4EA6-A57C-2392235200D0}" destId="{D66DA652-45CE-409A-A972-C9A9DC022531}" srcOrd="0" destOrd="0" presId="urn:microsoft.com/office/officeart/2018/5/layout/IconCircleLabelList"/>
    <dgm:cxn modelId="{0B4335CD-976C-4333-BEDF-C235008A24FB}" type="presParOf" srcId="{484B571D-4D8F-4EA6-A57C-2392235200D0}" destId="{DFAFAA70-8DFD-4D75-B141-AA87AC360460}" srcOrd="1" destOrd="0" presId="urn:microsoft.com/office/officeart/2018/5/layout/IconCircleLabelList"/>
    <dgm:cxn modelId="{E42ED740-263A-404F-BFE9-A31379A0242B}" type="presParOf" srcId="{484B571D-4D8F-4EA6-A57C-2392235200D0}" destId="{1C7362BA-FDC1-4558-B91B-0F7CB11D37DF}" srcOrd="2" destOrd="0" presId="urn:microsoft.com/office/officeart/2018/5/layout/IconCircleLabelList"/>
    <dgm:cxn modelId="{B8E06C3E-F04E-4258-B137-142C63BB7D70}" type="presParOf" srcId="{484B571D-4D8F-4EA6-A57C-2392235200D0}" destId="{7A246214-345F-4DCE-B2F6-FA89B44EB1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BAB13C-CBDF-421B-A469-B32C490CF1F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FA04F0-44E7-47F3-A750-F7BB2ED5D9C6}">
      <dgm:prSet/>
      <dgm:spPr/>
      <dgm:t>
        <a:bodyPr/>
        <a:lstStyle/>
        <a:p>
          <a:pPr>
            <a:defRPr cap="all"/>
          </a:pPr>
          <a:r>
            <a:rPr lang="es-MX"/>
            <a:t>Gratuito: Sin suscripciones ni publicidad.</a:t>
          </a:r>
          <a:endParaRPr lang="en-US"/>
        </a:p>
      </dgm:t>
    </dgm:pt>
    <dgm:pt modelId="{903B76E8-66F3-4BC4-9745-2F160ED6111F}" type="parTrans" cxnId="{9D895468-5FF7-413E-9779-8646706162FD}">
      <dgm:prSet/>
      <dgm:spPr/>
      <dgm:t>
        <a:bodyPr/>
        <a:lstStyle/>
        <a:p>
          <a:endParaRPr lang="en-US"/>
        </a:p>
      </dgm:t>
    </dgm:pt>
    <dgm:pt modelId="{9C7CFC4E-C352-42D6-8B9B-27B1A428D4C0}" type="sibTrans" cxnId="{9D895468-5FF7-413E-9779-8646706162FD}">
      <dgm:prSet/>
      <dgm:spPr/>
      <dgm:t>
        <a:bodyPr/>
        <a:lstStyle/>
        <a:p>
          <a:endParaRPr lang="en-US"/>
        </a:p>
      </dgm:t>
    </dgm:pt>
    <dgm:pt modelId="{327593CD-838B-48E7-9E22-E94098F4A8D5}">
      <dgm:prSet/>
      <dgm:spPr/>
      <dgm:t>
        <a:bodyPr/>
        <a:lstStyle/>
        <a:p>
          <a:pPr>
            <a:defRPr cap="all"/>
          </a:pPr>
          <a:r>
            <a:rPr lang="es-MX"/>
            <a:t>Financiación: Donaciones y subvenciones</a:t>
          </a:r>
          <a:endParaRPr lang="en-US"/>
        </a:p>
      </dgm:t>
    </dgm:pt>
    <dgm:pt modelId="{4E0E5CE4-4359-4821-BC1A-FB6B30461654}" type="parTrans" cxnId="{7079BD7A-5841-4EA8-AEC5-ECA8FBEEFC5B}">
      <dgm:prSet/>
      <dgm:spPr/>
      <dgm:t>
        <a:bodyPr/>
        <a:lstStyle/>
        <a:p>
          <a:endParaRPr lang="en-US"/>
        </a:p>
      </dgm:t>
    </dgm:pt>
    <dgm:pt modelId="{751794B5-196A-401C-97CB-09A5D8004846}" type="sibTrans" cxnId="{7079BD7A-5841-4EA8-AEC5-ECA8FBEEFC5B}">
      <dgm:prSet/>
      <dgm:spPr/>
      <dgm:t>
        <a:bodyPr/>
        <a:lstStyle/>
        <a:p>
          <a:endParaRPr lang="en-US"/>
        </a:p>
      </dgm:t>
    </dgm:pt>
    <dgm:pt modelId="{43AA8939-4508-4EDC-8361-05A5C7CB05A9}" type="pres">
      <dgm:prSet presAssocID="{EABAB13C-CBDF-421B-A469-B32C490CF1FF}" presName="root" presStyleCnt="0">
        <dgm:presLayoutVars>
          <dgm:dir/>
          <dgm:resizeHandles val="exact"/>
        </dgm:presLayoutVars>
      </dgm:prSet>
      <dgm:spPr/>
    </dgm:pt>
    <dgm:pt modelId="{D8E537EC-926F-4775-9756-2329BB2DCE95}" type="pres">
      <dgm:prSet presAssocID="{65FA04F0-44E7-47F3-A750-F7BB2ED5D9C6}" presName="compNode" presStyleCnt="0"/>
      <dgm:spPr/>
    </dgm:pt>
    <dgm:pt modelId="{E215ADB7-0186-4BD0-AB19-53E23C0A5B0D}" type="pres">
      <dgm:prSet presAssocID="{65FA04F0-44E7-47F3-A750-F7BB2ED5D9C6}" presName="iconBgRect" presStyleLbl="bgShp" presStyleIdx="0" presStyleCnt="2"/>
      <dgm:spPr/>
    </dgm:pt>
    <dgm:pt modelId="{4DD670DE-6742-403A-8D8D-FC7336B8F0A4}" type="pres">
      <dgm:prSet presAssocID="{65FA04F0-44E7-47F3-A750-F7BB2ED5D9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AFCA859F-28BB-4A24-B8FE-8FABBB03AD9D}" type="pres">
      <dgm:prSet presAssocID="{65FA04F0-44E7-47F3-A750-F7BB2ED5D9C6}" presName="spaceRect" presStyleCnt="0"/>
      <dgm:spPr/>
    </dgm:pt>
    <dgm:pt modelId="{21E5C9C4-CDA5-4C52-88A4-1F3696A302A1}" type="pres">
      <dgm:prSet presAssocID="{65FA04F0-44E7-47F3-A750-F7BB2ED5D9C6}" presName="textRect" presStyleLbl="revTx" presStyleIdx="0" presStyleCnt="2">
        <dgm:presLayoutVars>
          <dgm:chMax val="1"/>
          <dgm:chPref val="1"/>
        </dgm:presLayoutVars>
      </dgm:prSet>
      <dgm:spPr/>
    </dgm:pt>
    <dgm:pt modelId="{1F3C58EB-8B70-4A30-AF2A-AB74A03FFA0E}" type="pres">
      <dgm:prSet presAssocID="{9C7CFC4E-C352-42D6-8B9B-27B1A428D4C0}" presName="sibTrans" presStyleCnt="0"/>
      <dgm:spPr/>
    </dgm:pt>
    <dgm:pt modelId="{DEDCAEC2-EE89-4A20-B743-E03089DB2772}" type="pres">
      <dgm:prSet presAssocID="{327593CD-838B-48E7-9E22-E94098F4A8D5}" presName="compNode" presStyleCnt="0"/>
      <dgm:spPr/>
    </dgm:pt>
    <dgm:pt modelId="{85E6C948-F1AD-4D9A-ABF3-D6EFBF97A54E}" type="pres">
      <dgm:prSet presAssocID="{327593CD-838B-48E7-9E22-E94098F4A8D5}" presName="iconBgRect" presStyleLbl="bgShp" presStyleIdx="1" presStyleCnt="2"/>
      <dgm:spPr/>
    </dgm:pt>
    <dgm:pt modelId="{FB6AAFF8-45CF-4F71-93A6-FD3235A4E794}" type="pres">
      <dgm:prSet presAssocID="{327593CD-838B-48E7-9E22-E94098F4A8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FF5B7B6-94F0-4D8A-AB13-2196E4089ADE}" type="pres">
      <dgm:prSet presAssocID="{327593CD-838B-48E7-9E22-E94098F4A8D5}" presName="spaceRect" presStyleCnt="0"/>
      <dgm:spPr/>
    </dgm:pt>
    <dgm:pt modelId="{D76C1C19-4760-44EC-AA8E-4720E34F6D68}" type="pres">
      <dgm:prSet presAssocID="{327593CD-838B-48E7-9E22-E94098F4A8D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E8E8E36-109A-478E-88E1-9080AC62DC7A}" type="presOf" srcId="{327593CD-838B-48E7-9E22-E94098F4A8D5}" destId="{D76C1C19-4760-44EC-AA8E-4720E34F6D68}" srcOrd="0" destOrd="0" presId="urn:microsoft.com/office/officeart/2018/5/layout/IconCircleLabelList"/>
    <dgm:cxn modelId="{9CAE6E37-FE6B-4E97-B7B4-82C9EC2CEB5D}" type="presOf" srcId="{65FA04F0-44E7-47F3-A750-F7BB2ED5D9C6}" destId="{21E5C9C4-CDA5-4C52-88A4-1F3696A302A1}" srcOrd="0" destOrd="0" presId="urn:microsoft.com/office/officeart/2018/5/layout/IconCircleLabelList"/>
    <dgm:cxn modelId="{9D895468-5FF7-413E-9779-8646706162FD}" srcId="{EABAB13C-CBDF-421B-A469-B32C490CF1FF}" destId="{65FA04F0-44E7-47F3-A750-F7BB2ED5D9C6}" srcOrd="0" destOrd="0" parTransId="{903B76E8-66F3-4BC4-9745-2F160ED6111F}" sibTransId="{9C7CFC4E-C352-42D6-8B9B-27B1A428D4C0}"/>
    <dgm:cxn modelId="{4FA8D877-10E0-4804-9715-71303E7015B2}" type="presOf" srcId="{EABAB13C-CBDF-421B-A469-B32C490CF1FF}" destId="{43AA8939-4508-4EDC-8361-05A5C7CB05A9}" srcOrd="0" destOrd="0" presId="urn:microsoft.com/office/officeart/2018/5/layout/IconCircleLabelList"/>
    <dgm:cxn modelId="{7079BD7A-5841-4EA8-AEC5-ECA8FBEEFC5B}" srcId="{EABAB13C-CBDF-421B-A469-B32C490CF1FF}" destId="{327593CD-838B-48E7-9E22-E94098F4A8D5}" srcOrd="1" destOrd="0" parTransId="{4E0E5CE4-4359-4821-BC1A-FB6B30461654}" sibTransId="{751794B5-196A-401C-97CB-09A5D8004846}"/>
    <dgm:cxn modelId="{41EC6C8A-D4DD-4E12-BE4D-D0E3EE072594}" type="presParOf" srcId="{43AA8939-4508-4EDC-8361-05A5C7CB05A9}" destId="{D8E537EC-926F-4775-9756-2329BB2DCE95}" srcOrd="0" destOrd="0" presId="urn:microsoft.com/office/officeart/2018/5/layout/IconCircleLabelList"/>
    <dgm:cxn modelId="{63448E97-720E-45DE-8CD7-E2205448E8F0}" type="presParOf" srcId="{D8E537EC-926F-4775-9756-2329BB2DCE95}" destId="{E215ADB7-0186-4BD0-AB19-53E23C0A5B0D}" srcOrd="0" destOrd="0" presId="urn:microsoft.com/office/officeart/2018/5/layout/IconCircleLabelList"/>
    <dgm:cxn modelId="{CB6C053F-1153-44CE-90B6-1C35F35B7337}" type="presParOf" srcId="{D8E537EC-926F-4775-9756-2329BB2DCE95}" destId="{4DD670DE-6742-403A-8D8D-FC7336B8F0A4}" srcOrd="1" destOrd="0" presId="urn:microsoft.com/office/officeart/2018/5/layout/IconCircleLabelList"/>
    <dgm:cxn modelId="{7FED9C61-E5D4-4632-8BCF-178E702AB215}" type="presParOf" srcId="{D8E537EC-926F-4775-9756-2329BB2DCE95}" destId="{AFCA859F-28BB-4A24-B8FE-8FABBB03AD9D}" srcOrd="2" destOrd="0" presId="urn:microsoft.com/office/officeart/2018/5/layout/IconCircleLabelList"/>
    <dgm:cxn modelId="{C9FB04AD-C69D-4175-BE5B-7F559536B3F6}" type="presParOf" srcId="{D8E537EC-926F-4775-9756-2329BB2DCE95}" destId="{21E5C9C4-CDA5-4C52-88A4-1F3696A302A1}" srcOrd="3" destOrd="0" presId="urn:microsoft.com/office/officeart/2018/5/layout/IconCircleLabelList"/>
    <dgm:cxn modelId="{AFE0E555-8554-489D-9759-0B7035E198E0}" type="presParOf" srcId="{43AA8939-4508-4EDC-8361-05A5C7CB05A9}" destId="{1F3C58EB-8B70-4A30-AF2A-AB74A03FFA0E}" srcOrd="1" destOrd="0" presId="urn:microsoft.com/office/officeart/2018/5/layout/IconCircleLabelList"/>
    <dgm:cxn modelId="{719C851E-4711-475E-B4CD-4A151C6CBF06}" type="presParOf" srcId="{43AA8939-4508-4EDC-8361-05A5C7CB05A9}" destId="{DEDCAEC2-EE89-4A20-B743-E03089DB2772}" srcOrd="2" destOrd="0" presId="urn:microsoft.com/office/officeart/2018/5/layout/IconCircleLabelList"/>
    <dgm:cxn modelId="{0E86F200-B7D0-4511-BAA1-4F144E9A3E98}" type="presParOf" srcId="{DEDCAEC2-EE89-4A20-B743-E03089DB2772}" destId="{85E6C948-F1AD-4D9A-ABF3-D6EFBF97A54E}" srcOrd="0" destOrd="0" presId="urn:microsoft.com/office/officeart/2018/5/layout/IconCircleLabelList"/>
    <dgm:cxn modelId="{DC99639C-A558-4CCC-9411-D7D81FE5F47D}" type="presParOf" srcId="{DEDCAEC2-EE89-4A20-B743-E03089DB2772}" destId="{FB6AAFF8-45CF-4F71-93A6-FD3235A4E794}" srcOrd="1" destOrd="0" presId="urn:microsoft.com/office/officeart/2018/5/layout/IconCircleLabelList"/>
    <dgm:cxn modelId="{D1D738F1-13A4-41A5-AE0F-B052AA4251AE}" type="presParOf" srcId="{DEDCAEC2-EE89-4A20-B743-E03089DB2772}" destId="{6FF5B7B6-94F0-4D8A-AB13-2196E4089ADE}" srcOrd="2" destOrd="0" presId="urn:microsoft.com/office/officeart/2018/5/layout/IconCircleLabelList"/>
    <dgm:cxn modelId="{8CB05BE7-4E79-43E9-9D78-BAF11848FCA3}" type="presParOf" srcId="{DEDCAEC2-EE89-4A20-B743-E03089DB2772}" destId="{D76C1C19-4760-44EC-AA8E-4720E34F6D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0266A4-DA0D-4395-A6D6-72CAB1B560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454C69-FD6D-469B-861E-029325643346}">
      <dgm:prSet/>
      <dgm:spPr/>
      <dgm:t>
        <a:bodyPr/>
        <a:lstStyle/>
        <a:p>
          <a:r>
            <a:rPr lang="es-MX"/>
            <a:t>Comparativa: Coursera, edX, Udemy.</a:t>
          </a:r>
          <a:endParaRPr lang="en-US"/>
        </a:p>
      </dgm:t>
    </dgm:pt>
    <dgm:pt modelId="{5321FA7D-C4EC-4C80-82DE-BE301FB18583}" type="parTrans" cxnId="{5FE38ADC-64F5-49C8-9060-CEF5774CB573}">
      <dgm:prSet/>
      <dgm:spPr/>
      <dgm:t>
        <a:bodyPr/>
        <a:lstStyle/>
        <a:p>
          <a:endParaRPr lang="en-US"/>
        </a:p>
      </dgm:t>
    </dgm:pt>
    <dgm:pt modelId="{0F02A8C1-220B-4219-9BAC-B5272A2B7086}" type="sibTrans" cxnId="{5FE38ADC-64F5-49C8-9060-CEF5774CB573}">
      <dgm:prSet/>
      <dgm:spPr/>
      <dgm:t>
        <a:bodyPr/>
        <a:lstStyle/>
        <a:p>
          <a:endParaRPr lang="en-US"/>
        </a:p>
      </dgm:t>
    </dgm:pt>
    <dgm:pt modelId="{65A3B0E3-1CFD-481C-9695-996223597450}">
      <dgm:prSet/>
      <dgm:spPr/>
      <dgm:t>
        <a:bodyPr/>
        <a:lstStyle/>
        <a:p>
          <a:r>
            <a:rPr lang="es-MX"/>
            <a:t>Diferencias: Enfoque en gratuidad y personalización.</a:t>
          </a:r>
          <a:endParaRPr lang="en-US"/>
        </a:p>
      </dgm:t>
    </dgm:pt>
    <dgm:pt modelId="{2A285CE9-9D14-484F-B457-2838A89E8489}" type="parTrans" cxnId="{B6889963-FDBB-4953-A143-55B2D391C59C}">
      <dgm:prSet/>
      <dgm:spPr/>
      <dgm:t>
        <a:bodyPr/>
        <a:lstStyle/>
        <a:p>
          <a:endParaRPr lang="en-US"/>
        </a:p>
      </dgm:t>
    </dgm:pt>
    <dgm:pt modelId="{9501D43F-A7BF-4E9B-B45D-FD139F0C080F}" type="sibTrans" cxnId="{B6889963-FDBB-4953-A143-55B2D391C59C}">
      <dgm:prSet/>
      <dgm:spPr/>
      <dgm:t>
        <a:bodyPr/>
        <a:lstStyle/>
        <a:p>
          <a:endParaRPr lang="en-US"/>
        </a:p>
      </dgm:t>
    </dgm:pt>
    <dgm:pt modelId="{C7104202-2FD8-4EE9-BC5B-2FA443455355}" type="pres">
      <dgm:prSet presAssocID="{010266A4-DA0D-4395-A6D6-72CAB1B56068}" presName="root" presStyleCnt="0">
        <dgm:presLayoutVars>
          <dgm:dir/>
          <dgm:resizeHandles val="exact"/>
        </dgm:presLayoutVars>
      </dgm:prSet>
      <dgm:spPr/>
    </dgm:pt>
    <dgm:pt modelId="{3D0829FB-A417-408D-AC9B-A93FA8E665BA}" type="pres">
      <dgm:prSet presAssocID="{AC454C69-FD6D-469B-861E-029325643346}" presName="compNode" presStyleCnt="0"/>
      <dgm:spPr/>
    </dgm:pt>
    <dgm:pt modelId="{9B8F9A14-FAAC-496E-9230-0AE82D22A29F}" type="pres">
      <dgm:prSet presAssocID="{AC454C69-FD6D-469B-861E-029325643346}" presName="bgRect" presStyleLbl="bgShp" presStyleIdx="0" presStyleCnt="2"/>
      <dgm:spPr/>
    </dgm:pt>
    <dgm:pt modelId="{1AFB7E4F-492A-47CE-AE2D-12469C2F95E8}" type="pres">
      <dgm:prSet presAssocID="{AC454C69-FD6D-469B-861E-0293256433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CC8B8928-7C3D-492D-831E-FED664B859B0}" type="pres">
      <dgm:prSet presAssocID="{AC454C69-FD6D-469B-861E-029325643346}" presName="spaceRect" presStyleCnt="0"/>
      <dgm:spPr/>
    </dgm:pt>
    <dgm:pt modelId="{D662D717-536F-4EDE-B03C-AD53127B1455}" type="pres">
      <dgm:prSet presAssocID="{AC454C69-FD6D-469B-861E-029325643346}" presName="parTx" presStyleLbl="revTx" presStyleIdx="0" presStyleCnt="2">
        <dgm:presLayoutVars>
          <dgm:chMax val="0"/>
          <dgm:chPref val="0"/>
        </dgm:presLayoutVars>
      </dgm:prSet>
      <dgm:spPr/>
    </dgm:pt>
    <dgm:pt modelId="{7C3E0238-2F13-4E60-85B1-EE93842CF5F5}" type="pres">
      <dgm:prSet presAssocID="{0F02A8C1-220B-4219-9BAC-B5272A2B7086}" presName="sibTrans" presStyleCnt="0"/>
      <dgm:spPr/>
    </dgm:pt>
    <dgm:pt modelId="{2DF21FD7-D06E-40E9-B5B7-E004DE08F632}" type="pres">
      <dgm:prSet presAssocID="{65A3B0E3-1CFD-481C-9695-996223597450}" presName="compNode" presStyleCnt="0"/>
      <dgm:spPr/>
    </dgm:pt>
    <dgm:pt modelId="{31DA7E9F-0BCC-48EA-B612-6A3C8B277EEB}" type="pres">
      <dgm:prSet presAssocID="{65A3B0E3-1CFD-481C-9695-996223597450}" presName="bgRect" presStyleLbl="bgShp" presStyleIdx="1" presStyleCnt="2"/>
      <dgm:spPr/>
    </dgm:pt>
    <dgm:pt modelId="{F58B8E0B-EF2F-41D2-A7B6-CFC0DF6BE24C}" type="pres">
      <dgm:prSet presAssocID="{65A3B0E3-1CFD-481C-9695-9962235974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8701C7F-7AA4-445D-AAD1-54E667F08037}" type="pres">
      <dgm:prSet presAssocID="{65A3B0E3-1CFD-481C-9695-996223597450}" presName="spaceRect" presStyleCnt="0"/>
      <dgm:spPr/>
    </dgm:pt>
    <dgm:pt modelId="{ABF1A11E-1162-4652-9E27-98BCEB92C579}" type="pres">
      <dgm:prSet presAssocID="{65A3B0E3-1CFD-481C-9695-9962235974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E925324-7791-40BC-83AA-96E3FA843A2D}" type="presOf" srcId="{AC454C69-FD6D-469B-861E-029325643346}" destId="{D662D717-536F-4EDE-B03C-AD53127B1455}" srcOrd="0" destOrd="0" presId="urn:microsoft.com/office/officeart/2018/2/layout/IconVerticalSolidList"/>
    <dgm:cxn modelId="{45BA3742-A70C-4622-B47B-D020ECE8BBE2}" type="presOf" srcId="{65A3B0E3-1CFD-481C-9695-996223597450}" destId="{ABF1A11E-1162-4652-9E27-98BCEB92C579}" srcOrd="0" destOrd="0" presId="urn:microsoft.com/office/officeart/2018/2/layout/IconVerticalSolidList"/>
    <dgm:cxn modelId="{B6889963-FDBB-4953-A143-55B2D391C59C}" srcId="{010266A4-DA0D-4395-A6D6-72CAB1B56068}" destId="{65A3B0E3-1CFD-481C-9695-996223597450}" srcOrd="1" destOrd="0" parTransId="{2A285CE9-9D14-484F-B457-2838A89E8489}" sibTransId="{9501D43F-A7BF-4E9B-B45D-FD139F0C080F}"/>
    <dgm:cxn modelId="{6DE3D2C2-CB1C-4DBF-B003-4BF2EEFCA363}" type="presOf" srcId="{010266A4-DA0D-4395-A6D6-72CAB1B56068}" destId="{C7104202-2FD8-4EE9-BC5B-2FA443455355}" srcOrd="0" destOrd="0" presId="urn:microsoft.com/office/officeart/2018/2/layout/IconVerticalSolidList"/>
    <dgm:cxn modelId="{5FE38ADC-64F5-49C8-9060-CEF5774CB573}" srcId="{010266A4-DA0D-4395-A6D6-72CAB1B56068}" destId="{AC454C69-FD6D-469B-861E-029325643346}" srcOrd="0" destOrd="0" parTransId="{5321FA7D-C4EC-4C80-82DE-BE301FB18583}" sibTransId="{0F02A8C1-220B-4219-9BAC-B5272A2B7086}"/>
    <dgm:cxn modelId="{BDAC78E1-37A3-4A35-ADFD-379FB034A3B1}" type="presParOf" srcId="{C7104202-2FD8-4EE9-BC5B-2FA443455355}" destId="{3D0829FB-A417-408D-AC9B-A93FA8E665BA}" srcOrd="0" destOrd="0" presId="urn:microsoft.com/office/officeart/2018/2/layout/IconVerticalSolidList"/>
    <dgm:cxn modelId="{ACA6D3D3-ABD6-43B5-BE6B-3DF327DEF08E}" type="presParOf" srcId="{3D0829FB-A417-408D-AC9B-A93FA8E665BA}" destId="{9B8F9A14-FAAC-496E-9230-0AE82D22A29F}" srcOrd="0" destOrd="0" presId="urn:microsoft.com/office/officeart/2018/2/layout/IconVerticalSolidList"/>
    <dgm:cxn modelId="{AFFCA3A8-6D59-4A79-8EAA-F3500B02B2CB}" type="presParOf" srcId="{3D0829FB-A417-408D-AC9B-A93FA8E665BA}" destId="{1AFB7E4F-492A-47CE-AE2D-12469C2F95E8}" srcOrd="1" destOrd="0" presId="urn:microsoft.com/office/officeart/2018/2/layout/IconVerticalSolidList"/>
    <dgm:cxn modelId="{7EEE7C35-0AE0-4B31-B6C8-9E9C2B00EA4D}" type="presParOf" srcId="{3D0829FB-A417-408D-AC9B-A93FA8E665BA}" destId="{CC8B8928-7C3D-492D-831E-FED664B859B0}" srcOrd="2" destOrd="0" presId="urn:microsoft.com/office/officeart/2018/2/layout/IconVerticalSolidList"/>
    <dgm:cxn modelId="{16FD65A3-5983-49B2-8451-3DB317B9C9B0}" type="presParOf" srcId="{3D0829FB-A417-408D-AC9B-A93FA8E665BA}" destId="{D662D717-536F-4EDE-B03C-AD53127B1455}" srcOrd="3" destOrd="0" presId="urn:microsoft.com/office/officeart/2018/2/layout/IconVerticalSolidList"/>
    <dgm:cxn modelId="{5A052742-A0D5-40C1-A4B3-D13E30BD7FB6}" type="presParOf" srcId="{C7104202-2FD8-4EE9-BC5B-2FA443455355}" destId="{7C3E0238-2F13-4E60-85B1-EE93842CF5F5}" srcOrd="1" destOrd="0" presId="urn:microsoft.com/office/officeart/2018/2/layout/IconVerticalSolidList"/>
    <dgm:cxn modelId="{5D517A40-D81B-4414-BE46-A11514AF2572}" type="presParOf" srcId="{C7104202-2FD8-4EE9-BC5B-2FA443455355}" destId="{2DF21FD7-D06E-40E9-B5B7-E004DE08F632}" srcOrd="2" destOrd="0" presId="urn:microsoft.com/office/officeart/2018/2/layout/IconVerticalSolidList"/>
    <dgm:cxn modelId="{E5727804-4468-4E20-A27C-FEDF48922EBA}" type="presParOf" srcId="{2DF21FD7-D06E-40E9-B5B7-E004DE08F632}" destId="{31DA7E9F-0BCC-48EA-B612-6A3C8B277EEB}" srcOrd="0" destOrd="0" presId="urn:microsoft.com/office/officeart/2018/2/layout/IconVerticalSolidList"/>
    <dgm:cxn modelId="{1B823179-0ADB-4CF9-8CCE-EC2F858B93BF}" type="presParOf" srcId="{2DF21FD7-D06E-40E9-B5B7-E004DE08F632}" destId="{F58B8E0B-EF2F-41D2-A7B6-CFC0DF6BE24C}" srcOrd="1" destOrd="0" presId="urn:microsoft.com/office/officeart/2018/2/layout/IconVerticalSolidList"/>
    <dgm:cxn modelId="{8ED1ADC2-6E3D-4B14-BF8F-3F9E437DFB53}" type="presParOf" srcId="{2DF21FD7-D06E-40E9-B5B7-E004DE08F632}" destId="{68701C7F-7AA4-445D-AAD1-54E667F08037}" srcOrd="2" destOrd="0" presId="urn:microsoft.com/office/officeart/2018/2/layout/IconVerticalSolidList"/>
    <dgm:cxn modelId="{138CD12C-688B-4FA1-94DE-5A26BA94735C}" type="presParOf" srcId="{2DF21FD7-D06E-40E9-B5B7-E004DE08F632}" destId="{ABF1A11E-1162-4652-9E27-98BCEB92C5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360719-489F-41DA-AC80-748995E956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C1E6B6-ACD9-4719-A0D4-0C583432D2E4}">
      <dgm:prSet/>
      <dgm:spPr/>
      <dgm:t>
        <a:bodyPr/>
        <a:lstStyle/>
        <a:p>
          <a:r>
            <a:rPr lang="es-MX"/>
            <a:t>Tecnología: Frontend con React/Angular, backend con Python/Node.js.</a:t>
          </a:r>
          <a:endParaRPr lang="en-US"/>
        </a:p>
      </dgm:t>
    </dgm:pt>
    <dgm:pt modelId="{5F468555-3377-40C9-A7ED-71AA14626895}" type="parTrans" cxnId="{6006455E-50AD-4ABC-B07C-DF1884DBA5FF}">
      <dgm:prSet/>
      <dgm:spPr/>
      <dgm:t>
        <a:bodyPr/>
        <a:lstStyle/>
        <a:p>
          <a:endParaRPr lang="en-US"/>
        </a:p>
      </dgm:t>
    </dgm:pt>
    <dgm:pt modelId="{91E2337E-C65C-420A-9351-6B7074D49AC6}" type="sibTrans" cxnId="{6006455E-50AD-4ABC-B07C-DF1884DBA5FF}">
      <dgm:prSet/>
      <dgm:spPr/>
      <dgm:t>
        <a:bodyPr/>
        <a:lstStyle/>
        <a:p>
          <a:endParaRPr lang="en-US"/>
        </a:p>
      </dgm:t>
    </dgm:pt>
    <dgm:pt modelId="{8B30F916-097C-43F9-B17A-C299B4C6A47E}">
      <dgm:prSet/>
      <dgm:spPr/>
      <dgm:t>
        <a:bodyPr/>
        <a:lstStyle/>
        <a:p>
          <a:r>
            <a:rPr lang="es-MX"/>
            <a:t>Seguridad: Cifrado AES-256, TLS 1.23.</a:t>
          </a:r>
          <a:endParaRPr lang="en-US"/>
        </a:p>
      </dgm:t>
    </dgm:pt>
    <dgm:pt modelId="{51029AAD-F5C5-43F2-8106-07A21FA406B4}" type="parTrans" cxnId="{6A169C89-2623-41DB-AC7F-B18CCBDEA5A2}">
      <dgm:prSet/>
      <dgm:spPr/>
      <dgm:t>
        <a:bodyPr/>
        <a:lstStyle/>
        <a:p>
          <a:endParaRPr lang="en-US"/>
        </a:p>
      </dgm:t>
    </dgm:pt>
    <dgm:pt modelId="{7F57D96E-1A2A-4326-A2AA-AAF64536FBB5}" type="sibTrans" cxnId="{6A169C89-2623-41DB-AC7F-B18CCBDEA5A2}">
      <dgm:prSet/>
      <dgm:spPr/>
      <dgm:t>
        <a:bodyPr/>
        <a:lstStyle/>
        <a:p>
          <a:endParaRPr lang="en-US"/>
        </a:p>
      </dgm:t>
    </dgm:pt>
    <dgm:pt modelId="{55C4EB4E-9345-4E26-86DC-B149619619C1}" type="pres">
      <dgm:prSet presAssocID="{BF360719-489F-41DA-AC80-748995E95643}" presName="root" presStyleCnt="0">
        <dgm:presLayoutVars>
          <dgm:dir/>
          <dgm:resizeHandles val="exact"/>
        </dgm:presLayoutVars>
      </dgm:prSet>
      <dgm:spPr/>
    </dgm:pt>
    <dgm:pt modelId="{83B62E7C-AF31-4A40-B011-E5AB44C6DA43}" type="pres">
      <dgm:prSet presAssocID="{39C1E6B6-ACD9-4719-A0D4-0C583432D2E4}" presName="compNode" presStyleCnt="0"/>
      <dgm:spPr/>
    </dgm:pt>
    <dgm:pt modelId="{F3C7E973-9251-4E4A-AEB3-C992694BF0EB}" type="pres">
      <dgm:prSet presAssocID="{39C1E6B6-ACD9-4719-A0D4-0C583432D2E4}" presName="bgRect" presStyleLbl="bgShp" presStyleIdx="0" presStyleCnt="2"/>
      <dgm:spPr/>
    </dgm:pt>
    <dgm:pt modelId="{536683A3-635F-45F9-9BD7-5CCE3CCACDE6}" type="pres">
      <dgm:prSet presAssocID="{39C1E6B6-ACD9-4719-A0D4-0C583432D2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B32301D-1B27-44D2-8E62-09239EC70D78}" type="pres">
      <dgm:prSet presAssocID="{39C1E6B6-ACD9-4719-A0D4-0C583432D2E4}" presName="spaceRect" presStyleCnt="0"/>
      <dgm:spPr/>
    </dgm:pt>
    <dgm:pt modelId="{8E0BE9B4-6BCE-4DD5-BFE0-BEE9DE504FFF}" type="pres">
      <dgm:prSet presAssocID="{39C1E6B6-ACD9-4719-A0D4-0C583432D2E4}" presName="parTx" presStyleLbl="revTx" presStyleIdx="0" presStyleCnt="2">
        <dgm:presLayoutVars>
          <dgm:chMax val="0"/>
          <dgm:chPref val="0"/>
        </dgm:presLayoutVars>
      </dgm:prSet>
      <dgm:spPr/>
    </dgm:pt>
    <dgm:pt modelId="{01049EAE-F80D-4B1F-9AFC-6D7480851627}" type="pres">
      <dgm:prSet presAssocID="{91E2337E-C65C-420A-9351-6B7074D49AC6}" presName="sibTrans" presStyleCnt="0"/>
      <dgm:spPr/>
    </dgm:pt>
    <dgm:pt modelId="{287CF546-5EDF-4D10-8EDC-5CDCA0445DD6}" type="pres">
      <dgm:prSet presAssocID="{8B30F916-097C-43F9-B17A-C299B4C6A47E}" presName="compNode" presStyleCnt="0"/>
      <dgm:spPr/>
    </dgm:pt>
    <dgm:pt modelId="{CB947D09-6139-4BA5-9857-947E92B30510}" type="pres">
      <dgm:prSet presAssocID="{8B30F916-097C-43F9-B17A-C299B4C6A47E}" presName="bgRect" presStyleLbl="bgShp" presStyleIdx="1" presStyleCnt="2"/>
      <dgm:spPr/>
    </dgm:pt>
    <dgm:pt modelId="{277E8587-D988-40F8-96DF-CFEBF44AA2CD}" type="pres">
      <dgm:prSet presAssocID="{8B30F916-097C-43F9-B17A-C299B4C6A4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9C702A4-AB42-4FC5-A703-5F44CF544AFE}" type="pres">
      <dgm:prSet presAssocID="{8B30F916-097C-43F9-B17A-C299B4C6A47E}" presName="spaceRect" presStyleCnt="0"/>
      <dgm:spPr/>
    </dgm:pt>
    <dgm:pt modelId="{D0F46B64-DD3F-4170-8ACB-AAEB1F2E2A3C}" type="pres">
      <dgm:prSet presAssocID="{8B30F916-097C-43F9-B17A-C299B4C6A47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67F521-B654-4DC5-B662-7519518B09D6}" type="presOf" srcId="{8B30F916-097C-43F9-B17A-C299B4C6A47E}" destId="{D0F46B64-DD3F-4170-8ACB-AAEB1F2E2A3C}" srcOrd="0" destOrd="0" presId="urn:microsoft.com/office/officeart/2018/2/layout/IconVerticalSolidList"/>
    <dgm:cxn modelId="{6006455E-50AD-4ABC-B07C-DF1884DBA5FF}" srcId="{BF360719-489F-41DA-AC80-748995E95643}" destId="{39C1E6B6-ACD9-4719-A0D4-0C583432D2E4}" srcOrd="0" destOrd="0" parTransId="{5F468555-3377-40C9-A7ED-71AA14626895}" sibTransId="{91E2337E-C65C-420A-9351-6B7074D49AC6}"/>
    <dgm:cxn modelId="{D5772F64-CCC2-468F-8BA4-4192ADEFED96}" type="presOf" srcId="{BF360719-489F-41DA-AC80-748995E95643}" destId="{55C4EB4E-9345-4E26-86DC-B149619619C1}" srcOrd="0" destOrd="0" presId="urn:microsoft.com/office/officeart/2018/2/layout/IconVerticalSolidList"/>
    <dgm:cxn modelId="{6A169C89-2623-41DB-AC7F-B18CCBDEA5A2}" srcId="{BF360719-489F-41DA-AC80-748995E95643}" destId="{8B30F916-097C-43F9-B17A-C299B4C6A47E}" srcOrd="1" destOrd="0" parTransId="{51029AAD-F5C5-43F2-8106-07A21FA406B4}" sibTransId="{7F57D96E-1A2A-4326-A2AA-AAF64536FBB5}"/>
    <dgm:cxn modelId="{74D16ED3-A9D0-4307-A561-2C7E8EE536C3}" type="presOf" srcId="{39C1E6B6-ACD9-4719-A0D4-0C583432D2E4}" destId="{8E0BE9B4-6BCE-4DD5-BFE0-BEE9DE504FFF}" srcOrd="0" destOrd="0" presId="urn:microsoft.com/office/officeart/2018/2/layout/IconVerticalSolidList"/>
    <dgm:cxn modelId="{C7135C24-58DB-4547-A1A4-B84358E25348}" type="presParOf" srcId="{55C4EB4E-9345-4E26-86DC-B149619619C1}" destId="{83B62E7C-AF31-4A40-B011-E5AB44C6DA43}" srcOrd="0" destOrd="0" presId="urn:microsoft.com/office/officeart/2018/2/layout/IconVerticalSolidList"/>
    <dgm:cxn modelId="{681B85C5-6FF2-48A6-A588-73F9C46D273E}" type="presParOf" srcId="{83B62E7C-AF31-4A40-B011-E5AB44C6DA43}" destId="{F3C7E973-9251-4E4A-AEB3-C992694BF0EB}" srcOrd="0" destOrd="0" presId="urn:microsoft.com/office/officeart/2018/2/layout/IconVerticalSolidList"/>
    <dgm:cxn modelId="{7BAD8D02-5A4D-44D2-B7CA-5FD738B93D89}" type="presParOf" srcId="{83B62E7C-AF31-4A40-B011-E5AB44C6DA43}" destId="{536683A3-635F-45F9-9BD7-5CCE3CCACDE6}" srcOrd="1" destOrd="0" presId="urn:microsoft.com/office/officeart/2018/2/layout/IconVerticalSolidList"/>
    <dgm:cxn modelId="{20FF6875-2F9B-422E-A3B8-F145F281AD26}" type="presParOf" srcId="{83B62E7C-AF31-4A40-B011-E5AB44C6DA43}" destId="{CB32301D-1B27-44D2-8E62-09239EC70D78}" srcOrd="2" destOrd="0" presId="urn:microsoft.com/office/officeart/2018/2/layout/IconVerticalSolidList"/>
    <dgm:cxn modelId="{3B927B4A-46E7-4624-99B7-978D6D22C3F0}" type="presParOf" srcId="{83B62E7C-AF31-4A40-B011-E5AB44C6DA43}" destId="{8E0BE9B4-6BCE-4DD5-BFE0-BEE9DE504FFF}" srcOrd="3" destOrd="0" presId="urn:microsoft.com/office/officeart/2018/2/layout/IconVerticalSolidList"/>
    <dgm:cxn modelId="{E79BA7EE-686C-4D94-9C9C-BDD39EDCCB73}" type="presParOf" srcId="{55C4EB4E-9345-4E26-86DC-B149619619C1}" destId="{01049EAE-F80D-4B1F-9AFC-6D7480851627}" srcOrd="1" destOrd="0" presId="urn:microsoft.com/office/officeart/2018/2/layout/IconVerticalSolidList"/>
    <dgm:cxn modelId="{D8ECC13D-B1CB-4EC2-BCAE-32F2DC105FC0}" type="presParOf" srcId="{55C4EB4E-9345-4E26-86DC-B149619619C1}" destId="{287CF546-5EDF-4D10-8EDC-5CDCA0445DD6}" srcOrd="2" destOrd="0" presId="urn:microsoft.com/office/officeart/2018/2/layout/IconVerticalSolidList"/>
    <dgm:cxn modelId="{DAB490F4-9B9A-42EC-ABE0-ECE8B0878FB1}" type="presParOf" srcId="{287CF546-5EDF-4D10-8EDC-5CDCA0445DD6}" destId="{CB947D09-6139-4BA5-9857-947E92B30510}" srcOrd="0" destOrd="0" presId="urn:microsoft.com/office/officeart/2018/2/layout/IconVerticalSolidList"/>
    <dgm:cxn modelId="{5CC08250-E0F1-4B09-B0DA-F420C9C0B584}" type="presParOf" srcId="{287CF546-5EDF-4D10-8EDC-5CDCA0445DD6}" destId="{277E8587-D988-40F8-96DF-CFEBF44AA2CD}" srcOrd="1" destOrd="0" presId="urn:microsoft.com/office/officeart/2018/2/layout/IconVerticalSolidList"/>
    <dgm:cxn modelId="{0E5F60A1-9886-4CE5-857B-8B236155DD72}" type="presParOf" srcId="{287CF546-5EDF-4D10-8EDC-5CDCA0445DD6}" destId="{E9C702A4-AB42-4FC5-A703-5F44CF544AFE}" srcOrd="2" destOrd="0" presId="urn:microsoft.com/office/officeart/2018/2/layout/IconVerticalSolidList"/>
    <dgm:cxn modelId="{41DA91C8-5CDD-4B39-8FB9-F398A2FB8044}" type="presParOf" srcId="{287CF546-5EDF-4D10-8EDC-5CDCA0445DD6}" destId="{D0F46B64-DD3F-4170-8ACB-AAEB1F2E2A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60FB4C-521D-4261-9909-B250490BFD0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0D7655D-581C-4CDB-8BE8-B063114F0FF9}">
      <dgm:prSet/>
      <dgm:spPr/>
      <dgm:t>
        <a:bodyPr/>
        <a:lstStyle/>
        <a:p>
          <a:pPr>
            <a:defRPr cap="all"/>
          </a:pPr>
          <a:r>
            <a:rPr lang="es-MX"/>
            <a:t>Innovación: Educación gratuita y personalizada.</a:t>
          </a:r>
          <a:endParaRPr lang="en-US"/>
        </a:p>
      </dgm:t>
    </dgm:pt>
    <dgm:pt modelId="{EE8E0E93-3CBE-4456-A5FF-66642CF19087}" type="parTrans" cxnId="{BE0B7070-77C1-4121-86B3-3E0383C820F8}">
      <dgm:prSet/>
      <dgm:spPr/>
      <dgm:t>
        <a:bodyPr/>
        <a:lstStyle/>
        <a:p>
          <a:endParaRPr lang="en-US"/>
        </a:p>
      </dgm:t>
    </dgm:pt>
    <dgm:pt modelId="{B967FB87-EDD4-4796-A09B-A2D27642FECF}" type="sibTrans" cxnId="{BE0B7070-77C1-4121-86B3-3E0383C820F8}">
      <dgm:prSet/>
      <dgm:spPr/>
      <dgm:t>
        <a:bodyPr/>
        <a:lstStyle/>
        <a:p>
          <a:endParaRPr lang="en-US"/>
        </a:p>
      </dgm:t>
    </dgm:pt>
    <dgm:pt modelId="{BB4AFF6D-691E-4669-B843-303E9BB43E9B}">
      <dgm:prSet/>
      <dgm:spPr/>
      <dgm:t>
        <a:bodyPr/>
        <a:lstStyle/>
        <a:p>
          <a:pPr>
            <a:defRPr cap="all"/>
          </a:pPr>
          <a:r>
            <a:rPr lang="es-MX"/>
            <a:t>Desafíos: Sostenibilidad y competencia.</a:t>
          </a:r>
          <a:endParaRPr lang="en-US"/>
        </a:p>
      </dgm:t>
    </dgm:pt>
    <dgm:pt modelId="{E738D4B4-B57E-437B-AE09-139D051A616F}" type="parTrans" cxnId="{EEE678CF-1CF9-43AC-BEAE-9679F3125D5E}">
      <dgm:prSet/>
      <dgm:spPr/>
      <dgm:t>
        <a:bodyPr/>
        <a:lstStyle/>
        <a:p>
          <a:endParaRPr lang="en-US"/>
        </a:p>
      </dgm:t>
    </dgm:pt>
    <dgm:pt modelId="{5336C918-D44F-4751-9BFE-21115E91F881}" type="sibTrans" cxnId="{EEE678CF-1CF9-43AC-BEAE-9679F3125D5E}">
      <dgm:prSet/>
      <dgm:spPr/>
      <dgm:t>
        <a:bodyPr/>
        <a:lstStyle/>
        <a:p>
          <a:endParaRPr lang="en-US"/>
        </a:p>
      </dgm:t>
    </dgm:pt>
    <dgm:pt modelId="{5A3F8CA1-8A63-4B4F-8242-451A74D7BB84}" type="pres">
      <dgm:prSet presAssocID="{5160FB4C-521D-4261-9909-B250490BFD00}" presName="root" presStyleCnt="0">
        <dgm:presLayoutVars>
          <dgm:dir/>
          <dgm:resizeHandles val="exact"/>
        </dgm:presLayoutVars>
      </dgm:prSet>
      <dgm:spPr/>
    </dgm:pt>
    <dgm:pt modelId="{4C1F2301-4002-4E2B-90EC-F070E4B09988}" type="pres">
      <dgm:prSet presAssocID="{30D7655D-581C-4CDB-8BE8-B063114F0FF9}" presName="compNode" presStyleCnt="0"/>
      <dgm:spPr/>
    </dgm:pt>
    <dgm:pt modelId="{EC152F58-4150-40FE-9FD5-89E411C54038}" type="pres">
      <dgm:prSet presAssocID="{30D7655D-581C-4CDB-8BE8-B063114F0FF9}" presName="iconBgRect" presStyleLbl="bgShp" presStyleIdx="0" presStyleCnt="2"/>
      <dgm:spPr/>
    </dgm:pt>
    <dgm:pt modelId="{CBD82F2F-A612-4347-B0D8-D5F8C7CC4C94}" type="pres">
      <dgm:prSet presAssocID="{30D7655D-581C-4CDB-8BE8-B063114F0F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71DD598-0F6B-4BA6-98A3-B5987D360F04}" type="pres">
      <dgm:prSet presAssocID="{30D7655D-581C-4CDB-8BE8-B063114F0FF9}" presName="spaceRect" presStyleCnt="0"/>
      <dgm:spPr/>
    </dgm:pt>
    <dgm:pt modelId="{E5463430-F41D-460B-961B-AF50B8729592}" type="pres">
      <dgm:prSet presAssocID="{30D7655D-581C-4CDB-8BE8-B063114F0FF9}" presName="textRect" presStyleLbl="revTx" presStyleIdx="0" presStyleCnt="2">
        <dgm:presLayoutVars>
          <dgm:chMax val="1"/>
          <dgm:chPref val="1"/>
        </dgm:presLayoutVars>
      </dgm:prSet>
      <dgm:spPr/>
    </dgm:pt>
    <dgm:pt modelId="{FAC2FD4F-B572-469F-8558-2103BC5B0BA1}" type="pres">
      <dgm:prSet presAssocID="{B967FB87-EDD4-4796-A09B-A2D27642FECF}" presName="sibTrans" presStyleCnt="0"/>
      <dgm:spPr/>
    </dgm:pt>
    <dgm:pt modelId="{6871CCB7-428B-4234-B59F-CED3788B0FDB}" type="pres">
      <dgm:prSet presAssocID="{BB4AFF6D-691E-4669-B843-303E9BB43E9B}" presName="compNode" presStyleCnt="0"/>
      <dgm:spPr/>
    </dgm:pt>
    <dgm:pt modelId="{AEA36413-2A7A-4C28-B888-A283F3F5E3DA}" type="pres">
      <dgm:prSet presAssocID="{BB4AFF6D-691E-4669-B843-303E9BB43E9B}" presName="iconBgRect" presStyleLbl="bgShp" presStyleIdx="1" presStyleCnt="2"/>
      <dgm:spPr/>
    </dgm:pt>
    <dgm:pt modelId="{D945388F-576D-4725-83D1-128D3022E709}" type="pres">
      <dgm:prSet presAssocID="{BB4AFF6D-691E-4669-B843-303E9BB43E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4739B8-9EDD-461B-9E9B-BAF6E0883FAE}" type="pres">
      <dgm:prSet presAssocID="{BB4AFF6D-691E-4669-B843-303E9BB43E9B}" presName="spaceRect" presStyleCnt="0"/>
      <dgm:spPr/>
    </dgm:pt>
    <dgm:pt modelId="{9B76CF34-9DC4-4A60-88A7-80F0620D1767}" type="pres">
      <dgm:prSet presAssocID="{BB4AFF6D-691E-4669-B843-303E9BB43E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FFC9B1B-692D-443A-9476-EA57FBBEDBBE}" type="presOf" srcId="{30D7655D-581C-4CDB-8BE8-B063114F0FF9}" destId="{E5463430-F41D-460B-961B-AF50B8729592}" srcOrd="0" destOrd="0" presId="urn:microsoft.com/office/officeart/2018/5/layout/IconCircleLabelList"/>
    <dgm:cxn modelId="{37F5D44B-DC9C-4A40-A8B3-38E68447F7B7}" type="presOf" srcId="{BB4AFF6D-691E-4669-B843-303E9BB43E9B}" destId="{9B76CF34-9DC4-4A60-88A7-80F0620D1767}" srcOrd="0" destOrd="0" presId="urn:microsoft.com/office/officeart/2018/5/layout/IconCircleLabelList"/>
    <dgm:cxn modelId="{BE0B7070-77C1-4121-86B3-3E0383C820F8}" srcId="{5160FB4C-521D-4261-9909-B250490BFD00}" destId="{30D7655D-581C-4CDB-8BE8-B063114F0FF9}" srcOrd="0" destOrd="0" parTransId="{EE8E0E93-3CBE-4456-A5FF-66642CF19087}" sibTransId="{B967FB87-EDD4-4796-A09B-A2D27642FECF}"/>
    <dgm:cxn modelId="{BDD875C8-F569-40A4-9F85-CDC16850287D}" type="presOf" srcId="{5160FB4C-521D-4261-9909-B250490BFD00}" destId="{5A3F8CA1-8A63-4B4F-8242-451A74D7BB84}" srcOrd="0" destOrd="0" presId="urn:microsoft.com/office/officeart/2018/5/layout/IconCircleLabelList"/>
    <dgm:cxn modelId="{EEE678CF-1CF9-43AC-BEAE-9679F3125D5E}" srcId="{5160FB4C-521D-4261-9909-B250490BFD00}" destId="{BB4AFF6D-691E-4669-B843-303E9BB43E9B}" srcOrd="1" destOrd="0" parTransId="{E738D4B4-B57E-437B-AE09-139D051A616F}" sibTransId="{5336C918-D44F-4751-9BFE-21115E91F881}"/>
    <dgm:cxn modelId="{7EB0215F-DB1B-434B-B436-33610BC53AF5}" type="presParOf" srcId="{5A3F8CA1-8A63-4B4F-8242-451A74D7BB84}" destId="{4C1F2301-4002-4E2B-90EC-F070E4B09988}" srcOrd="0" destOrd="0" presId="urn:microsoft.com/office/officeart/2018/5/layout/IconCircleLabelList"/>
    <dgm:cxn modelId="{1C26A05D-0C11-4BFF-A75B-6678AB401E8C}" type="presParOf" srcId="{4C1F2301-4002-4E2B-90EC-F070E4B09988}" destId="{EC152F58-4150-40FE-9FD5-89E411C54038}" srcOrd="0" destOrd="0" presId="urn:microsoft.com/office/officeart/2018/5/layout/IconCircleLabelList"/>
    <dgm:cxn modelId="{81973A2E-80F5-42F5-82D5-3DC2CD16CD74}" type="presParOf" srcId="{4C1F2301-4002-4E2B-90EC-F070E4B09988}" destId="{CBD82F2F-A612-4347-B0D8-D5F8C7CC4C94}" srcOrd="1" destOrd="0" presId="urn:microsoft.com/office/officeart/2018/5/layout/IconCircleLabelList"/>
    <dgm:cxn modelId="{3667759B-A31C-48C9-9E9B-21C0B1999294}" type="presParOf" srcId="{4C1F2301-4002-4E2B-90EC-F070E4B09988}" destId="{C71DD598-0F6B-4BA6-98A3-B5987D360F04}" srcOrd="2" destOrd="0" presId="urn:microsoft.com/office/officeart/2018/5/layout/IconCircleLabelList"/>
    <dgm:cxn modelId="{CC6CA95B-AF07-4F1B-B3E6-1DFE6931235C}" type="presParOf" srcId="{4C1F2301-4002-4E2B-90EC-F070E4B09988}" destId="{E5463430-F41D-460B-961B-AF50B8729592}" srcOrd="3" destOrd="0" presId="urn:microsoft.com/office/officeart/2018/5/layout/IconCircleLabelList"/>
    <dgm:cxn modelId="{0F8EF489-974C-4C54-8BFE-EB5322057E8D}" type="presParOf" srcId="{5A3F8CA1-8A63-4B4F-8242-451A74D7BB84}" destId="{FAC2FD4F-B572-469F-8558-2103BC5B0BA1}" srcOrd="1" destOrd="0" presId="urn:microsoft.com/office/officeart/2018/5/layout/IconCircleLabelList"/>
    <dgm:cxn modelId="{F7767A50-4F42-452B-82DD-8F30C34E7533}" type="presParOf" srcId="{5A3F8CA1-8A63-4B4F-8242-451A74D7BB84}" destId="{6871CCB7-428B-4234-B59F-CED3788B0FDB}" srcOrd="2" destOrd="0" presId="urn:microsoft.com/office/officeart/2018/5/layout/IconCircleLabelList"/>
    <dgm:cxn modelId="{B7E8FB93-A062-4285-B36C-F233F944070D}" type="presParOf" srcId="{6871CCB7-428B-4234-B59F-CED3788B0FDB}" destId="{AEA36413-2A7A-4C28-B888-A283F3F5E3DA}" srcOrd="0" destOrd="0" presId="urn:microsoft.com/office/officeart/2018/5/layout/IconCircleLabelList"/>
    <dgm:cxn modelId="{E3F8358F-DDD0-406D-B21F-074DA7C123CD}" type="presParOf" srcId="{6871CCB7-428B-4234-B59F-CED3788B0FDB}" destId="{D945388F-576D-4725-83D1-128D3022E709}" srcOrd="1" destOrd="0" presId="urn:microsoft.com/office/officeart/2018/5/layout/IconCircleLabelList"/>
    <dgm:cxn modelId="{8259BB9A-E4E3-4F62-90A4-4526DC5C4B56}" type="presParOf" srcId="{6871CCB7-428B-4234-B59F-CED3788B0FDB}" destId="{9B4739B8-9EDD-461B-9E9B-BAF6E0883FAE}" srcOrd="2" destOrd="0" presId="urn:microsoft.com/office/officeart/2018/5/layout/IconCircleLabelList"/>
    <dgm:cxn modelId="{B2D6A052-79DA-4B2F-B4A2-3A4E2301F393}" type="presParOf" srcId="{6871CCB7-428B-4234-B59F-CED3788B0FDB}" destId="{9B76CF34-9DC4-4A60-88A7-80F0620D17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E1294-CE0F-4A8E-89DE-B15405DF4782}">
      <dsp:nvSpPr>
        <dsp:cNvPr id="0" name=""/>
        <dsp:cNvSpPr/>
      </dsp:nvSpPr>
      <dsp:spPr>
        <a:xfrm>
          <a:off x="2008223" y="15190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D4A85-5641-4116-A53E-0FC5FD36123B}">
      <dsp:nvSpPr>
        <dsp:cNvPr id="0" name=""/>
        <dsp:cNvSpPr/>
      </dsp:nvSpPr>
      <dsp:spPr>
        <a:xfrm>
          <a:off x="2476223" y="61990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5BA0F-D289-4E69-8267-AF2FA8F8A69A}">
      <dsp:nvSpPr>
        <dsp:cNvPr id="0" name=""/>
        <dsp:cNvSpPr/>
      </dsp:nvSpPr>
      <dsp:spPr>
        <a:xfrm>
          <a:off x="1306223" y="30319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Khan Academy: Plataforma educativa gratuita.</a:t>
          </a:r>
          <a:endParaRPr lang="en-US" sz="2100" kern="1200"/>
        </a:p>
      </dsp:txBody>
      <dsp:txXfrm>
        <a:off x="1306223" y="3031909"/>
        <a:ext cx="3600000" cy="720000"/>
      </dsp:txXfrm>
    </dsp:sp>
    <dsp:sp modelId="{7AF3268B-2FD9-486C-B351-A6FA9C76B70E}">
      <dsp:nvSpPr>
        <dsp:cNvPr id="0" name=""/>
        <dsp:cNvSpPr/>
      </dsp:nvSpPr>
      <dsp:spPr>
        <a:xfrm>
          <a:off x="6238224" y="15190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5336E-9EE3-4244-91EB-E23D59CF2933}">
      <dsp:nvSpPr>
        <dsp:cNvPr id="0" name=""/>
        <dsp:cNvSpPr/>
      </dsp:nvSpPr>
      <dsp:spPr>
        <a:xfrm>
          <a:off x="6706224" y="61990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D007-C106-4459-92E1-A1FE67D5A2C0}">
      <dsp:nvSpPr>
        <dsp:cNvPr id="0" name=""/>
        <dsp:cNvSpPr/>
      </dsp:nvSpPr>
      <dsp:spPr>
        <a:xfrm>
          <a:off x="5536224" y="30319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Misión: Democratizar el acceso al conocimiento.</a:t>
          </a:r>
          <a:endParaRPr lang="en-US" sz="2100" kern="1200"/>
        </a:p>
      </dsp:txBody>
      <dsp:txXfrm>
        <a:off x="5536224" y="303190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50EC2-B406-4CD2-A4F9-3B826F64AC6A}">
      <dsp:nvSpPr>
        <dsp:cNvPr id="0" name=""/>
        <dsp:cNvSpPr/>
      </dsp:nvSpPr>
      <dsp:spPr>
        <a:xfrm>
          <a:off x="0" y="485089"/>
          <a:ext cx="1044244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2DF-6D9E-4CD3-8BB6-960B3918FDA0}">
      <dsp:nvSpPr>
        <dsp:cNvPr id="0" name=""/>
        <dsp:cNvSpPr/>
      </dsp:nvSpPr>
      <dsp:spPr>
        <a:xfrm>
          <a:off x="522122" y="57049"/>
          <a:ext cx="7309713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90" tIns="0" rIns="27629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Personalización</a:t>
          </a:r>
          <a:endParaRPr lang="en-US" sz="2900" kern="1200"/>
        </a:p>
      </dsp:txBody>
      <dsp:txXfrm>
        <a:off x="563912" y="98839"/>
        <a:ext cx="7226133" cy="772500"/>
      </dsp:txXfrm>
    </dsp:sp>
    <dsp:sp modelId="{1F97006D-923E-4CCF-838D-E48861D7DEC1}">
      <dsp:nvSpPr>
        <dsp:cNvPr id="0" name=""/>
        <dsp:cNvSpPr/>
      </dsp:nvSpPr>
      <dsp:spPr>
        <a:xfrm>
          <a:off x="0" y="1800529"/>
          <a:ext cx="1044244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A4678-7440-48B7-81CA-9CCC881CAD23}">
      <dsp:nvSpPr>
        <dsp:cNvPr id="0" name=""/>
        <dsp:cNvSpPr/>
      </dsp:nvSpPr>
      <dsp:spPr>
        <a:xfrm>
          <a:off x="522122" y="1372489"/>
          <a:ext cx="7309713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90" tIns="0" rIns="27629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Accesibilidad</a:t>
          </a:r>
          <a:endParaRPr lang="en-US" sz="2900" kern="1200"/>
        </a:p>
      </dsp:txBody>
      <dsp:txXfrm>
        <a:off x="563912" y="1414279"/>
        <a:ext cx="7226133" cy="772500"/>
      </dsp:txXfrm>
    </dsp:sp>
    <dsp:sp modelId="{313712EF-D0E5-4D6C-9544-BEF599BF1DBD}">
      <dsp:nvSpPr>
        <dsp:cNvPr id="0" name=""/>
        <dsp:cNvSpPr/>
      </dsp:nvSpPr>
      <dsp:spPr>
        <a:xfrm>
          <a:off x="0" y="3115969"/>
          <a:ext cx="1044244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F4E96-171C-4A2D-B323-3795A180E999}">
      <dsp:nvSpPr>
        <dsp:cNvPr id="0" name=""/>
        <dsp:cNvSpPr/>
      </dsp:nvSpPr>
      <dsp:spPr>
        <a:xfrm>
          <a:off x="522122" y="2687929"/>
          <a:ext cx="7309713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90" tIns="0" rIns="27629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Democratización de la educación</a:t>
          </a:r>
          <a:endParaRPr lang="en-US" sz="2900" kern="1200"/>
        </a:p>
      </dsp:txBody>
      <dsp:txXfrm>
        <a:off x="563912" y="2729719"/>
        <a:ext cx="7226133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656B-6D4C-4705-8DC3-F682A6DCFE29}">
      <dsp:nvSpPr>
        <dsp:cNvPr id="0" name=""/>
        <dsp:cNvSpPr/>
      </dsp:nvSpPr>
      <dsp:spPr>
        <a:xfrm>
          <a:off x="1106946" y="980320"/>
          <a:ext cx="931534" cy="9315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8722A-F43B-43A0-B56A-8B42456BF566}">
      <dsp:nvSpPr>
        <dsp:cNvPr id="0" name=""/>
        <dsp:cNvSpPr/>
      </dsp:nvSpPr>
      <dsp:spPr>
        <a:xfrm>
          <a:off x="537675" y="2203498"/>
          <a:ext cx="2070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Fortalezas: Contenido de alta calidad, accesibilidad.</a:t>
          </a:r>
          <a:endParaRPr lang="en-US" sz="1600" kern="1200"/>
        </a:p>
      </dsp:txBody>
      <dsp:txXfrm>
        <a:off x="537675" y="2203498"/>
        <a:ext cx="2070076" cy="720000"/>
      </dsp:txXfrm>
    </dsp:sp>
    <dsp:sp modelId="{1A5569E5-1145-4D91-B2C7-6D406426A1FD}">
      <dsp:nvSpPr>
        <dsp:cNvPr id="0" name=""/>
        <dsp:cNvSpPr/>
      </dsp:nvSpPr>
      <dsp:spPr>
        <a:xfrm>
          <a:off x="3539286" y="980320"/>
          <a:ext cx="931534" cy="9315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9EB70-ADFB-4C00-A04D-2CA3148B7D80}">
      <dsp:nvSpPr>
        <dsp:cNvPr id="0" name=""/>
        <dsp:cNvSpPr/>
      </dsp:nvSpPr>
      <dsp:spPr>
        <a:xfrm>
          <a:off x="2970015" y="2203498"/>
          <a:ext cx="2070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Oportunidades: IA, realidad aumentada.</a:t>
          </a:r>
          <a:endParaRPr lang="en-US" sz="1600" kern="1200"/>
        </a:p>
      </dsp:txBody>
      <dsp:txXfrm>
        <a:off x="2970015" y="2203498"/>
        <a:ext cx="2070076" cy="720000"/>
      </dsp:txXfrm>
    </dsp:sp>
    <dsp:sp modelId="{1E31B473-B506-4BE9-B2FC-7BDFF06FFDEE}">
      <dsp:nvSpPr>
        <dsp:cNvPr id="0" name=""/>
        <dsp:cNvSpPr/>
      </dsp:nvSpPr>
      <dsp:spPr>
        <a:xfrm>
          <a:off x="5971626" y="980320"/>
          <a:ext cx="931534" cy="9315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A8F67-A98A-48E7-A93D-D8D550075B6A}">
      <dsp:nvSpPr>
        <dsp:cNvPr id="0" name=""/>
        <dsp:cNvSpPr/>
      </dsp:nvSpPr>
      <dsp:spPr>
        <a:xfrm>
          <a:off x="5402355" y="2203498"/>
          <a:ext cx="2070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Debilidades: Falta de interacción en tiempo real.</a:t>
          </a:r>
          <a:endParaRPr lang="en-US" sz="1600" kern="1200"/>
        </a:p>
      </dsp:txBody>
      <dsp:txXfrm>
        <a:off x="5402355" y="2203498"/>
        <a:ext cx="2070076" cy="720000"/>
      </dsp:txXfrm>
    </dsp:sp>
    <dsp:sp modelId="{B24845E8-4565-4AC2-91BE-CCD953D61502}">
      <dsp:nvSpPr>
        <dsp:cNvPr id="0" name=""/>
        <dsp:cNvSpPr/>
      </dsp:nvSpPr>
      <dsp:spPr>
        <a:xfrm>
          <a:off x="8403966" y="980320"/>
          <a:ext cx="931534" cy="9315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545B6-8DCA-4B30-833C-9B3BD792EBE0}">
      <dsp:nvSpPr>
        <dsp:cNvPr id="0" name=""/>
        <dsp:cNvSpPr/>
      </dsp:nvSpPr>
      <dsp:spPr>
        <a:xfrm>
          <a:off x="7834695" y="2203498"/>
          <a:ext cx="2070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Amenazas: Competencia, cambios en políticas educativas.</a:t>
          </a:r>
          <a:endParaRPr lang="en-US" sz="1600" kern="1200"/>
        </a:p>
      </dsp:txBody>
      <dsp:txXfrm>
        <a:off x="7834695" y="2203498"/>
        <a:ext cx="207007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6E290-ED13-47C4-B37A-CE7871E7CC66}">
      <dsp:nvSpPr>
        <dsp:cNvPr id="0" name=""/>
        <dsp:cNvSpPr/>
      </dsp:nvSpPr>
      <dsp:spPr>
        <a:xfrm>
          <a:off x="642473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812CD-4DF9-4F62-9145-795F9EE51F92}">
      <dsp:nvSpPr>
        <dsp:cNvPr id="0" name=""/>
        <dsp:cNvSpPr/>
      </dsp:nvSpPr>
      <dsp:spPr>
        <a:xfrm>
          <a:off x="1044661" y="75659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7ADD7-D250-4993-B02A-43102B5C2FBA}">
      <dsp:nvSpPr>
        <dsp:cNvPr id="0" name=""/>
        <dsp:cNvSpPr/>
      </dsp:nvSpPr>
      <dsp:spPr>
        <a:xfrm>
          <a:off x="39192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Descargas: Más de 10 millones en Google Play.</a:t>
          </a:r>
          <a:endParaRPr lang="en-US" sz="1900" kern="1200"/>
        </a:p>
      </dsp:txBody>
      <dsp:txXfrm>
        <a:off x="39192" y="2829409"/>
        <a:ext cx="3093750" cy="720000"/>
      </dsp:txXfrm>
    </dsp:sp>
    <dsp:sp modelId="{5DFE7C19-3724-404F-82C5-2B1EC7A5FCAA}">
      <dsp:nvSpPr>
        <dsp:cNvPr id="0" name=""/>
        <dsp:cNvSpPr/>
      </dsp:nvSpPr>
      <dsp:spPr>
        <a:xfrm>
          <a:off x="4277630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856C6-0317-408B-AC30-6AD0A5CB411E}">
      <dsp:nvSpPr>
        <dsp:cNvPr id="0" name=""/>
        <dsp:cNvSpPr/>
      </dsp:nvSpPr>
      <dsp:spPr>
        <a:xfrm>
          <a:off x="4679817" y="75659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8CE67-853A-4E0E-9559-8BBF2AA64DB0}">
      <dsp:nvSpPr>
        <dsp:cNvPr id="0" name=""/>
        <dsp:cNvSpPr/>
      </dsp:nvSpPr>
      <dsp:spPr>
        <a:xfrm>
          <a:off x="3674349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Popularidad: Alta en EE.UU., India y Brasil.</a:t>
          </a:r>
          <a:endParaRPr lang="en-US" sz="1900" kern="1200"/>
        </a:p>
      </dsp:txBody>
      <dsp:txXfrm>
        <a:off x="3674349" y="2829409"/>
        <a:ext cx="3093750" cy="720000"/>
      </dsp:txXfrm>
    </dsp:sp>
    <dsp:sp modelId="{A71C3DB9-556E-4D50-A457-67E1946E02F1}">
      <dsp:nvSpPr>
        <dsp:cNvPr id="0" name=""/>
        <dsp:cNvSpPr/>
      </dsp:nvSpPr>
      <dsp:spPr>
        <a:xfrm>
          <a:off x="7912786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CE5F2-E3DE-4839-BB35-5B37117B496E}">
      <dsp:nvSpPr>
        <dsp:cNvPr id="0" name=""/>
        <dsp:cNvSpPr/>
      </dsp:nvSpPr>
      <dsp:spPr>
        <a:xfrm>
          <a:off x="8314974" y="75659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34D5B-A861-4E02-AF59-FE7DF345B9D4}">
      <dsp:nvSpPr>
        <dsp:cNvPr id="0" name=""/>
        <dsp:cNvSpPr/>
      </dsp:nvSpPr>
      <dsp:spPr>
        <a:xfrm>
          <a:off x="7309505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Engagement: Alta interacción de usuarios.</a:t>
          </a:r>
          <a:endParaRPr lang="en-US" sz="1900" kern="1200"/>
        </a:p>
      </dsp:txBody>
      <dsp:txXfrm>
        <a:off x="7309505" y="282940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EDBF1-875E-4DCF-A98F-798FC5BFA9B2}">
      <dsp:nvSpPr>
        <dsp:cNvPr id="0" name=""/>
        <dsp:cNvSpPr/>
      </dsp:nvSpPr>
      <dsp:spPr>
        <a:xfrm>
          <a:off x="2008223" y="15190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4BA87-11E0-45E8-A7E4-AE27AAF826A0}">
      <dsp:nvSpPr>
        <dsp:cNvPr id="0" name=""/>
        <dsp:cNvSpPr/>
      </dsp:nvSpPr>
      <dsp:spPr>
        <a:xfrm>
          <a:off x="2476223" y="61990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18E04-FF34-4148-9C0E-0DFE5DD9ADF5}">
      <dsp:nvSpPr>
        <dsp:cNvPr id="0" name=""/>
        <dsp:cNvSpPr/>
      </dsp:nvSpPr>
      <dsp:spPr>
        <a:xfrm>
          <a:off x="1306223" y="30319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300" kern="1200"/>
            <a:t>Impacto: Mejora en rendimiento académico.</a:t>
          </a:r>
          <a:endParaRPr lang="en-US" sz="2300" kern="1200"/>
        </a:p>
      </dsp:txBody>
      <dsp:txXfrm>
        <a:off x="1306223" y="3031909"/>
        <a:ext cx="3600000" cy="720000"/>
      </dsp:txXfrm>
    </dsp:sp>
    <dsp:sp modelId="{D66DA652-45CE-409A-A972-C9A9DC022531}">
      <dsp:nvSpPr>
        <dsp:cNvPr id="0" name=""/>
        <dsp:cNvSpPr/>
      </dsp:nvSpPr>
      <dsp:spPr>
        <a:xfrm>
          <a:off x="6238224" y="15190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FAA70-8DFD-4D75-B141-AA87AC360460}">
      <dsp:nvSpPr>
        <dsp:cNvPr id="0" name=""/>
        <dsp:cNvSpPr/>
      </dsp:nvSpPr>
      <dsp:spPr>
        <a:xfrm>
          <a:off x="6706224" y="61990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46214-345F-4DCE-B2F6-FA89B44EB187}">
      <dsp:nvSpPr>
        <dsp:cNvPr id="0" name=""/>
        <dsp:cNvSpPr/>
      </dsp:nvSpPr>
      <dsp:spPr>
        <a:xfrm>
          <a:off x="5536224" y="30319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300" kern="1200"/>
            <a:t>Inclusión: Reducción de la brecha digital.</a:t>
          </a:r>
          <a:endParaRPr lang="en-US" sz="2300" kern="1200"/>
        </a:p>
      </dsp:txBody>
      <dsp:txXfrm>
        <a:off x="5536224" y="3031909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5ADB7-0186-4BD0-AB19-53E23C0A5B0D}">
      <dsp:nvSpPr>
        <dsp:cNvPr id="0" name=""/>
        <dsp:cNvSpPr/>
      </dsp:nvSpPr>
      <dsp:spPr>
        <a:xfrm>
          <a:off x="2008223" y="15190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670DE-6742-403A-8D8D-FC7336B8F0A4}">
      <dsp:nvSpPr>
        <dsp:cNvPr id="0" name=""/>
        <dsp:cNvSpPr/>
      </dsp:nvSpPr>
      <dsp:spPr>
        <a:xfrm>
          <a:off x="2476223" y="61990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5C9C4-CDA5-4C52-88A4-1F3696A302A1}">
      <dsp:nvSpPr>
        <dsp:cNvPr id="0" name=""/>
        <dsp:cNvSpPr/>
      </dsp:nvSpPr>
      <dsp:spPr>
        <a:xfrm>
          <a:off x="1306223" y="30319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000" kern="1200"/>
            <a:t>Gratuito: Sin suscripciones ni publicidad.</a:t>
          </a:r>
          <a:endParaRPr lang="en-US" sz="2000" kern="1200"/>
        </a:p>
      </dsp:txBody>
      <dsp:txXfrm>
        <a:off x="1306223" y="3031909"/>
        <a:ext cx="3600000" cy="720000"/>
      </dsp:txXfrm>
    </dsp:sp>
    <dsp:sp modelId="{85E6C948-F1AD-4D9A-ABF3-D6EFBF97A54E}">
      <dsp:nvSpPr>
        <dsp:cNvPr id="0" name=""/>
        <dsp:cNvSpPr/>
      </dsp:nvSpPr>
      <dsp:spPr>
        <a:xfrm>
          <a:off x="6238224" y="15190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AAFF8-45CF-4F71-93A6-FD3235A4E794}">
      <dsp:nvSpPr>
        <dsp:cNvPr id="0" name=""/>
        <dsp:cNvSpPr/>
      </dsp:nvSpPr>
      <dsp:spPr>
        <a:xfrm>
          <a:off x="6706224" y="61990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C1C19-4760-44EC-AA8E-4720E34F6D68}">
      <dsp:nvSpPr>
        <dsp:cNvPr id="0" name=""/>
        <dsp:cNvSpPr/>
      </dsp:nvSpPr>
      <dsp:spPr>
        <a:xfrm>
          <a:off x="5536224" y="30319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000" kern="1200"/>
            <a:t>Financiación: Donaciones y subvenciones</a:t>
          </a:r>
          <a:endParaRPr lang="en-US" sz="2000" kern="1200"/>
        </a:p>
      </dsp:txBody>
      <dsp:txXfrm>
        <a:off x="5536224" y="3031909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F9A14-FAAC-496E-9230-0AE82D22A29F}">
      <dsp:nvSpPr>
        <dsp:cNvPr id="0" name=""/>
        <dsp:cNvSpPr/>
      </dsp:nvSpPr>
      <dsp:spPr>
        <a:xfrm>
          <a:off x="0" y="634370"/>
          <a:ext cx="10442448" cy="11711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B7E4F-492A-47CE-AE2D-12469C2F95E8}">
      <dsp:nvSpPr>
        <dsp:cNvPr id="0" name=""/>
        <dsp:cNvSpPr/>
      </dsp:nvSpPr>
      <dsp:spPr>
        <a:xfrm>
          <a:off x="354271" y="897878"/>
          <a:ext cx="644130" cy="644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2D717-536F-4EDE-B03C-AD53127B1455}">
      <dsp:nvSpPr>
        <dsp:cNvPr id="0" name=""/>
        <dsp:cNvSpPr/>
      </dsp:nvSpPr>
      <dsp:spPr>
        <a:xfrm>
          <a:off x="1352673" y="634370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Comparativa: Coursera, edX, Udemy.</a:t>
          </a:r>
          <a:endParaRPr lang="en-US" sz="2500" kern="1200"/>
        </a:p>
      </dsp:txBody>
      <dsp:txXfrm>
        <a:off x="1352673" y="634370"/>
        <a:ext cx="9089774" cy="1171145"/>
      </dsp:txXfrm>
    </dsp:sp>
    <dsp:sp modelId="{31DA7E9F-0BCC-48EA-B612-6A3C8B277EEB}">
      <dsp:nvSpPr>
        <dsp:cNvPr id="0" name=""/>
        <dsp:cNvSpPr/>
      </dsp:nvSpPr>
      <dsp:spPr>
        <a:xfrm>
          <a:off x="0" y="2098302"/>
          <a:ext cx="10442448" cy="11711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B8E0B-EF2F-41D2-A7B6-CFC0DF6BE24C}">
      <dsp:nvSpPr>
        <dsp:cNvPr id="0" name=""/>
        <dsp:cNvSpPr/>
      </dsp:nvSpPr>
      <dsp:spPr>
        <a:xfrm>
          <a:off x="354271" y="2361810"/>
          <a:ext cx="644130" cy="64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1A11E-1162-4652-9E27-98BCEB92C579}">
      <dsp:nvSpPr>
        <dsp:cNvPr id="0" name=""/>
        <dsp:cNvSpPr/>
      </dsp:nvSpPr>
      <dsp:spPr>
        <a:xfrm>
          <a:off x="1352673" y="2098302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Diferencias: Enfoque en gratuidad y personalización.</a:t>
          </a:r>
          <a:endParaRPr lang="en-US" sz="2500" kern="1200"/>
        </a:p>
      </dsp:txBody>
      <dsp:txXfrm>
        <a:off x="1352673" y="2098302"/>
        <a:ext cx="9089774" cy="11711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7E973-9251-4E4A-AEB3-C992694BF0EB}">
      <dsp:nvSpPr>
        <dsp:cNvPr id="0" name=""/>
        <dsp:cNvSpPr/>
      </dsp:nvSpPr>
      <dsp:spPr>
        <a:xfrm>
          <a:off x="0" y="634370"/>
          <a:ext cx="10442448" cy="11711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683A3-635F-45F9-9BD7-5CCE3CCACDE6}">
      <dsp:nvSpPr>
        <dsp:cNvPr id="0" name=""/>
        <dsp:cNvSpPr/>
      </dsp:nvSpPr>
      <dsp:spPr>
        <a:xfrm>
          <a:off x="354271" y="897878"/>
          <a:ext cx="644130" cy="644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BE9B4-6BCE-4DD5-BFE0-BEE9DE504FFF}">
      <dsp:nvSpPr>
        <dsp:cNvPr id="0" name=""/>
        <dsp:cNvSpPr/>
      </dsp:nvSpPr>
      <dsp:spPr>
        <a:xfrm>
          <a:off x="1352673" y="634370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Tecnología: Frontend con React/Angular, backend con Python/Node.js.</a:t>
          </a:r>
          <a:endParaRPr lang="en-US" sz="2500" kern="1200"/>
        </a:p>
      </dsp:txBody>
      <dsp:txXfrm>
        <a:off x="1352673" y="634370"/>
        <a:ext cx="9089774" cy="1171145"/>
      </dsp:txXfrm>
    </dsp:sp>
    <dsp:sp modelId="{CB947D09-6139-4BA5-9857-947E92B30510}">
      <dsp:nvSpPr>
        <dsp:cNvPr id="0" name=""/>
        <dsp:cNvSpPr/>
      </dsp:nvSpPr>
      <dsp:spPr>
        <a:xfrm>
          <a:off x="0" y="2098302"/>
          <a:ext cx="10442448" cy="117114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E8587-D988-40F8-96DF-CFEBF44AA2CD}">
      <dsp:nvSpPr>
        <dsp:cNvPr id="0" name=""/>
        <dsp:cNvSpPr/>
      </dsp:nvSpPr>
      <dsp:spPr>
        <a:xfrm>
          <a:off x="354271" y="2361810"/>
          <a:ext cx="644130" cy="64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6B64-DD3F-4170-8ACB-AAEB1F2E2A3C}">
      <dsp:nvSpPr>
        <dsp:cNvPr id="0" name=""/>
        <dsp:cNvSpPr/>
      </dsp:nvSpPr>
      <dsp:spPr>
        <a:xfrm>
          <a:off x="1352673" y="2098302"/>
          <a:ext cx="9089774" cy="117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6" tIns="123946" rIns="123946" bIns="1239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Seguridad: Cifrado AES-256, TLS 1.23.</a:t>
          </a:r>
          <a:endParaRPr lang="en-US" sz="2500" kern="1200"/>
        </a:p>
      </dsp:txBody>
      <dsp:txXfrm>
        <a:off x="1352673" y="2098302"/>
        <a:ext cx="9089774" cy="11711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52F58-4150-40FE-9FD5-89E411C54038}">
      <dsp:nvSpPr>
        <dsp:cNvPr id="0" name=""/>
        <dsp:cNvSpPr/>
      </dsp:nvSpPr>
      <dsp:spPr>
        <a:xfrm>
          <a:off x="2008223" y="15190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82F2F-A612-4347-B0D8-D5F8C7CC4C94}">
      <dsp:nvSpPr>
        <dsp:cNvPr id="0" name=""/>
        <dsp:cNvSpPr/>
      </dsp:nvSpPr>
      <dsp:spPr>
        <a:xfrm>
          <a:off x="2476223" y="61990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3430-F41D-460B-961B-AF50B8729592}">
      <dsp:nvSpPr>
        <dsp:cNvPr id="0" name=""/>
        <dsp:cNvSpPr/>
      </dsp:nvSpPr>
      <dsp:spPr>
        <a:xfrm>
          <a:off x="1306223" y="30319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200" kern="1200"/>
            <a:t>Innovación: Educación gratuita y personalizada.</a:t>
          </a:r>
          <a:endParaRPr lang="en-US" sz="2200" kern="1200"/>
        </a:p>
      </dsp:txBody>
      <dsp:txXfrm>
        <a:off x="1306223" y="3031909"/>
        <a:ext cx="3600000" cy="720000"/>
      </dsp:txXfrm>
    </dsp:sp>
    <dsp:sp modelId="{AEA36413-2A7A-4C28-B888-A283F3F5E3DA}">
      <dsp:nvSpPr>
        <dsp:cNvPr id="0" name=""/>
        <dsp:cNvSpPr/>
      </dsp:nvSpPr>
      <dsp:spPr>
        <a:xfrm>
          <a:off x="6238224" y="15190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5388F-576D-4725-83D1-128D3022E709}">
      <dsp:nvSpPr>
        <dsp:cNvPr id="0" name=""/>
        <dsp:cNvSpPr/>
      </dsp:nvSpPr>
      <dsp:spPr>
        <a:xfrm>
          <a:off x="6706224" y="61990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6CF34-9DC4-4A60-88A7-80F0620D1767}">
      <dsp:nvSpPr>
        <dsp:cNvPr id="0" name=""/>
        <dsp:cNvSpPr/>
      </dsp:nvSpPr>
      <dsp:spPr>
        <a:xfrm>
          <a:off x="5536224" y="30319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200" kern="1200"/>
            <a:t>Desafíos: Sostenibilidad y competencia.</a:t>
          </a:r>
          <a:endParaRPr lang="en-US" sz="2200" kern="1200"/>
        </a:p>
      </dsp:txBody>
      <dsp:txXfrm>
        <a:off x="5536224" y="303190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0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zajemicroeconomia.blogspot.com/2015/06/efecto-renta-y-efecto-sustitucio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es" TargetMode="External"/><Relationship Id="rId3" Type="http://schemas.openxmlformats.org/officeDocument/2006/relationships/hyperlink" Target="https://news.microsoft.com/source/latam/features/ia/khan-academy-y-microsoft-se-asocian-para-ampliar-el-acceso-a-herramientas-de-ia-que-personalizan-la-ensenanza-y-ayudan-a-que-el-aprendizaje-sea-divertido/" TargetMode="External"/><Relationship Id="rId7" Type="http://schemas.openxmlformats.org/officeDocument/2006/relationships/hyperlink" Target="https://www.applesfera.com/aplicaciones-ios-1/khan-academy-todo-para-aprender-mediante-videos-en-tu-ipad" TargetMode="External"/><Relationship Id="rId2" Type="http://schemas.openxmlformats.org/officeDocument/2006/relationships/hyperlink" Target="https://apps.apple.com/us/app/khan-academy/id4698637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urweekmba.com/es/%C2%BFC%C3%B3mo-gana-dinero-la-academia-khan%3F/" TargetMode="External"/><Relationship Id="rId11" Type="http://schemas.openxmlformats.org/officeDocument/2006/relationships/hyperlink" Target="https://play.google.com/store/apps/details?id=org.khanacademy.android&amp;hl=es_MX" TargetMode="External"/><Relationship Id="rId5" Type="http://schemas.openxmlformats.org/officeDocument/2006/relationships/hyperlink" Target="https://www.coursera.org/" TargetMode="External"/><Relationship Id="rId10" Type="http://schemas.openxmlformats.org/officeDocument/2006/relationships/hyperlink" Target="https://fundacioncarlosslim.org/aprende-org-ofrece-el-curso-descubre-khan-academy-en-espanol/" TargetMode="External"/><Relationship Id="rId4" Type="http://schemas.openxmlformats.org/officeDocument/2006/relationships/hyperlink" Target="https://es.euronews.com/2019/10/23/salman-khan-no-queremos-un-mundo-donde-cuando-los-ninos-quieran-aprender-haya-que-pagar-pr" TargetMode="External"/><Relationship Id="rId9" Type="http://schemas.openxmlformats.org/officeDocument/2006/relationships/hyperlink" Target="https://www.france24.com/es/20200821-la-khan-academy-los-cursos-gratuitos-en-l%C3%ADnea-que-se-hicieron-indispensables-en-la-pandemia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es/" TargetMode="External"/><Relationship Id="rId3" Type="http://schemas.openxmlformats.org/officeDocument/2006/relationships/hyperlink" Target="https://support.khanacademy.org/hc/es/articles/202483180--Cu%C3%A1l-es-la-historia-de-Khan-Academy" TargetMode="External"/><Relationship Id="rId7" Type="http://schemas.openxmlformats.org/officeDocument/2006/relationships/hyperlink" Target="https://app.sensortower.com/overview/org.khanacademy.android?country=MX" TargetMode="External"/><Relationship Id="rId2" Type="http://schemas.openxmlformats.org/officeDocument/2006/relationships/hyperlink" Target="https://es.khanacademy.org/about/privacy-poli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sensortower.com/overview/469863705?country=MX" TargetMode="External"/><Relationship Id="rId5" Type="http://schemas.openxmlformats.org/officeDocument/2006/relationships/hyperlink" Target="https://www.bbc.com/mundo/noticias/2013/07/130618_khan_academy_mexico_am" TargetMode="External"/><Relationship Id="rId10" Type="http://schemas.openxmlformats.org/officeDocument/2006/relationships/hyperlink" Target="https://fundacioncarlosslim.org/khan-academy-fundacion-carlos-slim-fortalecen-alianza/" TargetMode="External"/><Relationship Id="rId4" Type="http://schemas.openxmlformats.org/officeDocument/2006/relationships/hyperlink" Target="https://support.khanacademy.org/hc/es/articles/4406593496077--Cu%C3%A1les-son-las-pr%C3%A1cticas-de-seguridad-de-Khan-Academy" TargetMode="External"/><Relationship Id="rId9" Type="http://schemas.openxmlformats.org/officeDocument/2006/relationships/hyperlink" Target="https://www.ucv.edu.pe/noticias-general/convenio-khan-y-uc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B14D-B538-4661-71AD-DFA5BA75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07" r="560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E55F6-9C59-F5AE-92FA-7333E8CD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>
                <a:solidFill>
                  <a:schemeClr val="tx1"/>
                </a:solidFill>
              </a:rPr>
              <a:t>Khan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BADD2-F4E4-FF14-9058-85CD692B9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Profesor</a:t>
            </a:r>
            <a:r>
              <a:rPr lang="en-US" sz="1400" dirty="0">
                <a:solidFill>
                  <a:schemeClr val="tx1"/>
                </a:solidFill>
              </a:rPr>
              <a:t>: Ing </a:t>
            </a:r>
            <a:r>
              <a:rPr lang="en-US" sz="1400" dirty="0" err="1">
                <a:solidFill>
                  <a:schemeClr val="tx1"/>
                </a:solidFill>
              </a:rPr>
              <a:t>Marduk</a:t>
            </a:r>
            <a:r>
              <a:rPr lang="en-US" sz="1400" dirty="0">
                <a:solidFill>
                  <a:schemeClr val="tx1"/>
                </a:solidFill>
              </a:rPr>
              <a:t> Pérez de Lara Domínguez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Fecha</a:t>
            </a:r>
            <a:r>
              <a:rPr lang="en-US" sz="1400" dirty="0">
                <a:solidFill>
                  <a:schemeClr val="tx1"/>
                </a:solidFill>
              </a:rPr>
              <a:t>: 06 de </a:t>
            </a:r>
            <a:r>
              <a:rPr lang="en-US" sz="1400" dirty="0" err="1">
                <a:solidFill>
                  <a:schemeClr val="tx1"/>
                </a:solidFill>
              </a:rPr>
              <a:t>septiembre</a:t>
            </a:r>
            <a:r>
              <a:rPr lang="en-US" sz="1400" dirty="0">
                <a:solidFill>
                  <a:schemeClr val="tx1"/>
                </a:solidFill>
              </a:rPr>
              <a:t> de 2024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Grupo: 03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Semestre</a:t>
            </a:r>
            <a:r>
              <a:rPr lang="en-US" sz="1400" dirty="0">
                <a:solidFill>
                  <a:schemeClr val="tx1"/>
                </a:solidFill>
              </a:rPr>
              <a:t>: 2025-1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Equipo: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Alcántara Guerrero Alfredo Guadalupe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Martínez Manzo Adrián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Oregon Arias Roman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8B7DF-20CE-938E-474F-9E646834BCE4}"/>
              </a:ext>
            </a:extLst>
          </p:cNvPr>
          <p:cNvSpPr txBox="1"/>
          <p:nvPr/>
        </p:nvSpPr>
        <p:spPr>
          <a:xfrm>
            <a:off x="6103027" y="6858000"/>
            <a:ext cx="6088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3" tooltip="https://aprendizajemicroeconomia.blogspot.com/2015/06/efecto-renta-y-efecto-sustitucion.html"/>
              </a:rPr>
              <a:t>This Photo</a:t>
            </a:r>
            <a:r>
              <a:rPr lang="es-MX" sz="900"/>
              <a:t> by Unknown Author is licensed under </a:t>
            </a:r>
            <a:r>
              <a:rPr lang="es-MX" sz="900">
                <a:hlinkClick r:id="rId4" tooltip="https://creativecommons.org/licenses/by/3.0/"/>
              </a:rPr>
              <a:t>CC BY</a:t>
            </a:r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331586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D1E8-B961-5A50-FABD-8F6BD8A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Conclusiones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E3D3-9CC6-0B9C-B121-2FFCA3D8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9E04-13B4-14FC-8D93-02766F9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8B4B9C3-2600-335E-2A3F-E8564749B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915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7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01D6-F422-7E64-DCFE-A26D14D9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71D5-14E4-E1BF-4E6D-51622464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>
                <a:effectLst/>
              </a:rPr>
              <a:t>App Store. (2024, agosto 13). </a:t>
            </a:r>
            <a:r>
              <a:rPr lang="es-MX" i="1" dirty="0">
                <a:effectLst/>
              </a:rPr>
              <a:t>‎Khan Academy</a:t>
            </a:r>
            <a:r>
              <a:rPr lang="es-MX" dirty="0">
                <a:effectLst/>
              </a:rPr>
              <a:t>. App Store. </a:t>
            </a:r>
            <a:r>
              <a:rPr lang="es-MX" dirty="0">
                <a:effectLst/>
                <a:hlinkClick r:id="rId2"/>
              </a:rPr>
              <a:t>https://apps.apple.com/us/app/khan-academy/id469863705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Beatty, S. (s/f). </a:t>
            </a:r>
            <a:r>
              <a:rPr lang="es-MX" i="1" dirty="0">
                <a:effectLst/>
              </a:rPr>
              <a:t>Khan Academy y Microsoft se asocian para ampliar el acceso a herramientas de IA que personalizan la enseñanza y ayudan a que el aprendizaje sea divertido</a:t>
            </a:r>
            <a:r>
              <a:rPr lang="es-MX" dirty="0">
                <a:effectLst/>
              </a:rPr>
              <a:t>. Source LATAM. Recuperado el 5 de septiembre de 2024, de </a:t>
            </a:r>
            <a:r>
              <a:rPr lang="es-MX" dirty="0">
                <a:effectLst/>
                <a:hlinkClick r:id="rId3"/>
              </a:rPr>
              <a:t>https://news.microsoft.com/source/latam/features/ia/khan-academy-y-microsoft-se-asocian-para-ampliar-el-acceso-a-herramientas-de-ia-que-personalizan-la-ensenanza-y-ayudan-a-que-el-aprendizaje-sea-divertido/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Cantone, S. (2019, octubre 23). </a:t>
            </a:r>
            <a:r>
              <a:rPr lang="es-MX" i="1" dirty="0">
                <a:effectLst/>
              </a:rPr>
              <a:t>Entrevista a Salman Khan, Premio Princesa de Asturias de Cooperación</a:t>
            </a:r>
            <a:r>
              <a:rPr lang="es-MX" dirty="0">
                <a:effectLst/>
              </a:rPr>
              <a:t>. </a:t>
            </a:r>
            <a:r>
              <a:rPr lang="es-MX" dirty="0" err="1">
                <a:effectLst/>
              </a:rPr>
              <a:t>euronews</a:t>
            </a:r>
            <a:r>
              <a:rPr lang="es-MX" dirty="0">
                <a:effectLst/>
              </a:rPr>
              <a:t>. </a:t>
            </a:r>
            <a:r>
              <a:rPr lang="es-MX" dirty="0">
                <a:effectLst/>
                <a:hlinkClick r:id="rId4"/>
              </a:rPr>
              <a:t>https://es.euronews.com/2019/10/23/salman-khan-no-queremos-un-mundo-donde-cuando-los-ninos-quieran-aprender-haya-que-pagar-pr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Coursera. (s/f). </a:t>
            </a:r>
            <a:r>
              <a:rPr lang="es-MX" i="1" dirty="0">
                <a:effectLst/>
              </a:rPr>
              <a:t>Coursera | </a:t>
            </a:r>
            <a:r>
              <a:rPr lang="es-MX" i="1" dirty="0" err="1">
                <a:effectLst/>
              </a:rPr>
              <a:t>Degrees</a:t>
            </a:r>
            <a:r>
              <a:rPr lang="es-MX" i="1" dirty="0">
                <a:effectLst/>
              </a:rPr>
              <a:t>, </a:t>
            </a:r>
            <a:r>
              <a:rPr lang="es-MX" i="1" dirty="0" err="1">
                <a:effectLst/>
              </a:rPr>
              <a:t>Certificates</a:t>
            </a:r>
            <a:r>
              <a:rPr lang="es-MX" i="1" dirty="0">
                <a:effectLst/>
              </a:rPr>
              <a:t>, &amp; Free Online </a:t>
            </a:r>
            <a:r>
              <a:rPr lang="es-MX" i="1" dirty="0" err="1">
                <a:effectLst/>
              </a:rPr>
              <a:t>Courses</a:t>
            </a:r>
            <a:r>
              <a:rPr lang="es-MX" dirty="0">
                <a:effectLst/>
              </a:rPr>
              <a:t>. Recuperado el 5 de septiembre de 2024, de </a:t>
            </a:r>
            <a:r>
              <a:rPr lang="es-MX" dirty="0">
                <a:effectLst/>
                <a:hlinkClick r:id="rId5"/>
              </a:rPr>
              <a:t>https://www.coursera.org/</a:t>
            </a:r>
            <a:endParaRPr lang="es-MX" dirty="0">
              <a:effectLst/>
            </a:endParaRPr>
          </a:p>
          <a:p>
            <a:r>
              <a:rPr lang="es-MX" dirty="0" err="1">
                <a:effectLst/>
              </a:rPr>
              <a:t>Cuofano</a:t>
            </a:r>
            <a:r>
              <a:rPr lang="es-MX" dirty="0">
                <a:effectLst/>
              </a:rPr>
              <a:t>, G. (2024, junio 9). </a:t>
            </a:r>
            <a:r>
              <a:rPr lang="es-MX" i="1" dirty="0">
                <a:effectLst/>
              </a:rPr>
              <a:t>¿Cómo gana dinero Khan Academy? Modelo de negocio de Khan Academy en pocas palabras</a:t>
            </a:r>
            <a:r>
              <a:rPr lang="es-MX" dirty="0">
                <a:effectLst/>
              </a:rPr>
              <a:t>. </a:t>
            </a:r>
            <a:r>
              <a:rPr lang="es-MX" dirty="0" err="1">
                <a:effectLst/>
              </a:rPr>
              <a:t>FourWeekMBA</a:t>
            </a:r>
            <a:r>
              <a:rPr lang="es-MX" dirty="0">
                <a:effectLst/>
              </a:rPr>
              <a:t>. </a:t>
            </a:r>
            <a:r>
              <a:rPr lang="es-MX" dirty="0">
                <a:effectLst/>
                <a:hlinkClick r:id="rId6"/>
              </a:rPr>
              <a:t>https://fourweekmba.com/es/%C2%BFC%C3%B3mo-gana-dinero-la-academia-khan%3F/</a:t>
            </a:r>
            <a:endParaRPr lang="es-MX" dirty="0">
              <a:effectLst/>
            </a:endParaRPr>
          </a:p>
          <a:p>
            <a:r>
              <a:rPr lang="es-MX" dirty="0" err="1">
                <a:effectLst/>
              </a:rPr>
              <a:t>Doutel</a:t>
            </a:r>
            <a:r>
              <a:rPr lang="es-MX" dirty="0">
                <a:effectLst/>
              </a:rPr>
              <a:t>, F. (2012, marzo 27). </a:t>
            </a:r>
            <a:r>
              <a:rPr lang="es-MX" i="1" dirty="0">
                <a:effectLst/>
              </a:rPr>
              <a:t>Khan Academy, todo para aprender mediante vídeos en tu iPad</a:t>
            </a:r>
            <a:r>
              <a:rPr lang="es-MX" dirty="0">
                <a:effectLst/>
              </a:rPr>
              <a:t>. </a:t>
            </a:r>
            <a:r>
              <a:rPr lang="es-MX" dirty="0" err="1">
                <a:effectLst/>
              </a:rPr>
              <a:t>Applesfera</a:t>
            </a:r>
            <a:r>
              <a:rPr lang="es-MX" dirty="0">
                <a:effectLst/>
              </a:rPr>
              <a:t>. </a:t>
            </a:r>
            <a:r>
              <a:rPr lang="es-MX" dirty="0">
                <a:effectLst/>
                <a:hlinkClick r:id="rId7"/>
              </a:rPr>
              <a:t>https://www.applesfera.com/aplicaciones-ios-1/khan-academy-todo-para-aprender-mediante-videos-en-tu-ipad</a:t>
            </a:r>
            <a:endParaRPr lang="es-MX" dirty="0">
              <a:effectLst/>
            </a:endParaRPr>
          </a:p>
          <a:p>
            <a:r>
              <a:rPr lang="es-MX" dirty="0" err="1">
                <a:effectLst/>
              </a:rPr>
              <a:t>edX</a:t>
            </a:r>
            <a:r>
              <a:rPr lang="es-MX" dirty="0">
                <a:effectLst/>
              </a:rPr>
              <a:t>. (s/f). </a:t>
            </a:r>
            <a:r>
              <a:rPr lang="es-MX" i="1" dirty="0">
                <a:effectLst/>
              </a:rPr>
              <a:t>Cursos online gratis de Harvard, MIT y más</a:t>
            </a:r>
            <a:r>
              <a:rPr lang="es-MX" dirty="0">
                <a:effectLst/>
              </a:rPr>
              <a:t>. </a:t>
            </a:r>
            <a:r>
              <a:rPr lang="es-MX" dirty="0" err="1">
                <a:effectLst/>
              </a:rPr>
              <a:t>edX</a:t>
            </a:r>
            <a:r>
              <a:rPr lang="es-MX" dirty="0">
                <a:effectLst/>
              </a:rPr>
              <a:t>. Recuperado el 5 de septiembre de 2024, de </a:t>
            </a:r>
            <a:r>
              <a:rPr lang="es-MX" dirty="0">
                <a:effectLst/>
                <a:hlinkClick r:id="rId8"/>
              </a:rPr>
              <a:t>https://www.edx.org/es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France 24. (2020, agosto 21). </a:t>
            </a:r>
            <a:r>
              <a:rPr lang="es-MX" i="1" dirty="0">
                <a:effectLst/>
              </a:rPr>
              <a:t>La Khan Academy, los cursos gratuitos en línea que se hicieron indispensables en la pandemia</a:t>
            </a:r>
            <a:r>
              <a:rPr lang="es-MX" dirty="0">
                <a:effectLst/>
              </a:rPr>
              <a:t>. France 24. </a:t>
            </a:r>
            <a:r>
              <a:rPr lang="es-MX" dirty="0">
                <a:effectLst/>
                <a:hlinkClick r:id="rId9"/>
              </a:rPr>
              <a:t>https://www.france24.com/es/20200821-la-khan-academy-los-cursos-gratuitos-en-l%C3%ADnea-que-se-hicieron-indispensables-en-la-pandemia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Fundación Carlos Slim. (2022, mayo 4). </a:t>
            </a:r>
            <a:r>
              <a:rPr lang="es-MX" i="1" dirty="0">
                <a:effectLst/>
              </a:rPr>
              <a:t>Aprende.org ofrece el curso Descubre Khan Academy en español</a:t>
            </a:r>
            <a:r>
              <a:rPr lang="es-MX" dirty="0">
                <a:effectLst/>
              </a:rPr>
              <a:t>. Fundación Carlos Slim. </a:t>
            </a:r>
            <a:r>
              <a:rPr lang="es-MX" dirty="0">
                <a:effectLst/>
                <a:hlinkClick r:id="rId10"/>
              </a:rPr>
              <a:t>https://fundacioncarlosslim.org/aprende-org-ofrece-el-curso-descubre-khan-academy-en-espanol/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Google Play. (s/f). </a:t>
            </a:r>
            <a:r>
              <a:rPr lang="es-MX" i="1" dirty="0">
                <a:effectLst/>
              </a:rPr>
              <a:t>Khan Academy—Apps en Google Play</a:t>
            </a:r>
            <a:r>
              <a:rPr lang="es-MX" dirty="0">
                <a:effectLst/>
              </a:rPr>
              <a:t>. Recuperado el 5 de septiembre de 2024, de </a:t>
            </a:r>
            <a:r>
              <a:rPr lang="es-MX" dirty="0">
                <a:effectLst/>
                <a:hlinkClick r:id="rId11"/>
              </a:rPr>
              <a:t>https://play.google.com/store/apps/details?id=org.khanacademy.android&amp;hl=es_MX</a:t>
            </a:r>
            <a:endParaRPr lang="es-MX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A422-B7E9-CE52-B436-8BFF1D3F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6DCE-5CB1-7A5B-E18B-73B795D2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01D6-F422-7E64-DCFE-A26D14D9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71D5-14E4-E1BF-4E6D-51622464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>
                <a:effectLst/>
              </a:rPr>
              <a:t>Khan Academy. (s/f). </a:t>
            </a:r>
            <a:r>
              <a:rPr lang="es-MX" i="1" dirty="0">
                <a:effectLst/>
              </a:rPr>
              <a:t>Aviso de Privacidad</a:t>
            </a:r>
            <a:r>
              <a:rPr lang="es-MX" dirty="0">
                <a:effectLst/>
              </a:rPr>
              <a:t>. Khan Academy. Recuperado el 5 de septiembre de 2024, de </a:t>
            </a:r>
            <a:r>
              <a:rPr lang="es-MX" dirty="0">
                <a:effectLst/>
                <a:hlinkClick r:id="rId2"/>
              </a:rPr>
              <a:t>https://es.khanacademy.org/about/privacy-policy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Khan Academy. (2018, agosto 20). </a:t>
            </a:r>
            <a:r>
              <a:rPr lang="es-MX" i="1" dirty="0">
                <a:effectLst/>
              </a:rPr>
              <a:t>¿Cuál es la historia de Khan Academy?</a:t>
            </a:r>
            <a:r>
              <a:rPr lang="es-MX" dirty="0">
                <a:effectLst/>
              </a:rPr>
              <a:t> Khan Academy - Centro de ayuda. </a:t>
            </a:r>
            <a:r>
              <a:rPr lang="es-MX" dirty="0">
                <a:effectLst/>
                <a:hlinkClick r:id="rId3"/>
              </a:rPr>
              <a:t>https://support.khanacademy.org/hc/es/articles/202483180--Cu%C3%A1l-es-la-historia-de-Khan-Academy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Khan Academy. (2022, marzo 2). </a:t>
            </a:r>
            <a:r>
              <a:rPr lang="es-MX" i="1" dirty="0">
                <a:effectLst/>
              </a:rPr>
              <a:t>¿Cuáles son las prácticas de seguridad de Khan Academy?</a:t>
            </a:r>
            <a:r>
              <a:rPr lang="es-MX" dirty="0">
                <a:effectLst/>
              </a:rPr>
              <a:t> Khan Academy - Centro de ayuda. </a:t>
            </a:r>
            <a:r>
              <a:rPr lang="es-MX" dirty="0">
                <a:effectLst/>
                <a:hlinkClick r:id="rId4"/>
              </a:rPr>
              <a:t>https://support.khanacademy.org/hc/es/articles/4406593496077--Cu%C3%A1les-son-las-pr%C3%A1cticas-de-seguridad-de-Khan-Academy</a:t>
            </a:r>
            <a:endParaRPr lang="es-MX" dirty="0">
              <a:effectLst/>
            </a:endParaRPr>
          </a:p>
          <a:p>
            <a:r>
              <a:rPr lang="es-MX" dirty="0" err="1">
                <a:effectLst/>
              </a:rPr>
              <a:t>Martins</a:t>
            </a:r>
            <a:r>
              <a:rPr lang="es-MX" dirty="0">
                <a:effectLst/>
              </a:rPr>
              <a:t>, A. (2013, junio 18). </a:t>
            </a:r>
            <a:r>
              <a:rPr lang="es-MX" i="1" dirty="0">
                <a:effectLst/>
              </a:rPr>
              <a:t>Khan Academy, la revolución educativa que crece en América Latina</a:t>
            </a:r>
            <a:r>
              <a:rPr lang="es-MX" dirty="0">
                <a:effectLst/>
              </a:rPr>
              <a:t>. BBC News Mundo. </a:t>
            </a:r>
            <a:r>
              <a:rPr lang="es-MX" dirty="0">
                <a:effectLst/>
                <a:hlinkClick r:id="rId5"/>
              </a:rPr>
              <a:t>https://www.bbc.com/mundo/noticias/2013/07/130618_khan_academy_mexico_am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Tower, S. (s/f-a). </a:t>
            </a:r>
            <a:r>
              <a:rPr lang="es-MX" i="1" dirty="0">
                <a:effectLst/>
              </a:rPr>
              <a:t>Khan Academy—Apple App Store—Mexico—</a:t>
            </a:r>
            <a:r>
              <a:rPr lang="es-MX" i="1" dirty="0" err="1">
                <a:effectLst/>
              </a:rPr>
              <a:t>Category</a:t>
            </a:r>
            <a:r>
              <a:rPr lang="es-MX" i="1" dirty="0">
                <a:effectLst/>
              </a:rPr>
              <a:t> Rankings, </a:t>
            </a:r>
            <a:r>
              <a:rPr lang="es-MX" i="1" dirty="0" err="1">
                <a:effectLst/>
              </a:rPr>
              <a:t>Keyword</a:t>
            </a:r>
            <a:r>
              <a:rPr lang="es-MX" i="1" dirty="0">
                <a:effectLst/>
              </a:rPr>
              <a:t> Rankings, Sales Rankings, Research, Performance, and </a:t>
            </a:r>
            <a:r>
              <a:rPr lang="es-MX" i="1" dirty="0" err="1">
                <a:effectLst/>
              </a:rPr>
              <a:t>Growth</a:t>
            </a:r>
            <a:r>
              <a:rPr lang="es-MX" i="1" dirty="0">
                <a:effectLst/>
              </a:rPr>
              <a:t> </a:t>
            </a:r>
            <a:r>
              <a:rPr lang="es-MX" i="1" dirty="0" err="1">
                <a:effectLst/>
              </a:rPr>
              <a:t>Metrics</a:t>
            </a:r>
            <a:r>
              <a:rPr lang="es-MX" i="1" dirty="0">
                <a:effectLst/>
              </a:rPr>
              <a:t>.</a:t>
            </a:r>
            <a:r>
              <a:rPr lang="es-MX" dirty="0">
                <a:effectLst/>
              </a:rPr>
              <a:t> Sensor Tower. Recuperado el 5 de septiembre de 2024, de </a:t>
            </a:r>
            <a:r>
              <a:rPr lang="es-MX" dirty="0">
                <a:effectLst/>
                <a:hlinkClick r:id="rId6"/>
              </a:rPr>
              <a:t>https://app.sensortower.com/overview/469863705?country=MX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Tower, S. (s/f-b). </a:t>
            </a:r>
            <a:r>
              <a:rPr lang="es-MX" i="1" dirty="0">
                <a:effectLst/>
              </a:rPr>
              <a:t>Khan Academy—Google Play Store—Mexico—</a:t>
            </a:r>
            <a:r>
              <a:rPr lang="es-MX" i="1" dirty="0" err="1">
                <a:effectLst/>
              </a:rPr>
              <a:t>Category</a:t>
            </a:r>
            <a:r>
              <a:rPr lang="es-MX" i="1" dirty="0">
                <a:effectLst/>
              </a:rPr>
              <a:t> Rankings, </a:t>
            </a:r>
            <a:r>
              <a:rPr lang="es-MX" i="1" dirty="0" err="1">
                <a:effectLst/>
              </a:rPr>
              <a:t>Keyword</a:t>
            </a:r>
            <a:r>
              <a:rPr lang="es-MX" i="1" dirty="0">
                <a:effectLst/>
              </a:rPr>
              <a:t> Rankings, Sales Rankings, Research, Performance, and </a:t>
            </a:r>
            <a:r>
              <a:rPr lang="es-MX" i="1" dirty="0" err="1">
                <a:effectLst/>
              </a:rPr>
              <a:t>Growth</a:t>
            </a:r>
            <a:r>
              <a:rPr lang="es-MX" i="1" dirty="0">
                <a:effectLst/>
              </a:rPr>
              <a:t> </a:t>
            </a:r>
            <a:r>
              <a:rPr lang="es-MX" i="1" dirty="0" err="1">
                <a:effectLst/>
              </a:rPr>
              <a:t>Metrics</a:t>
            </a:r>
            <a:r>
              <a:rPr lang="es-MX" i="1" dirty="0">
                <a:effectLst/>
              </a:rPr>
              <a:t>.</a:t>
            </a:r>
            <a:r>
              <a:rPr lang="es-MX" dirty="0">
                <a:effectLst/>
              </a:rPr>
              <a:t> Sensor Tower. Recuperado el 5 de septiembre de 2024, de </a:t>
            </a:r>
            <a:r>
              <a:rPr lang="es-MX" dirty="0">
                <a:effectLst/>
                <a:hlinkClick r:id="rId7"/>
              </a:rPr>
              <a:t>https://app.sensortower.com/overview/org.khanacademy.android?country=MX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Udemy. (s/f). </a:t>
            </a:r>
            <a:r>
              <a:rPr lang="es-MX" i="1" dirty="0">
                <a:effectLst/>
              </a:rPr>
              <a:t>Cursos en línea: Aprende de todo y a tu propio ritmo</a:t>
            </a:r>
            <a:r>
              <a:rPr lang="es-MX" dirty="0">
                <a:effectLst/>
              </a:rPr>
              <a:t>. Udemy. Recuperado el 5 de septiembre de 2024, de </a:t>
            </a:r>
            <a:r>
              <a:rPr lang="es-MX" dirty="0">
                <a:effectLst/>
                <a:hlinkClick r:id="rId8"/>
              </a:rPr>
              <a:t>https://www.udemy.com/es/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Universidad César Vallejo. (s/f). </a:t>
            </a:r>
            <a:r>
              <a:rPr lang="es-MX" i="1" dirty="0">
                <a:effectLst/>
              </a:rPr>
              <a:t>¡Innovación educativa! Khan Academy y UCV firman acuerdo para transformar educación superior en Perú</a:t>
            </a:r>
            <a:r>
              <a:rPr lang="es-MX" dirty="0">
                <a:effectLst/>
              </a:rPr>
              <a:t>. Recuperado el 5 de septiembre de 2024, de </a:t>
            </a:r>
            <a:r>
              <a:rPr lang="es-MX" dirty="0">
                <a:effectLst/>
                <a:hlinkClick r:id="rId9"/>
              </a:rPr>
              <a:t>https://www.ucv.edu.pe/noticias-general/convenio-khan-y-ucv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Universidad César Vallejo. (2016, septiembre 14). </a:t>
            </a:r>
            <a:r>
              <a:rPr lang="es-MX" i="1" dirty="0">
                <a:effectLst/>
              </a:rPr>
              <a:t>Khan Academy y Fundación Carlos Slim fortalecen alianza</a:t>
            </a:r>
            <a:r>
              <a:rPr lang="es-MX" dirty="0">
                <a:effectLst/>
              </a:rPr>
              <a:t>. Fundación Carlos Slim. </a:t>
            </a:r>
            <a:r>
              <a:rPr lang="es-MX" dirty="0">
                <a:effectLst/>
                <a:hlinkClick r:id="rId10"/>
              </a:rPr>
              <a:t>https://fundacioncarlosslim.org/khan-academy-fundacion-carlos-slim-fortalecen-alianza/</a:t>
            </a:r>
            <a:endParaRPr lang="es-MX" dirty="0">
              <a:effectLst/>
            </a:endParaRPr>
          </a:p>
          <a:p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A422-B7E9-CE52-B436-8BFF1D3F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6DCE-5CB1-7A5B-E18B-73B795D2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FE73-EE7A-6239-AFBA-F653917E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FDD8-C488-E8AE-893B-EE9D223F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DED4-986F-1AD0-CE09-85D7A5F7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5C7834C-F683-EAF7-25DC-4FB8BCC28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742034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27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3170-3748-A136-BA12-F2BCC1CF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Objetivos de la aplicación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E829-9E5F-B815-F46B-29777BD4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0FF1-CB18-2078-A37C-81DDCB4A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20CAC54-AB29-6B0D-C0F9-6B1A9A75C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204870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03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E86-F9D9-7EF3-8E13-35CF699D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FODA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F6CC-D28E-1D6D-AC0F-03D6651A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D1B2-88D4-7B66-F0C3-F15779F1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DCC5E15-F17B-1EA9-B29E-7E57C339B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528070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25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B4C5-1430-266E-E88B-2928E6E1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Desempeño y popularidad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53C6-C14F-3598-98A2-B875D515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FD1D-EB3E-5CAC-94A0-19255907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335DB2B-6972-6E8A-2CCF-D265AA99D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18640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38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896F-8FD4-B3DF-F6FA-EA73988B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Aspectos sociales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FA60-B853-EEAF-63FE-B7EFEA20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935F-2DEE-074B-74A2-CE95CD6D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C4A1BF-F380-6C55-8C78-40010FFF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891607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83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1EAD-C988-A187-DBD3-0475ABAB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Modelo de negocio y ganancias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6B66-7DA1-BF12-F582-12CCF7E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BF30-BF7F-6D64-E582-F911D247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9219CE-94A3-B462-883C-934A98FB2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078522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89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5591-7BB7-3981-B53D-CA0C4769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Comparativa con la competencia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55AC-B28F-E3B1-6CF1-254B033C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E8A3-4B48-88F1-39A1-0375DF0A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E14915A-100D-156C-6111-3D44028FF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846581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92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5591-7BB7-3981-B53D-CA0C4769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s-MX" dirty="0"/>
              <a:t>Aspectos técnicos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55AC-B28F-E3B1-6CF1-254B033C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E8A3-4B48-88F1-39A1-0375DF0A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A524C7A-259E-67A7-6610-675ED3DAA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87189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73154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2F3920"/>
      </a:dk2>
      <a:lt2>
        <a:srgbClr val="E8E2E4"/>
      </a:lt2>
      <a:accent1>
        <a:srgbClr val="2AB485"/>
      </a:accent1>
      <a:accent2>
        <a:srgbClr val="1FBA45"/>
      </a:accent2>
      <a:accent3>
        <a:srgbClr val="43B62B"/>
      </a:accent3>
      <a:accent4>
        <a:srgbClr val="74B01D"/>
      </a:accent4>
      <a:accent5>
        <a:srgbClr val="A7A727"/>
      </a:accent5>
      <a:accent6>
        <a:srgbClr val="CA8322"/>
      </a:accent6>
      <a:hlink>
        <a:srgbClr val="7A892D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1100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 Light</vt:lpstr>
      <vt:lpstr>Arial</vt:lpstr>
      <vt:lpstr>Walbaum Display</vt:lpstr>
      <vt:lpstr>BohoVogueVTI</vt:lpstr>
      <vt:lpstr>Khan Academy</vt:lpstr>
      <vt:lpstr>Introducción</vt:lpstr>
      <vt:lpstr>Objetivos de la aplicación</vt:lpstr>
      <vt:lpstr>FODA</vt:lpstr>
      <vt:lpstr>Desempeño y popularidad</vt:lpstr>
      <vt:lpstr>Aspectos sociales</vt:lpstr>
      <vt:lpstr>Modelo de negocio y ganancias</vt:lpstr>
      <vt:lpstr>Comparativa con la competencia</vt:lpstr>
      <vt:lpstr>Aspectos técnicos</vt:lpstr>
      <vt:lpstr>Conclusiones</vt:lpstr>
      <vt:lpstr>Referencias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Adrián Mart</dc:creator>
  <cp:lastModifiedBy>Adrián Mart</cp:lastModifiedBy>
  <cp:revision>2</cp:revision>
  <dcterms:created xsi:type="dcterms:W3CDTF">2024-09-06T05:06:52Z</dcterms:created>
  <dcterms:modified xsi:type="dcterms:W3CDTF">2024-09-06T05:37:39Z</dcterms:modified>
</cp:coreProperties>
</file>