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5" r:id="rId3"/>
    <p:sldId id="258" r:id="rId4"/>
    <p:sldId id="257" r:id="rId5"/>
    <p:sldId id="269" r:id="rId6"/>
    <p:sldId id="301" r:id="rId7"/>
    <p:sldId id="28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JetBrains Mono" panose="02000009000000000000" pitchFamily="49" charset="0"/>
      <p:regular r:id="rId14"/>
    </p:embeddedFont>
    <p:embeddedFont>
      <p:font typeface="Josefin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195BB-1E38-42B4-A512-57B61277CDD9}" v="1" dt="2022-11-28T18:48:09.894"/>
  </p1510:revLst>
</p1510:revInfo>
</file>

<file path=ppt/tableStyles.xml><?xml version="1.0" encoding="utf-8"?>
<a:tblStyleLst xmlns:a="http://schemas.openxmlformats.org/drawingml/2006/main" def="{AF0C44A5-4CE1-4F3A-87DC-8CEFABD9FBAE}">
  <a:tblStyle styleId="{AF0C44A5-4CE1-4F3A-87DC-8CEFABD9F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bomir Romanov" userId="ad03ba5218a37c6f" providerId="LiveId" clId="{F54195BB-1E38-42B4-A512-57B61277CDD9}"/>
    <pc:docChg chg="undo custSel delSld modSld">
      <pc:chgData name="Lyubomir Romanov" userId="ad03ba5218a37c6f" providerId="LiveId" clId="{F54195BB-1E38-42B4-A512-57B61277CDD9}" dt="2022-11-28T18:48:47.956" v="137" actId="47"/>
      <pc:docMkLst>
        <pc:docMk/>
      </pc:docMkLst>
      <pc:sldChg chg="modSp mod">
        <pc:chgData name="Lyubomir Romanov" userId="ad03ba5218a37c6f" providerId="LiveId" clId="{F54195BB-1E38-42B4-A512-57B61277CDD9}" dt="2022-11-28T18:40:30.305" v="7" actId="20577"/>
        <pc:sldMkLst>
          <pc:docMk/>
          <pc:sldMk cId="0" sldId="256"/>
        </pc:sldMkLst>
        <pc:spChg chg="mod">
          <ac:chgData name="Lyubomir Romanov" userId="ad03ba5218a37c6f" providerId="LiveId" clId="{F54195BB-1E38-42B4-A512-57B61277CDD9}" dt="2022-11-28T18:40:30.305" v="7" actId="20577"/>
          <ac:spMkLst>
            <pc:docMk/>
            <pc:sldMk cId="0" sldId="256"/>
            <ac:spMk id="668" creationId="{00000000-0000-0000-0000-000000000000}"/>
          </ac:spMkLst>
        </pc:spChg>
      </pc:sldChg>
      <pc:sldChg chg="addSp delSp modSp mod">
        <pc:chgData name="Lyubomir Romanov" userId="ad03ba5218a37c6f" providerId="LiveId" clId="{F54195BB-1E38-42B4-A512-57B61277CDD9}" dt="2022-11-28T18:43:43.624" v="106" actId="1076"/>
        <pc:sldMkLst>
          <pc:docMk/>
          <pc:sldMk cId="0" sldId="257"/>
        </pc:sldMkLst>
        <pc:picChg chg="add mod">
          <ac:chgData name="Lyubomir Romanov" userId="ad03ba5218a37c6f" providerId="LiveId" clId="{F54195BB-1E38-42B4-A512-57B61277CDD9}" dt="2022-11-28T18:43:43.624" v="106" actId="1076"/>
          <ac:picMkLst>
            <pc:docMk/>
            <pc:sldMk cId="0" sldId="257"/>
            <ac:picMk id="3" creationId="{67026051-F1AF-3ABB-CBA5-2D5E287BA39A}"/>
          </ac:picMkLst>
        </pc:picChg>
        <pc:picChg chg="del">
          <ac:chgData name="Lyubomir Romanov" userId="ad03ba5218a37c6f" providerId="LiveId" clId="{F54195BB-1E38-42B4-A512-57B61277CDD9}" dt="2022-11-28T18:41:53.780" v="102" actId="478"/>
          <ac:picMkLst>
            <pc:docMk/>
            <pc:sldMk cId="0" sldId="257"/>
            <ac:picMk id="5" creationId="{D8BD2719-7261-C999-7D43-C6F61B06A90C}"/>
          </ac:picMkLst>
        </pc:picChg>
      </pc:sldChg>
      <pc:sldChg chg="del">
        <pc:chgData name="Lyubomir Romanov" userId="ad03ba5218a37c6f" providerId="LiveId" clId="{F54195BB-1E38-42B4-A512-57B61277CDD9}" dt="2022-11-28T18:48:47.956" v="137" actId="47"/>
        <pc:sldMkLst>
          <pc:docMk/>
          <pc:sldMk cId="0" sldId="260"/>
        </pc:sldMkLst>
      </pc:sldChg>
      <pc:sldChg chg="modSp mod">
        <pc:chgData name="Lyubomir Romanov" userId="ad03ba5218a37c6f" providerId="LiveId" clId="{F54195BB-1E38-42B4-A512-57B61277CDD9}" dt="2022-11-28T18:41:38.983" v="101" actId="20577"/>
        <pc:sldMkLst>
          <pc:docMk/>
          <pc:sldMk cId="0" sldId="265"/>
        </pc:sldMkLst>
        <pc:spChg chg="mod">
          <ac:chgData name="Lyubomir Romanov" userId="ad03ba5218a37c6f" providerId="LiveId" clId="{F54195BB-1E38-42B4-A512-57B61277CDD9}" dt="2022-11-28T18:41:38.983" v="101" actId="20577"/>
          <ac:spMkLst>
            <pc:docMk/>
            <pc:sldMk cId="0" sldId="265"/>
            <ac:spMk id="788" creationId="{00000000-0000-0000-0000-000000000000}"/>
          </ac:spMkLst>
        </pc:spChg>
      </pc:sldChg>
      <pc:sldChg chg="del">
        <pc:chgData name="Lyubomir Romanov" userId="ad03ba5218a37c6f" providerId="LiveId" clId="{F54195BB-1E38-42B4-A512-57B61277CDD9}" dt="2022-11-28T18:48:46.928" v="136" actId="47"/>
        <pc:sldMkLst>
          <pc:docMk/>
          <pc:sldMk cId="0" sldId="275"/>
        </pc:sldMkLst>
      </pc:sldChg>
      <pc:sldChg chg="delSp mod">
        <pc:chgData name="Lyubomir Romanov" userId="ad03ba5218a37c6f" providerId="LiveId" clId="{F54195BB-1E38-42B4-A512-57B61277CDD9}" dt="2022-11-28T18:48:00.939" v="128" actId="478"/>
        <pc:sldMkLst>
          <pc:docMk/>
          <pc:sldMk cId="0" sldId="282"/>
        </pc:sldMkLst>
        <pc:spChg chg="del">
          <ac:chgData name="Lyubomir Romanov" userId="ad03ba5218a37c6f" providerId="LiveId" clId="{F54195BB-1E38-42B4-A512-57B61277CDD9}" dt="2022-11-28T18:48:00.939" v="128" actId="478"/>
          <ac:spMkLst>
            <pc:docMk/>
            <pc:sldMk cId="0" sldId="282"/>
            <ac:spMk id="6" creationId="{3A468CF2-C15B-B4CC-83AB-C240AA61B245}"/>
          </ac:spMkLst>
        </pc:spChg>
      </pc:sldChg>
      <pc:sldChg chg="del">
        <pc:chgData name="Lyubomir Romanov" userId="ad03ba5218a37c6f" providerId="LiveId" clId="{F54195BB-1E38-42B4-A512-57B61277CDD9}" dt="2022-11-28T18:48:45.908" v="135" actId="47"/>
        <pc:sldMkLst>
          <pc:docMk/>
          <pc:sldMk cId="0" sldId="287"/>
        </pc:sldMkLst>
      </pc:sldChg>
      <pc:sldChg chg="del">
        <pc:chgData name="Lyubomir Romanov" userId="ad03ba5218a37c6f" providerId="LiveId" clId="{F54195BB-1E38-42B4-A512-57B61277CDD9}" dt="2022-11-28T18:48:44.671" v="134" actId="47"/>
        <pc:sldMkLst>
          <pc:docMk/>
          <pc:sldMk cId="0" sldId="288"/>
        </pc:sldMkLst>
      </pc:sldChg>
      <pc:sldChg chg="del">
        <pc:chgData name="Lyubomir Romanov" userId="ad03ba5218a37c6f" providerId="LiveId" clId="{F54195BB-1E38-42B4-A512-57B61277CDD9}" dt="2022-11-28T18:48:43.063" v="133" actId="47"/>
        <pc:sldMkLst>
          <pc:docMk/>
          <pc:sldMk cId="0" sldId="290"/>
        </pc:sldMkLst>
      </pc:sldChg>
      <pc:sldChg chg="del">
        <pc:chgData name="Lyubomir Romanov" userId="ad03ba5218a37c6f" providerId="LiveId" clId="{F54195BB-1E38-42B4-A512-57B61277CDD9}" dt="2022-11-28T18:48:42.238" v="132" actId="47"/>
        <pc:sldMkLst>
          <pc:docMk/>
          <pc:sldMk cId="0" sldId="294"/>
        </pc:sldMkLst>
      </pc:sldChg>
      <pc:sldChg chg="addSp delSp modSp mod">
        <pc:chgData name="Lyubomir Romanov" userId="ad03ba5218a37c6f" providerId="LiveId" clId="{F54195BB-1E38-42B4-A512-57B61277CDD9}" dt="2022-11-28T18:46:06.423" v="127" actId="1076"/>
        <pc:sldMkLst>
          <pc:docMk/>
          <pc:sldMk cId="0" sldId="301"/>
        </pc:sldMkLst>
        <pc:picChg chg="add del mod">
          <ac:chgData name="Lyubomir Romanov" userId="ad03ba5218a37c6f" providerId="LiveId" clId="{F54195BB-1E38-42B4-A512-57B61277CDD9}" dt="2022-11-28T18:44:41.958" v="113" actId="22"/>
          <ac:picMkLst>
            <pc:docMk/>
            <pc:sldMk cId="0" sldId="301"/>
            <ac:picMk id="3" creationId="{0D6B0E41-D88F-D529-F50A-706ADA7475A6}"/>
          </ac:picMkLst>
        </pc:picChg>
        <pc:picChg chg="add del">
          <ac:chgData name="Lyubomir Romanov" userId="ad03ba5218a37c6f" providerId="LiveId" clId="{F54195BB-1E38-42B4-A512-57B61277CDD9}" dt="2022-11-28T18:45:42.793" v="116" actId="22"/>
          <ac:picMkLst>
            <pc:docMk/>
            <pc:sldMk cId="0" sldId="301"/>
            <ac:picMk id="5" creationId="{22B97F70-5A80-896A-9A78-6BA1419208D2}"/>
          </ac:picMkLst>
        </pc:picChg>
        <pc:picChg chg="add mod">
          <ac:chgData name="Lyubomir Romanov" userId="ad03ba5218a37c6f" providerId="LiveId" clId="{F54195BB-1E38-42B4-A512-57B61277CDD9}" dt="2022-11-28T18:46:06.423" v="127" actId="1076"/>
          <ac:picMkLst>
            <pc:docMk/>
            <pc:sldMk cId="0" sldId="301"/>
            <ac:picMk id="7" creationId="{94510878-9BBC-9991-A21F-BE6FE81BB5CE}"/>
          </ac:picMkLst>
        </pc:picChg>
        <pc:picChg chg="add del">
          <ac:chgData name="Lyubomir Romanov" userId="ad03ba5218a37c6f" providerId="LiveId" clId="{F54195BB-1E38-42B4-A512-57B61277CDD9}" dt="2022-11-28T18:45:43.675" v="117" actId="478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F54195BB-1E38-42B4-A512-57B61277CDD9}" dt="2022-11-28T18:48:40.540" v="131" actId="47"/>
        <pc:sldMkLst>
          <pc:docMk/>
          <pc:sldMk cId="0" sldId="308"/>
        </pc:sldMkLst>
      </pc:sldChg>
      <pc:sldChg chg="del">
        <pc:chgData name="Lyubomir Romanov" userId="ad03ba5218a37c6f" providerId="LiveId" clId="{F54195BB-1E38-42B4-A512-57B61277CDD9}" dt="2022-11-28T18:48:39.402" v="130" actId="47"/>
        <pc:sldMkLst>
          <pc:docMk/>
          <pc:sldMk cId="0" sldId="310"/>
        </pc:sldMkLst>
      </pc:sldChg>
      <pc:sldChg chg="del">
        <pc:chgData name="Lyubomir Romanov" userId="ad03ba5218a37c6f" providerId="LiveId" clId="{F54195BB-1E38-42B4-A512-57B61277CDD9}" dt="2022-11-28T18:48:38.186" v="129" actId="47"/>
        <pc:sldMkLst>
          <pc:docMk/>
          <pc:sldMk cId="0" sldId="320"/>
        </pc:sldMkLst>
      </pc:sldChg>
      <pc:sldMasterChg chg="delSldLayout">
        <pc:chgData name="Lyubomir Romanov" userId="ad03ba5218a37c6f" providerId="LiveId" clId="{F54195BB-1E38-42B4-A512-57B61277CDD9}" dt="2022-11-28T18:48:47.956" v="1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F54195BB-1E38-42B4-A512-57B61277CDD9}" dt="2022-11-28T18:48:40.540" v="131" actId="47"/>
          <pc:sldLayoutMkLst>
            <pc:docMk/>
            <pc:sldMasterMk cId="0" sldId="2147483679"/>
            <pc:sldLayoutMk cId="0" sldId="2147483649"/>
          </pc:sldLayoutMkLst>
        </pc:sldLayoutChg>
        <pc:sldLayoutChg chg="del">
          <pc:chgData name="Lyubomir Romanov" userId="ad03ba5218a37c6f" providerId="LiveId" clId="{F54195BB-1E38-42B4-A512-57B61277CDD9}" dt="2022-11-28T18:48:45.908" v="135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Lyubomir Romanov" userId="ad03ba5218a37c6f" providerId="LiveId" clId="{F54195BB-1E38-42B4-A512-57B61277CDD9}" dt="2022-11-28T18:48:44.671" v="134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Lyubomir Romanov" userId="ad03ba5218a37c6f" providerId="LiveId" clId="{F54195BB-1E38-42B4-A512-57B61277CDD9}" dt="2022-11-28T18:48:47.956" v="137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Lyubomir Romanov" userId="ad03ba5218a37c6f" providerId="LiveId" clId="{F54195BB-1E38-42B4-A512-57B61277CDD9}" dt="2022-11-28T18:48:46.928" v="136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Lyubomir Romanov" userId="ad03ba5218a37c6f" providerId="LiveId" clId="{F54195BB-1E38-42B4-A512-57B61277CDD9}" dt="2022-11-28T18:48:42.238" v="132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Lyubomir Romanov" userId="ad03ba5218a37c6f" providerId="LiveId" clId="{F54195BB-1E38-42B4-A512-57B61277CDD9}" dt="2022-11-28T18:48:43.063" v="133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Lyubomir Romanov" userId="ad03ba5218a37c6f" providerId="LiveId" clId="{F54195BB-1E38-42B4-A512-57B61277CDD9}" dt="2022-11-28T18:48:39.402" v="130" actId="47"/>
          <pc:sldLayoutMkLst>
            <pc:docMk/>
            <pc:sldMasterMk cId="0" sldId="2147483679"/>
            <pc:sldLayoutMk cId="0" sldId="2147483672"/>
          </pc:sldLayoutMkLst>
        </pc:sldLayoutChg>
      </pc:sldMasterChg>
    </pc:docChg>
  </pc:docChgLst>
  <pc:docChgLst>
    <pc:chgData name="Lyubomir Romanov" userId="ad03ba5218a37c6f" providerId="LiveId" clId="{57931765-D4AF-4EF1-8054-36FDE7054466}"/>
    <pc:docChg chg="undo custSel delSld modSld sldOrd delMainMaster">
      <pc:chgData name="Lyubomir Romanov" userId="ad03ba5218a37c6f" providerId="LiveId" clId="{57931765-D4AF-4EF1-8054-36FDE7054466}" dt="2022-11-06T18:21:30.804" v="833" actId="1036"/>
      <pc:docMkLst>
        <pc:docMk/>
      </pc:docMkLst>
      <pc:sldChg chg="addSp delSp modSp mod ord">
        <pc:chgData name="Lyubomir Romanov" userId="ad03ba5218a37c6f" providerId="LiveId" clId="{57931765-D4AF-4EF1-8054-36FDE7054466}" dt="2022-11-06T18:21:11.099" v="822" actId="1076"/>
        <pc:sldMkLst>
          <pc:docMk/>
          <pc:sldMk cId="0" sldId="257"/>
        </pc:sldMkLst>
        <pc:spChg chg="del">
          <ac:chgData name="Lyubomir Romanov" userId="ad03ba5218a37c6f" providerId="LiveId" clId="{57931765-D4AF-4EF1-8054-36FDE7054466}" dt="2022-11-06T15:37:32.097" v="38" actId="478"/>
          <ac:spMkLst>
            <pc:docMk/>
            <pc:sldMk cId="0" sldId="257"/>
            <ac:spMk id="673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31.233" v="37" actId="478"/>
          <ac:spMkLst>
            <pc:docMk/>
            <pc:sldMk cId="0" sldId="257"/>
            <ac:spMk id="67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9.442" v="36" actId="478"/>
          <ac:spMkLst>
            <pc:docMk/>
            <pc:sldMk cId="0" sldId="257"/>
            <ac:spMk id="675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8.897" v="35" actId="478"/>
          <ac:spMkLst>
            <pc:docMk/>
            <pc:sldMk cId="0" sldId="257"/>
            <ac:spMk id="676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37:20.409" v="32" actId="20577"/>
          <ac:spMkLst>
            <pc:docMk/>
            <pc:sldMk cId="0" sldId="257"/>
            <ac:spMk id="677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48:36.113" v="472" actId="20577"/>
          <ac:spMkLst>
            <pc:docMk/>
            <pc:sldMk cId="0" sldId="257"/>
            <ac:spMk id="67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1" creationId="{00000000-0000-0000-0000-000000000000}"/>
          </ac:spMkLst>
        </pc:spChg>
        <pc:graphicFrameChg chg="del">
          <ac:chgData name="Lyubomir Romanov" userId="ad03ba5218a37c6f" providerId="LiveId" clId="{57931765-D4AF-4EF1-8054-36FDE7054466}" dt="2022-11-06T15:37:22.144" v="33" actId="478"/>
          <ac:graphicFrameMkLst>
            <pc:docMk/>
            <pc:sldMk cId="0" sldId="257"/>
            <ac:graphicFrameMk id="678" creationId="{00000000-0000-0000-0000-000000000000}"/>
          </ac:graphicFrameMkLst>
        </pc:graphicFrameChg>
        <pc:picChg chg="add del mod">
          <ac:chgData name="Lyubomir Romanov" userId="ad03ba5218a37c6f" providerId="LiveId" clId="{57931765-D4AF-4EF1-8054-36FDE7054466}" dt="2022-11-06T15:49:19.927" v="476" actId="478"/>
          <ac:picMkLst>
            <pc:docMk/>
            <pc:sldMk cId="0" sldId="257"/>
            <ac:picMk id="3" creationId="{AF17564B-9E0B-0279-6F2A-75342BE61A73}"/>
          </ac:picMkLst>
        </pc:picChg>
        <pc:picChg chg="add mod">
          <ac:chgData name="Lyubomir Romanov" userId="ad03ba5218a37c6f" providerId="LiveId" clId="{57931765-D4AF-4EF1-8054-36FDE7054466}" dt="2022-11-06T18:21:11.099" v="822" actId="1076"/>
          <ac:picMkLst>
            <pc:docMk/>
            <pc:sldMk cId="0" sldId="257"/>
            <ac:picMk id="5" creationId="{D8BD2719-7261-C999-7D43-C6F61B06A90C}"/>
          </ac:picMkLst>
        </pc:picChg>
      </pc:sldChg>
      <pc:sldChg chg="addSp delSp modSp mod ord">
        <pc:chgData name="Lyubomir Romanov" userId="ad03ba5218a37c6f" providerId="LiveId" clId="{57931765-D4AF-4EF1-8054-36FDE7054466}" dt="2022-11-06T18:20:21.628" v="820" actId="1076"/>
        <pc:sldMkLst>
          <pc:docMk/>
          <pc:sldMk cId="0" sldId="258"/>
        </pc:sldMkLst>
        <pc:spChg chg="add del mod">
          <ac:chgData name="Lyubomir Romanov" userId="ad03ba5218a37c6f" providerId="LiveId" clId="{57931765-D4AF-4EF1-8054-36FDE7054466}" dt="2022-11-06T16:09:27.444" v="742" actId="478"/>
          <ac:spMkLst>
            <pc:docMk/>
            <pc:sldMk cId="0" sldId="258"/>
            <ac:spMk id="3" creationId="{BE6901BE-D001-00CD-A799-2471E964FABC}"/>
          </ac:spMkLst>
        </pc:spChg>
        <pc:spChg chg="add del mod">
          <ac:chgData name="Lyubomir Romanov" userId="ad03ba5218a37c6f" providerId="LiveId" clId="{57931765-D4AF-4EF1-8054-36FDE7054466}" dt="2022-11-06T16:09:39.995" v="745" actId="478"/>
          <ac:spMkLst>
            <pc:docMk/>
            <pc:sldMk cId="0" sldId="258"/>
            <ac:spMk id="5" creationId="{39E7F952-AB02-7623-C330-A6DD2321ACB8}"/>
          </ac:spMkLst>
        </pc:spChg>
        <pc:spChg chg="add del mod">
          <ac:chgData name="Lyubomir Romanov" userId="ad03ba5218a37c6f" providerId="LiveId" clId="{57931765-D4AF-4EF1-8054-36FDE7054466}" dt="2022-11-06T18:18:51.460" v="750" actId="478"/>
          <ac:spMkLst>
            <pc:docMk/>
            <pc:sldMk cId="0" sldId="258"/>
            <ac:spMk id="7" creationId="{5CF932D6-9AB8-FC6F-53A9-15AB41DEB51C}"/>
          </ac:spMkLst>
        </pc:spChg>
        <pc:spChg chg="add del mod">
          <ac:chgData name="Lyubomir Romanov" userId="ad03ba5218a37c6f" providerId="LiveId" clId="{57931765-D4AF-4EF1-8054-36FDE7054466}" dt="2022-11-06T18:19:19.837" v="797" actId="478"/>
          <ac:spMkLst>
            <pc:docMk/>
            <pc:sldMk cId="0" sldId="258"/>
            <ac:spMk id="9" creationId="{CD9A8F37-36B0-86A1-D5C7-F56990566195}"/>
          </ac:spMkLst>
        </pc:spChg>
        <pc:spChg chg="add del mod">
          <ac:chgData name="Lyubomir Romanov" userId="ad03ba5218a37c6f" providerId="LiveId" clId="{57931765-D4AF-4EF1-8054-36FDE7054466}" dt="2022-11-06T18:19:22.572" v="799" actId="478"/>
          <ac:spMkLst>
            <pc:docMk/>
            <pc:sldMk cId="0" sldId="258"/>
            <ac:spMk id="11" creationId="{AF5E950C-EAC7-3FFA-3EA9-15C20A6E52E9}"/>
          </ac:spMkLst>
        </pc:spChg>
        <pc:spChg chg="add mod">
          <ac:chgData name="Lyubomir Romanov" userId="ad03ba5218a37c6f" providerId="LiveId" clId="{57931765-D4AF-4EF1-8054-36FDE7054466}" dt="2022-11-06T18:20:21.628" v="820" actId="1076"/>
          <ac:spMkLst>
            <pc:docMk/>
            <pc:sldMk cId="0" sldId="258"/>
            <ac:spMk id="12" creationId="{D24EAA4D-6DCE-7AA2-B0B3-4F55AE6EED26}"/>
          </ac:spMkLst>
        </pc:spChg>
        <pc:spChg chg="add del mod">
          <ac:chgData name="Lyubomir Romanov" userId="ad03ba5218a37c6f" providerId="LiveId" clId="{57931765-D4AF-4EF1-8054-36FDE7054466}" dt="2022-11-06T18:19:59.974" v="813" actId="478"/>
          <ac:spMkLst>
            <pc:docMk/>
            <pc:sldMk cId="0" sldId="258"/>
            <ac:spMk id="14" creationId="{F3E72AAA-682D-E27F-0056-C6A7CC77E6BB}"/>
          </ac:spMkLst>
        </pc:spChg>
        <pc:spChg chg="mod">
          <ac:chgData name="Lyubomir Romanov" userId="ad03ba5218a37c6f" providerId="LiveId" clId="{57931765-D4AF-4EF1-8054-36FDE7054466}" dt="2022-11-06T18:19:34.533" v="803" actId="404"/>
          <ac:spMkLst>
            <pc:docMk/>
            <pc:sldMk cId="0" sldId="258"/>
            <ac:spMk id="68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26.090" v="741" actId="478"/>
          <ac:spMkLst>
            <pc:docMk/>
            <pc:sldMk cId="0" sldId="258"/>
            <ac:spMk id="68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38.111" v="744" actId="478"/>
          <ac:spMkLst>
            <pc:docMk/>
            <pc:sldMk cId="0" sldId="258"/>
            <ac:spMk id="688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6:09:43.629" v="746" actId="14100"/>
          <ac:spMkLst>
            <pc:docMk/>
            <pc:sldMk cId="0" sldId="258"/>
            <ac:spMk id="68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1.142" v="807" actId="404"/>
          <ac:spMkLst>
            <pc:docMk/>
            <pc:sldMk cId="0" sldId="258"/>
            <ac:spMk id="69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21.317" v="798" actId="478"/>
          <ac:spMkLst>
            <pc:docMk/>
            <pc:sldMk cId="0" sldId="258"/>
            <ac:spMk id="691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3.854" v="809" actId="404"/>
          <ac:spMkLst>
            <pc:docMk/>
            <pc:sldMk cId="0" sldId="258"/>
            <ac:spMk id="692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18.230" v="796" actId="478"/>
          <ac:spMkLst>
            <pc:docMk/>
            <pc:sldMk cId="0" sldId="258"/>
            <ac:spMk id="693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38.269" v="805" actId="404"/>
          <ac:spMkLst>
            <pc:docMk/>
            <pc:sldMk cId="0" sldId="258"/>
            <ac:spMk id="69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8:50.125" v="749" actId="478"/>
          <ac:spMkLst>
            <pc:docMk/>
            <pc:sldMk cId="0" sldId="258"/>
            <ac:spMk id="695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27.923" v="801" actId="1076"/>
          <ac:spMkLst>
            <pc:docMk/>
            <pc:sldMk cId="0" sldId="258"/>
            <ac:spMk id="69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060" v="818" actId="478"/>
          <ac:spMkLst>
            <pc:docMk/>
            <pc:sldMk cId="0" sldId="258"/>
            <ac:spMk id="70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711" v="819" actId="478"/>
          <ac:spMkLst>
            <pc:docMk/>
            <pc:sldMk cId="0" sldId="258"/>
            <ac:spMk id="70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1.484" v="815" actId="478"/>
          <ac:spMkLst>
            <pc:docMk/>
            <pc:sldMk cId="0" sldId="258"/>
            <ac:spMk id="70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5.118" v="817" actId="478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58.449" v="812" actId="478"/>
          <ac:spMkLst>
            <pc:docMk/>
            <pc:sldMk cId="0" sldId="258"/>
            <ac:spMk id="71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8:56.065" v="737" actId="47"/>
        <pc:sldMkLst>
          <pc:docMk/>
          <pc:sldMk cId="0" sldId="262"/>
        </pc:sldMkLst>
      </pc:sldChg>
      <pc:sldChg chg="addSp delSp modSp mod ord">
        <pc:chgData name="Lyubomir Romanov" userId="ad03ba5218a37c6f" providerId="LiveId" clId="{57931765-D4AF-4EF1-8054-36FDE7054466}" dt="2022-11-06T16:00:04.029" v="635" actId="1076"/>
        <pc:sldMkLst>
          <pc:docMk/>
          <pc:sldMk cId="0" sldId="269"/>
        </pc:sldMkLst>
        <pc:spChg chg="add del mod">
          <ac:chgData name="Lyubomir Romanov" userId="ad03ba5218a37c6f" providerId="LiveId" clId="{57931765-D4AF-4EF1-8054-36FDE7054466}" dt="2022-11-06T15:56:14.062" v="577" actId="478"/>
          <ac:spMkLst>
            <pc:docMk/>
            <pc:sldMk cId="0" sldId="269"/>
            <ac:spMk id="5" creationId="{BCE55C4D-EEE7-737C-0A54-3E33DA97EF28}"/>
          </ac:spMkLst>
        </pc:spChg>
        <pc:spChg chg="add del mod">
          <ac:chgData name="Lyubomir Romanov" userId="ad03ba5218a37c6f" providerId="LiveId" clId="{57931765-D4AF-4EF1-8054-36FDE7054466}" dt="2022-11-06T15:56:12.713" v="576" actId="478"/>
          <ac:spMkLst>
            <pc:docMk/>
            <pc:sldMk cId="0" sldId="269"/>
            <ac:spMk id="7" creationId="{7BE4D2CC-2649-A70E-7647-23466ABF32AF}"/>
          </ac:spMkLst>
        </pc:spChg>
        <pc:spChg chg="add del mod">
          <ac:chgData name="Lyubomir Romanov" userId="ad03ba5218a37c6f" providerId="LiveId" clId="{57931765-D4AF-4EF1-8054-36FDE7054466}" dt="2022-11-06T15:56:11.661" v="575" actId="478"/>
          <ac:spMkLst>
            <pc:docMk/>
            <pc:sldMk cId="0" sldId="269"/>
            <ac:spMk id="9" creationId="{6A1380D9-E606-ED4F-5CFC-02C4F158A0A6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0" creationId="{939B9686-1981-C723-D11A-280C070E52C9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1" creationId="{3A104372-E46C-3C80-7800-BEF74F840102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2" creationId="{887F1568-A01F-74CD-1961-1B4071A0FDAD}"/>
          </ac:spMkLst>
        </pc:spChg>
        <pc:spChg chg="add del mod">
          <ac:chgData name="Lyubomir Romanov" userId="ad03ba5218a37c6f" providerId="LiveId" clId="{57931765-D4AF-4EF1-8054-36FDE7054466}" dt="2022-11-06T15:58:40.613" v="608" actId="478"/>
          <ac:spMkLst>
            <pc:docMk/>
            <pc:sldMk cId="0" sldId="269"/>
            <ac:spMk id="16" creationId="{077F7CF9-9A89-A8F7-1EE0-55B89638660C}"/>
          </ac:spMkLst>
        </pc:spChg>
        <pc:spChg chg="add del mod">
          <ac:chgData name="Lyubomir Romanov" userId="ad03ba5218a37c6f" providerId="LiveId" clId="{57931765-D4AF-4EF1-8054-36FDE7054466}" dt="2022-11-06T15:58:42.094" v="609" actId="478"/>
          <ac:spMkLst>
            <pc:docMk/>
            <pc:sldMk cId="0" sldId="269"/>
            <ac:spMk id="17" creationId="{B6F58EF7-3934-0D96-398C-6498ED7416CD}"/>
          </ac:spMkLst>
        </pc:spChg>
        <pc:spChg chg="add del mod">
          <ac:chgData name="Lyubomir Romanov" userId="ad03ba5218a37c6f" providerId="LiveId" clId="{57931765-D4AF-4EF1-8054-36FDE7054466}" dt="2022-11-06T15:59:04.726" v="618" actId="478"/>
          <ac:spMkLst>
            <pc:docMk/>
            <pc:sldMk cId="0" sldId="269"/>
            <ac:spMk id="18" creationId="{DD7469C0-7F5C-DFCA-D06C-22E0ED2C426D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2" creationId="{69983E66-778E-B7A0-7D37-9FC7E9BB566C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3" creationId="{50598A56-8F20-540E-D037-5E29C3362BA9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4" creationId="{A3C6D12A-9D4C-CEFD-6938-667592BCCBA3}"/>
          </ac:spMkLst>
        </pc:spChg>
        <pc:spChg chg="add del mod">
          <ac:chgData name="Lyubomir Romanov" userId="ad03ba5218a37c6f" providerId="LiveId" clId="{57931765-D4AF-4EF1-8054-36FDE7054466}" dt="2022-11-06T15:59:49.533" v="625" actId="478"/>
          <ac:spMkLst>
            <pc:docMk/>
            <pc:sldMk cId="0" sldId="269"/>
            <ac:spMk id="29" creationId="{3980B0CE-70EF-DFC2-6CB1-7B67B51BB803}"/>
          </ac:spMkLst>
        </pc:spChg>
        <pc:spChg chg="add del mod">
          <ac:chgData name="Lyubomir Romanov" userId="ad03ba5218a37c6f" providerId="LiveId" clId="{57931765-D4AF-4EF1-8054-36FDE7054466}" dt="2022-11-06T15:59:51.888" v="627" actId="478"/>
          <ac:spMkLst>
            <pc:docMk/>
            <pc:sldMk cId="0" sldId="269"/>
            <ac:spMk id="31" creationId="{82F20175-196D-BD98-FA4C-10A199E6FC76}"/>
          </ac:spMkLst>
        </pc:spChg>
        <pc:spChg chg="add del mod">
          <ac:chgData name="Lyubomir Romanov" userId="ad03ba5218a37c6f" providerId="LiveId" clId="{57931765-D4AF-4EF1-8054-36FDE7054466}" dt="2022-11-06T15:59:54.509" v="629" actId="478"/>
          <ac:spMkLst>
            <pc:docMk/>
            <pc:sldMk cId="0" sldId="269"/>
            <ac:spMk id="33" creationId="{804DE418-4CB3-536B-F440-6FBA9E6099E7}"/>
          </ac:spMkLst>
        </pc:spChg>
        <pc:spChg chg="del mod">
          <ac:chgData name="Lyubomir Romanov" userId="ad03ba5218a37c6f" providerId="LiveId" clId="{57931765-D4AF-4EF1-8054-36FDE7054466}" dt="2022-11-06T15:59:48.096" v="624" actId="478"/>
          <ac:spMkLst>
            <pc:docMk/>
            <pc:sldMk cId="0" sldId="269"/>
            <ac:spMk id="83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5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0.724" v="626" actId="478"/>
          <ac:spMkLst>
            <pc:docMk/>
            <pc:sldMk cId="0" sldId="269"/>
            <ac:spMk id="83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3.100" v="628" actId="478"/>
          <ac:spMkLst>
            <pc:docMk/>
            <pc:sldMk cId="0" sldId="269"/>
            <ac:spMk id="83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58:18.271" v="602" actId="14100"/>
          <ac:spMkLst>
            <pc:docMk/>
            <pc:sldMk cId="0" sldId="269"/>
            <ac:spMk id="862" creationId="{00000000-0000-0000-0000-000000000000}"/>
          </ac:spMkLst>
        </pc:spChg>
        <pc:grpChg chg="del">
          <ac:chgData name="Lyubomir Romanov" userId="ad03ba5218a37c6f" providerId="LiveId" clId="{57931765-D4AF-4EF1-8054-36FDE7054466}" dt="2022-11-06T15:50:58.239" v="498" actId="478"/>
          <ac:grpSpMkLst>
            <pc:docMk/>
            <pc:sldMk cId="0" sldId="269"/>
            <ac:grpSpMk id="847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1:11.350" v="506" actId="478"/>
          <ac:grpSpMkLst>
            <pc:docMk/>
            <pc:sldMk cId="0" sldId="269"/>
            <ac:grpSpMk id="852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2:42.686" v="511" actId="478"/>
          <ac:grpSpMkLst>
            <pc:docMk/>
            <pc:sldMk cId="0" sldId="269"/>
            <ac:grpSpMk id="858" creationId="{00000000-0000-0000-0000-000000000000}"/>
          </ac:grpSpMkLst>
        </pc:grpChg>
        <pc:picChg chg="add del mod">
          <ac:chgData name="Lyubomir Romanov" userId="ad03ba5218a37c6f" providerId="LiveId" clId="{57931765-D4AF-4EF1-8054-36FDE7054466}" dt="2022-11-06T15:55:21.222" v="531" actId="478"/>
          <ac:picMkLst>
            <pc:docMk/>
            <pc:sldMk cId="0" sldId="269"/>
            <ac:picMk id="2" creationId="{F23FE4A9-623D-4388-50DA-A1CFCF0D84F9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3" creationId="{939A45D2-ED3D-61B7-9C25-90646B0A63E3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3" creationId="{D28D83B5-00AB-3A51-9A72-6F60BC5DF647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4" creationId="{1B752B3B-B398-12F5-BEF7-A5E66BD7EC40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5" creationId="{81EDBF5B-25C9-1651-71F0-54C5091D17AA}"/>
          </ac:picMkLst>
        </pc:picChg>
        <pc:picChg chg="add del mod">
          <ac:chgData name="Lyubomir Romanov" userId="ad03ba5218a37c6f" providerId="LiveId" clId="{57931765-D4AF-4EF1-8054-36FDE7054466}" dt="2022-11-06T15:58:06.989" v="597" actId="478"/>
          <ac:picMkLst>
            <pc:docMk/>
            <pc:sldMk cId="0" sldId="269"/>
            <ac:picMk id="19" creationId="{51EC06CE-E228-14E0-F066-31F2E019EE72}"/>
          </ac:picMkLst>
        </pc:picChg>
        <pc:picChg chg="add del mod">
          <ac:chgData name="Lyubomir Romanov" userId="ad03ba5218a37c6f" providerId="LiveId" clId="{57931765-D4AF-4EF1-8054-36FDE7054466}" dt="2022-11-06T15:58:43.469" v="610" actId="478"/>
          <ac:picMkLst>
            <pc:docMk/>
            <pc:sldMk cId="0" sldId="269"/>
            <ac:picMk id="20" creationId="{3DFEDE5A-2156-01F5-A159-8B966CD6E7EB}"/>
          </ac:picMkLst>
        </pc:picChg>
        <pc:picChg chg="add del mod">
          <ac:chgData name="Lyubomir Romanov" userId="ad03ba5218a37c6f" providerId="LiveId" clId="{57931765-D4AF-4EF1-8054-36FDE7054466}" dt="2022-11-06T15:59:03.656" v="617" actId="478"/>
          <ac:picMkLst>
            <pc:docMk/>
            <pc:sldMk cId="0" sldId="269"/>
            <ac:picMk id="21" creationId="{78160681-738C-9509-BFC4-69E5AEF87210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5" creationId="{8020C661-38A0-42D9-8659-EA2912D3C29B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6" creationId="{1336691D-F5CB-E18A-7F12-EEDDAB83F682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7" creationId="{E13964C0-CE6C-9BA9-FB0C-2CD0331670E7}"/>
          </ac:picMkLst>
        </pc:picChg>
        <pc:picChg chg="add del mod">
          <ac:chgData name="Lyubomir Romanov" userId="ad03ba5218a37c6f" providerId="LiveId" clId="{57931765-D4AF-4EF1-8054-36FDE7054466}" dt="2022-11-06T15:59:56.269" v="630" actId="478"/>
          <ac:picMkLst>
            <pc:docMk/>
            <pc:sldMk cId="0" sldId="269"/>
            <ac:picMk id="1026" creationId="{CB41493F-67D6-5FEE-5E4C-6A497C40E612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1028" creationId="{10A7B77D-16B1-5E8D-7362-2E478960F597}"/>
          </ac:picMkLst>
        </pc:picChg>
        <pc:picChg chg="add del mod">
          <ac:chgData name="Lyubomir Romanov" userId="ad03ba5218a37c6f" providerId="LiveId" clId="{57931765-D4AF-4EF1-8054-36FDE7054466}" dt="2022-11-06T15:52:49.793" v="517" actId="478"/>
          <ac:picMkLst>
            <pc:docMk/>
            <pc:sldMk cId="0" sldId="269"/>
            <ac:picMk id="1030" creationId="{EF55E632-1104-C1C4-401F-695097133B27}"/>
          </ac:picMkLst>
        </pc:picChg>
        <pc:picChg chg="add del mod">
          <ac:chgData name="Lyubomir Romanov" userId="ad03ba5218a37c6f" providerId="LiveId" clId="{57931765-D4AF-4EF1-8054-36FDE7054466}" dt="2022-11-06T15:54:23.518" v="524" actId="478"/>
          <ac:picMkLst>
            <pc:docMk/>
            <pc:sldMk cId="0" sldId="269"/>
            <ac:picMk id="1032" creationId="{CFD5331C-D86A-5B50-893B-02DB716B617A}"/>
          </ac:picMkLst>
        </pc:picChg>
        <pc:picChg chg="add del mod">
          <ac:chgData name="Lyubomir Romanov" userId="ad03ba5218a37c6f" providerId="LiveId" clId="{57931765-D4AF-4EF1-8054-36FDE7054466}" dt="2022-11-06T15:57:51.834" v="588"/>
          <ac:picMkLst>
            <pc:docMk/>
            <pc:sldMk cId="0" sldId="269"/>
            <ac:picMk id="1034" creationId="{77527A34-2001-9623-102D-47F65F990259}"/>
          </ac:picMkLst>
        </pc:picChg>
        <pc:picChg chg="add del mod">
          <ac:chgData name="Lyubomir Romanov" userId="ad03ba5218a37c6f" providerId="LiveId" clId="{57931765-D4AF-4EF1-8054-36FDE7054466}" dt="2022-11-06T15:58:18.584" v="603"/>
          <ac:picMkLst>
            <pc:docMk/>
            <pc:sldMk cId="0" sldId="269"/>
            <ac:picMk id="1036" creationId="{03BD7CD7-172A-4275-9C49-5643E4516813}"/>
          </ac:picMkLst>
        </pc:picChg>
        <pc:picChg chg="add mod">
          <ac:chgData name="Lyubomir Romanov" userId="ad03ba5218a37c6f" providerId="LiveId" clId="{57931765-D4AF-4EF1-8054-36FDE7054466}" dt="2022-11-06T15:58:32.302" v="607" actId="1076"/>
          <ac:picMkLst>
            <pc:docMk/>
            <pc:sldMk cId="0" sldId="269"/>
            <ac:picMk id="1038" creationId="{58A17351-6AA5-9817-080E-BE4DA5F60B89}"/>
          </ac:picMkLst>
        </pc:picChg>
        <pc:picChg chg="add mod">
          <ac:chgData name="Lyubomir Romanov" userId="ad03ba5218a37c6f" providerId="LiveId" clId="{57931765-D4AF-4EF1-8054-36FDE7054466}" dt="2022-11-06T15:59:01.405" v="616" actId="1076"/>
          <ac:picMkLst>
            <pc:docMk/>
            <pc:sldMk cId="0" sldId="269"/>
            <ac:picMk id="1040" creationId="{246E1350-6146-F8D8-EFC9-B0D765A32987}"/>
          </ac:picMkLst>
        </pc:picChg>
        <pc:picChg chg="add mod">
          <ac:chgData name="Lyubomir Romanov" userId="ad03ba5218a37c6f" providerId="LiveId" clId="{57931765-D4AF-4EF1-8054-36FDE7054466}" dt="2022-11-06T15:59:21.293" v="623" actId="1076"/>
          <ac:picMkLst>
            <pc:docMk/>
            <pc:sldMk cId="0" sldId="269"/>
            <ac:picMk id="1042" creationId="{F0A8BBDE-9EDB-7887-EFB0-DDF078C6D5C1}"/>
          </ac:picMkLst>
        </pc:picChg>
        <pc:picChg chg="add mod">
          <ac:chgData name="Lyubomir Romanov" userId="ad03ba5218a37c6f" providerId="LiveId" clId="{57931765-D4AF-4EF1-8054-36FDE7054466}" dt="2022-11-06T16:00:04.029" v="635" actId="1076"/>
          <ac:picMkLst>
            <pc:docMk/>
            <pc:sldMk cId="0" sldId="269"/>
            <ac:picMk id="1044" creationId="{06CAE63A-AF95-42DA-79E3-60417D4324E3}"/>
          </ac:picMkLst>
        </pc:picChg>
      </pc:sldChg>
      <pc:sldChg chg="del">
        <pc:chgData name="Lyubomir Romanov" userId="ad03ba5218a37c6f" providerId="LiveId" clId="{57931765-D4AF-4EF1-8054-36FDE7054466}" dt="2022-11-06T16:07:00.061" v="732" actId="47"/>
        <pc:sldMkLst>
          <pc:docMk/>
          <pc:sldMk cId="0" sldId="273"/>
        </pc:sldMkLst>
      </pc:sldChg>
      <pc:sldChg chg="modSp del mod">
        <pc:chgData name="Lyubomir Romanov" userId="ad03ba5218a37c6f" providerId="LiveId" clId="{57931765-D4AF-4EF1-8054-36FDE7054466}" dt="2022-11-06T16:07:08.753" v="734" actId="47"/>
        <pc:sldMkLst>
          <pc:docMk/>
          <pc:sldMk cId="0" sldId="276"/>
        </pc:sldMkLst>
        <pc:picChg chg="mod">
          <ac:chgData name="Lyubomir Romanov" userId="ad03ba5218a37c6f" providerId="LiveId" clId="{57931765-D4AF-4EF1-8054-36FDE7054466}" dt="2022-11-06T16:07:06.323" v="733" actId="1076"/>
          <ac:picMkLst>
            <pc:docMk/>
            <pc:sldMk cId="0" sldId="276"/>
            <ac:picMk id="1016" creationId="{00000000-0000-0000-0000-000000000000}"/>
          </ac:picMkLst>
        </pc:picChg>
      </pc:sldChg>
      <pc:sldChg chg="del">
        <pc:chgData name="Lyubomir Romanov" userId="ad03ba5218a37c6f" providerId="LiveId" clId="{57931765-D4AF-4EF1-8054-36FDE7054466}" dt="2022-11-06T16:07:10.052" v="735" actId="47"/>
        <pc:sldMkLst>
          <pc:docMk/>
          <pc:sldMk cId="0" sldId="280"/>
        </pc:sldMkLst>
      </pc:sldChg>
      <pc:sldChg chg="addSp delSp modSp mod ord">
        <pc:chgData name="Lyubomir Romanov" userId="ad03ba5218a37c6f" providerId="LiveId" clId="{57931765-D4AF-4EF1-8054-36FDE7054466}" dt="2022-11-06T16:05:58.086" v="730"/>
        <pc:sldMkLst>
          <pc:docMk/>
          <pc:sldMk cId="0" sldId="282"/>
        </pc:sldMkLst>
        <pc:spChg chg="add del mod">
          <ac:chgData name="Lyubomir Romanov" userId="ad03ba5218a37c6f" providerId="LiveId" clId="{57931765-D4AF-4EF1-8054-36FDE7054466}" dt="2022-11-06T16:01:08.927" v="673"/>
          <ac:spMkLst>
            <pc:docMk/>
            <pc:sldMk cId="0" sldId="282"/>
            <ac:spMk id="2" creationId="{E939083F-E32D-37A4-BC96-089273FDE14C}"/>
          </ac:spMkLst>
        </pc:spChg>
        <pc:spChg chg="add del mod">
          <ac:chgData name="Lyubomir Romanov" userId="ad03ba5218a37c6f" providerId="LiveId" clId="{57931765-D4AF-4EF1-8054-36FDE7054466}" dt="2022-11-06T16:01:19.439" v="675"/>
          <ac:spMkLst>
            <pc:docMk/>
            <pc:sldMk cId="0" sldId="282"/>
            <ac:spMk id="3" creationId="{8A185211-27A7-61B4-7535-A20EA77E3630}"/>
          </ac:spMkLst>
        </pc:spChg>
        <pc:spChg chg="add del mod">
          <ac:chgData name="Lyubomir Romanov" userId="ad03ba5218a37c6f" providerId="LiveId" clId="{57931765-D4AF-4EF1-8054-36FDE7054466}" dt="2022-11-06T16:01:34.997" v="679"/>
          <ac:spMkLst>
            <pc:docMk/>
            <pc:sldMk cId="0" sldId="282"/>
            <ac:spMk id="5" creationId="{BBE3F5F5-F27F-B7F3-AE76-78A99273EB57}"/>
          </ac:spMkLst>
        </pc:spChg>
        <pc:spChg chg="add mod">
          <ac:chgData name="Lyubomir Romanov" userId="ad03ba5218a37c6f" providerId="LiveId" clId="{57931765-D4AF-4EF1-8054-36FDE7054466}" dt="2022-11-06T16:02:27.308" v="697" actId="1076"/>
          <ac:spMkLst>
            <pc:docMk/>
            <pc:sldMk cId="0" sldId="282"/>
            <ac:spMk id="6" creationId="{3A468CF2-C15B-B4CC-83AB-C240AA61B245}"/>
          </ac:spMkLst>
        </pc:spChg>
        <pc:spChg chg="mod">
          <ac:chgData name="Lyubomir Romanov" userId="ad03ba5218a37c6f" providerId="LiveId" clId="{57931765-D4AF-4EF1-8054-36FDE7054466}" dt="2022-11-06T16:00:56.445" v="671" actId="20577"/>
          <ac:spMkLst>
            <pc:docMk/>
            <pc:sldMk cId="0" sldId="282"/>
            <ac:spMk id="1103" creationId="{00000000-0000-0000-0000-000000000000}"/>
          </ac:spMkLst>
        </pc:spChg>
        <pc:picChg chg="add del">
          <ac:chgData name="Lyubomir Romanov" userId="ad03ba5218a37c6f" providerId="LiveId" clId="{57931765-D4AF-4EF1-8054-36FDE7054466}" dt="2022-11-06T16:01:22.994" v="677" actId="478"/>
          <ac:picMkLst>
            <pc:docMk/>
            <pc:sldMk cId="0" sldId="282"/>
            <ac:picMk id="4" creationId="{19F2CD25-A695-7022-BED6-C6EC6E87D451}"/>
          </ac:picMkLst>
        </pc:picChg>
      </pc:sldChg>
      <pc:sldChg chg="del">
        <pc:chgData name="Lyubomir Romanov" userId="ad03ba5218a37c6f" providerId="LiveId" clId="{57931765-D4AF-4EF1-8054-36FDE7054466}" dt="2022-11-06T16:05:39.829" v="728" actId="47"/>
        <pc:sldMkLst>
          <pc:docMk/>
          <pc:sldMk cId="0" sldId="292"/>
        </pc:sldMkLst>
      </pc:sldChg>
      <pc:sldChg chg="del">
        <pc:chgData name="Lyubomir Romanov" userId="ad03ba5218a37c6f" providerId="LiveId" clId="{57931765-D4AF-4EF1-8054-36FDE7054466}" dt="2022-11-06T16:05:35.904" v="727" actId="47"/>
        <pc:sldMkLst>
          <pc:docMk/>
          <pc:sldMk cId="0" sldId="300"/>
        </pc:sldMkLst>
      </pc:sldChg>
      <pc:sldChg chg="modSp mod">
        <pc:chgData name="Lyubomir Romanov" userId="ad03ba5218a37c6f" providerId="LiveId" clId="{57931765-D4AF-4EF1-8054-36FDE7054466}" dt="2022-11-06T18:21:30.804" v="833" actId="1036"/>
        <pc:sldMkLst>
          <pc:docMk/>
          <pc:sldMk cId="0" sldId="301"/>
        </pc:sldMkLst>
        <pc:picChg chg="mod">
          <ac:chgData name="Lyubomir Romanov" userId="ad03ba5218a37c6f" providerId="LiveId" clId="{57931765-D4AF-4EF1-8054-36FDE7054466}" dt="2022-11-06T18:21:30.804" v="833" actId="1036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57931765-D4AF-4EF1-8054-36FDE7054466}" dt="2022-11-06T16:05:34.168" v="726" actId="47"/>
        <pc:sldMkLst>
          <pc:docMk/>
          <pc:sldMk cId="0" sldId="307"/>
        </pc:sldMkLst>
      </pc:sldChg>
      <pc:sldChg chg="modSp del mod">
        <pc:chgData name="Lyubomir Romanov" userId="ad03ba5218a37c6f" providerId="LiveId" clId="{57931765-D4AF-4EF1-8054-36FDE7054466}" dt="2022-11-06T18:21:08.014" v="821" actId="47"/>
        <pc:sldMkLst>
          <pc:docMk/>
          <pc:sldMk cId="0" sldId="311"/>
        </pc:sldMkLst>
        <pc:spChg chg="mod">
          <ac:chgData name="Lyubomir Romanov" userId="ad03ba5218a37c6f" providerId="LiveId" clId="{57931765-D4AF-4EF1-8054-36FDE7054466}" dt="2022-11-06T18:18:45.302" v="748" actId="1076"/>
          <ac:spMkLst>
            <pc:docMk/>
            <pc:sldMk cId="0" sldId="311"/>
            <ac:spMk id="1569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5:17.516" v="725" actId="47"/>
        <pc:sldMkLst>
          <pc:docMk/>
          <pc:sldMk cId="0" sldId="317"/>
        </pc:sldMkLst>
      </pc:sldChg>
      <pc:sldChg chg="addSp delSp modSp del mod">
        <pc:chgData name="Lyubomir Romanov" userId="ad03ba5218a37c6f" providerId="LiveId" clId="{57931765-D4AF-4EF1-8054-36FDE7054466}" dt="2022-11-06T16:03:21.069" v="715" actId="47"/>
        <pc:sldMkLst>
          <pc:docMk/>
          <pc:sldMk cId="0" sldId="321"/>
        </pc:sldMkLst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5" creationId="{4244FB8F-97D1-BC77-8C8C-A0043620841D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8" creationId="{4E1EEB22-DAFD-F63B-CF5F-2A8FF12AFFC1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0" creationId="{C84A06E0-5C7D-23A5-D7F7-4B60CDD196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1" creationId="{9D47035D-FAE3-2559-0BF3-D9AC3BEF4DA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3" creationId="{2A6CCF9E-7752-F228-B6AD-3B7FD58FB3DE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5" creationId="{5712E7D4-7BFB-80A4-E9B9-CD67C70550F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6" creationId="{A31C67C5-5C88-BF1E-91DF-40C8CD40E4B4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7" creationId="{01ABE4CD-34C5-4861-6A4A-3D8EB188ED2F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9" creationId="{7FD83D75-826D-3519-2079-51D911F62278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0" creationId="{EE5279F1-9AC8-5879-B64D-6143BA83E4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1" creationId="{90E3BE0D-DF66-9520-6415-16BF34D12EF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3" creationId="{22219794-D6B3-9355-C8A2-99B1113CE6B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4" creationId="{C3D478E5-1628-18E6-47AF-76DD15BEBB7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5" creationId="{075B4ADE-21F0-018A-312B-39C818D3FFFB}"/>
          </ac:spMkLst>
        </pc:spChg>
        <pc:spChg chg="add del mod">
          <ac:chgData name="Lyubomir Romanov" userId="ad03ba5218a37c6f" providerId="LiveId" clId="{57931765-D4AF-4EF1-8054-36FDE7054466}" dt="2022-11-06T16:02:56.597" v="702" actId="478"/>
          <ac:spMkLst>
            <pc:docMk/>
            <pc:sldMk cId="0" sldId="321"/>
            <ac:spMk id="27" creationId="{771CAA4B-3F31-E899-03C8-6FA21AF2398E}"/>
          </ac:spMkLst>
        </pc:spChg>
        <pc:spChg chg="add del mod">
          <ac:chgData name="Lyubomir Romanov" userId="ad03ba5218a37c6f" providerId="LiveId" clId="{57931765-D4AF-4EF1-8054-36FDE7054466}" dt="2022-11-06T16:03:07.101" v="710" actId="478"/>
          <ac:spMkLst>
            <pc:docMk/>
            <pc:sldMk cId="0" sldId="321"/>
            <ac:spMk id="29" creationId="{1EC691BA-1324-78EE-ACF1-F9983E8483E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3" creationId="{2E272DC5-3EEE-3627-BFEF-C0E4B3EE789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6" creationId="{2F95523B-F84E-8963-A83D-A77CA6375B70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8" creationId="{5A11C102-1192-299F-737C-EBE9238CCFE7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9" creationId="{CB69639B-D798-0B51-475D-FF778D04912D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1" creationId="{3F972886-E6B4-4870-7DD8-DEDC76F4037B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3" creationId="{581BBC52-8DEB-AE3D-2181-AE52653D9408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4" creationId="{7265C8CA-5246-C836-40E8-0DB630F9F74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5" creationId="{8BF6FA35-1BC7-D2B4-4628-3DEFC2E2FF7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7" creationId="{3E666A0B-FA03-2D0B-E926-539C24E9EA5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8" creationId="{6A4D8B3C-2D32-A1D1-2115-AD870FCE10D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9" creationId="{F5F46645-744D-F9CE-5F7D-5C1A98C071F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1" creationId="{6C39A4C2-A1EC-3EBB-04F8-387D398F10E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2" creationId="{852ABBEE-CB56-4BAB-A2A3-8A930141C7B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3" creationId="{25F72D14-A04F-A77B-40E7-4FC1E6F31498}"/>
          </ac:spMkLst>
        </pc:spChg>
        <pc:spChg chg="del">
          <ac:chgData name="Lyubomir Romanov" userId="ad03ba5218a37c6f" providerId="LiveId" clId="{57931765-D4AF-4EF1-8054-36FDE7054466}" dt="2022-11-06T16:02:54.575" v="701" actId="478"/>
          <ac:spMkLst>
            <pc:docMk/>
            <pc:sldMk cId="0" sldId="321"/>
            <ac:spMk id="228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6:03:05.678" v="709" actId="478"/>
          <ac:spMkLst>
            <pc:docMk/>
            <pc:sldMk cId="0" sldId="321"/>
            <ac:spMk id="2292" creationId="{00000000-0000-0000-0000-000000000000}"/>
          </ac:spMkLst>
        </pc:spChg>
        <pc:grpChg chg="add del mod">
          <ac:chgData name="Lyubomir Romanov" userId="ad03ba5218a37c6f" providerId="LiveId" clId="{57931765-D4AF-4EF1-8054-36FDE7054466}" dt="2022-11-06T16:03:15.661" v="713" actId="478"/>
          <ac:grpSpMkLst>
            <pc:docMk/>
            <pc:sldMk cId="0" sldId="321"/>
            <ac:grpSpMk id="2" creationId="{3A44874E-5347-DCEA-3372-027C159E3E70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3" creationId="{F68CFE05-6E3E-D45B-CB00-3A12FACF5F4B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4" creationId="{A0002B94-2099-3E2A-6627-F555F75FCB1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6" creationId="{4A1984F2-AB1D-E4D3-26C3-FF0498B67CC2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7" creationId="{E6475CC0-A6F0-6D0B-B247-D61E6D622209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9" creationId="{6462722B-FF78-7E23-C693-173590903F33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2" creationId="{B1F3A7C1-B6AA-B1B5-2287-6E11794B9B16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4" creationId="{CFB0C196-786D-A2D2-AA11-534A3C929138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8" creationId="{10265D19-6749-6754-29F1-64C59525705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22" creationId="{789B776E-ADEC-060F-1EF9-E605923A438C}"/>
          </ac:grpSpMkLst>
        </pc:grpChg>
        <pc:grpChg chg="add del mod">
          <ac:chgData name="Lyubomir Romanov" userId="ad03ba5218a37c6f" providerId="LiveId" clId="{57931765-D4AF-4EF1-8054-36FDE7054466}" dt="2022-11-06T16:03:16.517" v="714" actId="478"/>
          <ac:grpSpMkLst>
            <pc:docMk/>
            <pc:sldMk cId="0" sldId="321"/>
            <ac:grpSpMk id="30" creationId="{79AC014C-FCB5-B113-EB4A-C8B5E430E89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1" creationId="{E9DA68C7-8EEA-8E90-66BA-730D6263C130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2" creationId="{9EEA1556-B4A0-BD5D-9F80-5D0317EC83C7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4" creationId="{79CAD525-AABA-527C-455C-3991777EB809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5" creationId="{894B8138-CED3-5AE5-54DA-22278CE04C12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7" creationId="{877FAE90-646B-6BDF-CA6C-981E53C5CF5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0" creationId="{1018C040-7BA8-D1DE-E734-9AE597F7D0E5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2" creationId="{031611CE-C517-923F-A61F-F772FEB694B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6" creationId="{A9B964C9-7795-98F9-923F-B3F41CFD58E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50" creationId="{4A456404-FC35-D14C-ADC4-050B11B0FB5E}"/>
          </ac:grpSpMkLst>
        </pc:grpChg>
      </pc:sldChg>
      <pc:sldChg chg="addSp delSp modSp del mod">
        <pc:chgData name="Lyubomir Romanov" userId="ad03ba5218a37c6f" providerId="LiveId" clId="{57931765-D4AF-4EF1-8054-36FDE7054466}" dt="2022-11-06T16:08:11.586" v="736" actId="47"/>
        <pc:sldMkLst>
          <pc:docMk/>
          <pc:sldMk cId="0" sldId="325"/>
        </pc:sldMkLst>
        <pc:spChg chg="mod">
          <ac:chgData name="Lyubomir Romanov" userId="ad03ba5218a37c6f" providerId="LiveId" clId="{57931765-D4AF-4EF1-8054-36FDE7054466}" dt="2022-11-06T16:03:37.188" v="720" actId="1076"/>
          <ac:spMkLst>
            <pc:docMk/>
            <pc:sldMk cId="0" sldId="325"/>
            <ac:spMk id="2320" creationId="{00000000-0000-0000-0000-000000000000}"/>
          </ac:spMkLst>
        </pc:spChg>
        <pc:spChg chg="add del mod">
          <ac:chgData name="Lyubomir Romanov" userId="ad03ba5218a37c6f" providerId="LiveId" clId="{57931765-D4AF-4EF1-8054-36FDE7054466}" dt="2022-11-06T16:04:06.247" v="724" actId="1076"/>
          <ac:spMkLst>
            <pc:docMk/>
            <pc:sldMk cId="0" sldId="325"/>
            <ac:spMk id="232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3:32.197" v="716" actId="47"/>
        <pc:sldMkLst>
          <pc:docMk/>
          <pc:sldMk cId="0" sldId="326"/>
        </pc:sldMkLst>
      </pc:sldChg>
      <pc:sldChg chg="del">
        <pc:chgData name="Lyubomir Romanov" userId="ad03ba5218a37c6f" providerId="LiveId" clId="{57931765-D4AF-4EF1-8054-36FDE7054466}" dt="2022-11-06T16:03:33.223" v="717" actId="47"/>
        <pc:sldMkLst>
          <pc:docMk/>
          <pc:sldMk cId="0" sldId="329"/>
        </pc:sldMkLst>
      </pc:sldChg>
      <pc:sldChg chg="del">
        <pc:chgData name="Lyubomir Romanov" userId="ad03ba5218a37c6f" providerId="LiveId" clId="{57931765-D4AF-4EF1-8054-36FDE7054466}" dt="2022-11-06T16:03:33.803" v="718" actId="47"/>
        <pc:sldMkLst>
          <pc:docMk/>
          <pc:sldMk cId="0" sldId="332"/>
        </pc:sldMkLst>
      </pc:sldChg>
      <pc:sldMasterChg chg="delSldLayout">
        <pc:chgData name="Lyubomir Romanov" userId="ad03ba5218a37c6f" providerId="LiveId" clId="{57931765-D4AF-4EF1-8054-36FDE7054466}" dt="2022-11-06T16:08:56.065" v="7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57931765-D4AF-4EF1-8054-36FDE7054466}" dt="2022-11-06T16:03:21.069" v="715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Lyubomir Romanov" userId="ad03ba5218a37c6f" providerId="LiveId" clId="{57931765-D4AF-4EF1-8054-36FDE7054466}" dt="2022-11-06T16:07:10.052" v="735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Lyubomir Romanov" userId="ad03ba5218a37c6f" providerId="LiveId" clId="{57931765-D4AF-4EF1-8054-36FDE7054466}" dt="2022-11-06T16:08:56.065" v="737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Lyubomir Romanov" userId="ad03ba5218a37c6f" providerId="LiveId" clId="{57931765-D4AF-4EF1-8054-36FDE7054466}" dt="2022-11-06T16:05:39.829" v="728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Lyubomir Romanov" userId="ad03ba5218a37c6f" providerId="LiveId" clId="{57931765-D4AF-4EF1-8054-36FDE7054466}" dt="2022-11-06T16:07:00.061" v="732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Lyubomir Romanov" userId="ad03ba5218a37c6f" providerId="LiveId" clId="{57931765-D4AF-4EF1-8054-36FDE7054466}" dt="2022-11-06T16:05:17.516" v="725" actId="47"/>
          <pc:sldLayoutMkLst>
            <pc:docMk/>
            <pc:sldMasterMk cId="0" sldId="2147483679"/>
            <pc:sldLayoutMk cId="0" sldId="2147483671"/>
          </pc:sldLayoutMkLst>
        </pc:sldLayoutChg>
      </pc:sldMasterChg>
      <pc:sldMasterChg chg="del delSldLayout">
        <pc:chgData name="Lyubomir Romanov" userId="ad03ba5218a37c6f" providerId="LiveId" clId="{57931765-D4AF-4EF1-8054-36FDE7054466}" dt="2022-11-06T16:08:11.586" v="736" actId="47"/>
        <pc:sldMasterMkLst>
          <pc:docMk/>
          <pc:sldMasterMk cId="0" sldId="2147483680"/>
        </pc:sldMasterMkLst>
        <pc:sldLayoutChg chg="del">
          <pc:chgData name="Lyubomir Romanov" userId="ad03ba5218a37c6f" providerId="LiveId" clId="{57931765-D4AF-4EF1-8054-36FDE7054466}" dt="2022-11-06T16:03:33.803" v="71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Lyubomir Romanov" userId="ad03ba5218a37c6f" providerId="LiveId" clId="{57931765-D4AF-4EF1-8054-36FDE7054466}" dt="2022-11-06T16:08:11.586" v="736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Lyubomir" userId="ad03ba5218a37c6f" providerId="LiveId" clId="{E125F29C-16E6-450E-84C4-49D887294387}"/>
    <pc:docChg chg="custSel modSld">
      <pc:chgData name="Lyubomir" userId="ad03ba5218a37c6f" providerId="LiveId" clId="{E125F29C-16E6-450E-84C4-49D887294387}" dt="2022-11-29T18:30:16.880" v="61" actId="2711"/>
      <pc:docMkLst>
        <pc:docMk/>
      </pc:docMkLst>
      <pc:sldChg chg="modSp mod">
        <pc:chgData name="Lyubomir" userId="ad03ba5218a37c6f" providerId="LiveId" clId="{E125F29C-16E6-450E-84C4-49D887294387}" dt="2022-11-29T18:28:31.814" v="7" actId="1076"/>
        <pc:sldMkLst>
          <pc:docMk/>
          <pc:sldMk cId="0" sldId="256"/>
        </pc:sldMkLst>
        <pc:spChg chg="mod">
          <ac:chgData name="Lyubomir" userId="ad03ba5218a37c6f" providerId="LiveId" clId="{E125F29C-16E6-450E-84C4-49D887294387}" dt="2022-11-29T18:28:31.814" v="7" actId="1076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Lyubomir" userId="ad03ba5218a37c6f" providerId="LiveId" clId="{E125F29C-16E6-450E-84C4-49D887294387}" dt="2022-11-29T18:28:09.573" v="2" actId="2711"/>
          <ac:spMkLst>
            <pc:docMk/>
            <pc:sldMk cId="0" sldId="256"/>
            <ac:spMk id="668" creationId="{00000000-0000-0000-0000-000000000000}"/>
          </ac:spMkLst>
        </pc:spChg>
      </pc:sldChg>
      <pc:sldChg chg="modSp mod">
        <pc:chgData name="Lyubomir" userId="ad03ba5218a37c6f" providerId="LiveId" clId="{E125F29C-16E6-450E-84C4-49D887294387}" dt="2022-11-29T18:30:16.880" v="61" actId="2711"/>
        <pc:sldMkLst>
          <pc:docMk/>
          <pc:sldMk cId="0" sldId="258"/>
        </pc:sldMkLst>
        <pc:spChg chg="mod">
          <ac:chgData name="Lyubomir" userId="ad03ba5218a37c6f" providerId="LiveId" clId="{E125F29C-16E6-450E-84C4-49D887294387}" dt="2022-11-29T18:30:08.072" v="60" actId="2711"/>
          <ac:spMkLst>
            <pc:docMk/>
            <pc:sldMk cId="0" sldId="258"/>
            <ac:spMk id="12" creationId="{D24EAA4D-6DCE-7AA2-B0B3-4F55AE6EED26}"/>
          </ac:spMkLst>
        </pc:spChg>
        <pc:spChg chg="mod">
          <ac:chgData name="Lyubomir" userId="ad03ba5218a37c6f" providerId="LiveId" clId="{E125F29C-16E6-450E-84C4-49D887294387}" dt="2022-11-29T18:30:16.880" v="61" actId="2711"/>
          <ac:spMkLst>
            <pc:docMk/>
            <pc:sldMk cId="0" sldId="258"/>
            <ac:spMk id="696" creationId="{00000000-0000-0000-0000-000000000000}"/>
          </ac:spMkLst>
        </pc:spChg>
      </pc:sldChg>
      <pc:sldChg chg="modSp mod">
        <pc:chgData name="Lyubomir" userId="ad03ba5218a37c6f" providerId="LiveId" clId="{E125F29C-16E6-450E-84C4-49D887294387}" dt="2022-11-29T18:29:52.412" v="59" actId="20577"/>
        <pc:sldMkLst>
          <pc:docMk/>
          <pc:sldMk cId="0" sldId="265"/>
        </pc:sldMkLst>
        <pc:spChg chg="mod">
          <ac:chgData name="Lyubomir" userId="ad03ba5218a37c6f" providerId="LiveId" clId="{E125F29C-16E6-450E-84C4-49D887294387}" dt="2022-11-29T18:29:52.412" v="59" actId="20577"/>
          <ac:spMkLst>
            <pc:docMk/>
            <pc:sldMk cId="0" sldId="265"/>
            <ac:spMk id="788" creationId="{00000000-0000-0000-0000-000000000000}"/>
          </ac:spMkLst>
        </pc:spChg>
        <pc:spChg chg="mod">
          <ac:chgData name="Lyubomir" userId="ad03ba5218a37c6f" providerId="LiveId" clId="{E125F29C-16E6-450E-84C4-49D887294387}" dt="2022-11-29T18:28:40.714" v="8" actId="2711"/>
          <ac:spMkLst>
            <pc:docMk/>
            <pc:sldMk cId="0" sldId="265"/>
            <ac:spMk id="8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062d1398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062d1398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00200" y="26051"/>
            <a:ext cx="5143500" cy="5143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476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773022">
            <a:off x="-1533130" y="2193380"/>
            <a:ext cx="8264025" cy="3288583"/>
            <a:chOff x="-4404017" y="3340038"/>
            <a:chExt cx="4840168" cy="1926094"/>
          </a:xfrm>
        </p:grpSpPr>
        <p:sp>
          <p:nvSpPr>
            <p:cNvPr id="11" name="Google Shape;1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-1174642">
            <a:off x="5266495" y="2760358"/>
            <a:ext cx="5266003" cy="402361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1435645">
            <a:off x="5240789" y="3471201"/>
            <a:ext cx="5720558" cy="2265776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9482601">
            <a:off x="-1189851" y="-223488"/>
            <a:ext cx="5720658" cy="2253271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173249">
            <a:off x="-574184" y="-137502"/>
            <a:ext cx="3965842" cy="2081309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637022" y="-741125"/>
            <a:ext cx="4310226" cy="2261304"/>
          </a:xfrm>
          <a:custGeom>
            <a:avLst/>
            <a:gdLst/>
            <a:ahLst/>
            <a:cxnLst/>
            <a:rect l="l" t="t" r="r" b="b"/>
            <a:pathLst>
              <a:path w="40427" h="21209" extrusionOk="0">
                <a:moveTo>
                  <a:pt x="2204" y="2787"/>
                </a:moveTo>
                <a:lnTo>
                  <a:pt x="1" y="14168"/>
                </a:lnTo>
                <a:cubicBezTo>
                  <a:pt x="609" y="14475"/>
                  <a:pt x="11417" y="21208"/>
                  <a:pt x="17890" y="13043"/>
                </a:cubicBezTo>
                <a:lnTo>
                  <a:pt x="17890" y="13043"/>
                </a:lnTo>
                <a:cubicBezTo>
                  <a:pt x="23294" y="6223"/>
                  <a:pt x="27103" y="7072"/>
                  <a:pt x="30529" y="7920"/>
                </a:cubicBezTo>
                <a:lnTo>
                  <a:pt x="30529" y="7920"/>
                </a:lnTo>
                <a:cubicBezTo>
                  <a:pt x="32466" y="8401"/>
                  <a:pt x="34281" y="8881"/>
                  <a:pt x="36194" y="7971"/>
                </a:cubicBezTo>
                <a:lnTo>
                  <a:pt x="36194" y="7971"/>
                </a:lnTo>
                <a:cubicBezTo>
                  <a:pt x="40427" y="5947"/>
                  <a:pt x="39680" y="1"/>
                  <a:pt x="39680" y="1"/>
                </a:cubicBezTo>
                <a:lnTo>
                  <a:pt x="39680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-705273">
            <a:off x="-1375420" y="-575498"/>
            <a:ext cx="3677714" cy="1930061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41472" y="3572390"/>
            <a:ext cx="3978859" cy="30401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512571">
            <a:off x="5570602" y="4150069"/>
            <a:ext cx="5720608" cy="3367738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3492215" y="-1254788"/>
            <a:ext cx="8264103" cy="3288614"/>
            <a:chOff x="-4404017" y="3340038"/>
            <a:chExt cx="4840168" cy="1926094"/>
          </a:xfrm>
        </p:grpSpPr>
        <p:sp>
          <p:nvSpPr>
            <p:cNvPr id="31" name="Google Shape;3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2307750" y="904800"/>
            <a:ext cx="45285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2457350" y="3458100"/>
            <a:ext cx="422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9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608" name="Google Shape;608;p29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0"/>
          <p:cNvGrpSpPr/>
          <p:nvPr/>
        </p:nvGrpSpPr>
        <p:grpSpPr>
          <a:xfrm rot="413141">
            <a:off x="-839331" y="2069199"/>
            <a:ext cx="8264175" cy="3288643"/>
            <a:chOff x="-4404017" y="3340038"/>
            <a:chExt cx="4840168" cy="1926094"/>
          </a:xfrm>
        </p:grpSpPr>
        <p:sp>
          <p:nvSpPr>
            <p:cNvPr id="624" name="Google Shape;624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0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0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"/>
          <p:cNvSpPr/>
          <p:nvPr/>
        </p:nvSpPr>
        <p:spPr>
          <a:xfrm rot="9824556">
            <a:off x="-1939736" y="-1273651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0"/>
          <p:cNvSpPr/>
          <p:nvPr/>
        </p:nvSpPr>
        <p:spPr>
          <a:xfrm rot="9600432">
            <a:off x="-1923638" y="-627095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"/>
          <p:cNvSpPr/>
          <p:nvPr/>
        </p:nvSpPr>
        <p:spPr>
          <a:xfrm rot="10278038">
            <a:off x="-1384763" y="-1262371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0"/>
          <p:cNvGrpSpPr/>
          <p:nvPr/>
        </p:nvGrpSpPr>
        <p:grpSpPr>
          <a:xfrm>
            <a:off x="3275535" y="-2212376"/>
            <a:ext cx="8264103" cy="3288614"/>
            <a:chOff x="-4404017" y="3340038"/>
            <a:chExt cx="4840168" cy="1926094"/>
          </a:xfrm>
        </p:grpSpPr>
        <p:sp>
          <p:nvSpPr>
            <p:cNvPr id="642" name="Google Shape;642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-8799049" flipH="1">
            <a:off x="5851524" y="-8856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594857">
            <a:off x="-1867057" y="-1923835"/>
            <a:ext cx="5530900" cy="362607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062961">
            <a:off x="-2090154" y="-1061381"/>
            <a:ext cx="5954734" cy="20664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740600">
            <a:off x="-1187309" y="-1765123"/>
            <a:ext cx="4258110" cy="266786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-9013168" flipH="1">
            <a:off x="6113564" y="-15252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-9937973" flipH="1">
            <a:off x="6710274" y="-13806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-9520491" flipH="1">
            <a:off x="7860939" y="-11905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 rot="-8799049" flipH="1">
            <a:off x="4732587" y="-7175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-9013168" flipH="1">
            <a:off x="4994627" y="-13571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 rot="-9937973" flipH="1">
            <a:off x="5591336" y="-12125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 rot="-9520491" flipH="1">
            <a:off x="6742001" y="-10224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 rot="514289">
            <a:off x="-587930" y="4377302"/>
            <a:ext cx="9430422" cy="478487"/>
            <a:chOff x="-41067" y="332016"/>
            <a:chExt cx="13553910" cy="687708"/>
          </a:xfrm>
        </p:grpSpPr>
        <p:sp>
          <p:nvSpPr>
            <p:cNvPr id="158" name="Google Shape;158;p8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 rot="2000951" flipH="1">
            <a:off x="-1885083" y="3581393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 rot="-975426">
            <a:off x="5390448" y="3470312"/>
            <a:ext cx="4992912" cy="327338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 rot="-1199587">
            <a:off x="4993366" y="4294622"/>
            <a:ext cx="5375496" cy="186540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5866523" y="4297341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326423" y="4083766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 rot="1786832" flipH="1">
            <a:off x="-1755934" y="3988872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 rot="862027" flipH="1">
            <a:off x="-1159221" y="4133563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 rot="-1045634" flipH="1">
            <a:off x="-2405171" y="4345554"/>
            <a:ext cx="4065708" cy="24083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 rot="-1140480">
            <a:off x="6723453" y="-1805823"/>
            <a:ext cx="8264098" cy="3288612"/>
            <a:chOff x="-4404017" y="3340038"/>
            <a:chExt cx="4840168" cy="1926094"/>
          </a:xfrm>
        </p:grpSpPr>
        <p:sp>
          <p:nvSpPr>
            <p:cNvPr id="244" name="Google Shape;244;p13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578250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3"/>
          </p:nvPr>
        </p:nvSpPr>
        <p:spPr>
          <a:xfrm>
            <a:off x="3277526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4"/>
          </p:nvPr>
        </p:nvSpPr>
        <p:spPr>
          <a:xfrm>
            <a:off x="3277526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6"/>
          </p:nvPr>
        </p:nvSpPr>
        <p:spPr>
          <a:xfrm>
            <a:off x="1927863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/>
          </p:nvPr>
        </p:nvSpPr>
        <p:spPr>
          <a:xfrm>
            <a:off x="4627138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8"/>
          </p:nvPr>
        </p:nvSpPr>
        <p:spPr>
          <a:xfrm>
            <a:off x="4627138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3"/>
          </p:nvPr>
        </p:nvSpPr>
        <p:spPr>
          <a:xfrm>
            <a:off x="5976801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5" hasCustomPrompt="1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16" hasCustomPrompt="1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17" hasCustomPrompt="1"/>
          </p:nvPr>
        </p:nvSpPr>
        <p:spPr>
          <a:xfrm>
            <a:off x="5430100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8" hasCustomPrompt="1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8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390" name="Google Shape;390;p1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8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/>
          </p:nvPr>
        </p:nvSpPr>
        <p:spPr>
          <a:xfrm>
            <a:off x="713100" y="1213800"/>
            <a:ext cx="41082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1"/>
          </p:nvPr>
        </p:nvSpPr>
        <p:spPr>
          <a:xfrm>
            <a:off x="713100" y="2493900"/>
            <a:ext cx="4108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1"/>
          </p:nvPr>
        </p:nvSpPr>
        <p:spPr>
          <a:xfrm>
            <a:off x="5026775" y="2177830"/>
            <a:ext cx="32358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-142875" y="4517281"/>
            <a:ext cx="9429456" cy="478438"/>
            <a:chOff x="-41067" y="332016"/>
            <a:chExt cx="13553910" cy="687708"/>
          </a:xfrm>
        </p:grpSpPr>
        <p:sp>
          <p:nvSpPr>
            <p:cNvPr id="414" name="Google Shape;414;p20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title" idx="2"/>
          </p:nvPr>
        </p:nvSpPr>
        <p:spPr>
          <a:xfrm>
            <a:off x="912850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7146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3"/>
          </p:nvPr>
        </p:nvSpPr>
        <p:spPr>
          <a:xfrm>
            <a:off x="3484419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4"/>
          </p:nvPr>
        </p:nvSpPr>
        <p:spPr>
          <a:xfrm>
            <a:off x="3286276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title" idx="5"/>
          </p:nvPr>
        </p:nvSpPr>
        <p:spPr>
          <a:xfrm>
            <a:off x="6056021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6"/>
          </p:nvPr>
        </p:nvSpPr>
        <p:spPr>
          <a:xfrm>
            <a:off x="58578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7"/>
          <p:cNvGrpSpPr/>
          <p:nvPr/>
        </p:nvGrpSpPr>
        <p:grpSpPr>
          <a:xfrm>
            <a:off x="-142875" y="298944"/>
            <a:ext cx="9429456" cy="478438"/>
            <a:chOff x="-41067" y="332016"/>
            <a:chExt cx="13553910" cy="687708"/>
          </a:xfrm>
        </p:grpSpPr>
        <p:sp>
          <p:nvSpPr>
            <p:cNvPr id="557" name="Google Shape;557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-142875" y="4366119"/>
            <a:ext cx="9429456" cy="478438"/>
            <a:chOff x="-41067" y="332016"/>
            <a:chExt cx="13553910" cy="687708"/>
          </a:xfrm>
        </p:grpSpPr>
        <p:sp>
          <p:nvSpPr>
            <p:cNvPr id="572" name="Google Shape;572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/>
          <p:nvPr/>
        </p:nvSpPr>
        <p:spPr>
          <a:xfrm rot="7528371" flipH="1">
            <a:off x="-2030059" y="-1513420"/>
            <a:ext cx="5486324" cy="3638517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 rot="8066372" flipH="1">
            <a:off x="-2165941" y="-695218"/>
            <a:ext cx="5910720" cy="207099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 rot="7763558" flipH="1">
            <a:off x="-1370733" y="-1393033"/>
            <a:ext cx="4223458" cy="267847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 rot="-3908234" flipH="1">
            <a:off x="5494635" y="2861084"/>
            <a:ext cx="5486364" cy="36384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 rot="-3370302" flipH="1">
            <a:off x="5201193" y="3625041"/>
            <a:ext cx="5910690" cy="207095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 rot="-3673077" flipH="1">
            <a:off x="6164931" y="3699726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 rot="-3673077" flipH="1">
            <a:off x="6164931" y="4393351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 rot="194811">
            <a:off x="-1835383" y="2234654"/>
            <a:ext cx="8263815" cy="3288499"/>
            <a:chOff x="-4404017" y="3340038"/>
            <a:chExt cx="4840168" cy="1926094"/>
          </a:xfrm>
        </p:grpSpPr>
        <p:sp>
          <p:nvSpPr>
            <p:cNvPr id="595" name="Google Shape;595;p2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4" r:id="rId5"/>
    <p:sldLayoutId id="2147483665" r:id="rId6"/>
    <p:sldLayoutId id="2147483666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 txBox="1">
            <a:spLocks noGrp="1"/>
          </p:cNvSpPr>
          <p:nvPr>
            <p:ph type="subTitle" idx="1"/>
          </p:nvPr>
        </p:nvSpPr>
        <p:spPr>
          <a:xfrm>
            <a:off x="2398865" y="3202238"/>
            <a:ext cx="4346269" cy="88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Автор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Любомир Романов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МГ „Академик Кирил Попов“ 11В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https://italiandict.herokuapp.com/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664" name="Google Shape;664;p34"/>
          <p:cNvSpPr/>
          <p:nvPr/>
        </p:nvSpPr>
        <p:spPr>
          <a:xfrm>
            <a:off x="829100" y="47178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197425" y="42770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7466525" y="2564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8930350" y="7173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 txBox="1">
            <a:spLocks noGrp="1"/>
          </p:cNvSpPr>
          <p:nvPr>
            <p:ph type="ctrTitle"/>
          </p:nvPr>
        </p:nvSpPr>
        <p:spPr>
          <a:xfrm>
            <a:off x="2307750" y="1780015"/>
            <a:ext cx="4528500" cy="942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EuroDict</a:t>
            </a:r>
            <a:endParaRPr sz="4500" dirty="0">
              <a:solidFill>
                <a:schemeClr val="accent2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" name="Picture 4" descr="Училищно настоятелство &amp;quot;Архимед&amp;quot; при МГ &amp;quot;Академик Кирил Попов&amp;quot; - Пловдив -  Home | Facebook">
            <a:extLst>
              <a:ext uri="{FF2B5EF4-FFF2-40B4-BE49-F238E27FC236}">
                <a16:creationId xmlns:a16="http://schemas.microsoft.com/office/drawing/2014/main" id="{64D19B9F-60B5-2834-9E1A-77632F59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84" y="707997"/>
            <a:ext cx="741831" cy="7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3"/>
          <p:cNvSpPr txBox="1">
            <a:spLocks noGrp="1"/>
          </p:cNvSpPr>
          <p:nvPr>
            <p:ph type="subTitle" idx="1"/>
          </p:nvPr>
        </p:nvSpPr>
        <p:spPr>
          <a:xfrm>
            <a:off x="395674" y="2249123"/>
            <a:ext cx="5210620" cy="208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Проектът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ItalianDict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представлява самообучаваща програма за учене на </a:t>
            </a: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чужди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езици със свободен достъп в интернет.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Създаден е с цел да представи по един различен и атрактивен начин изучавания материал в училище, както и да помага на заинтересовани потребители.</a:t>
            </a:r>
          </a:p>
        </p:txBody>
      </p:sp>
      <p:grpSp>
        <p:nvGrpSpPr>
          <p:cNvPr id="789" name="Google Shape;789;p43"/>
          <p:cNvGrpSpPr/>
          <p:nvPr/>
        </p:nvGrpSpPr>
        <p:grpSpPr>
          <a:xfrm>
            <a:off x="6222213" y="1198149"/>
            <a:ext cx="993140" cy="2428889"/>
            <a:chOff x="-452508" y="-41479"/>
            <a:chExt cx="710249" cy="1737030"/>
          </a:xfrm>
        </p:grpSpPr>
        <p:sp>
          <p:nvSpPr>
            <p:cNvPr id="790" name="Google Shape;790;p43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3"/>
          <p:cNvSpPr/>
          <p:nvPr/>
        </p:nvSpPr>
        <p:spPr>
          <a:xfrm>
            <a:off x="5329075" y="20457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51600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8168950" y="2046888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86397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3"/>
          <p:cNvSpPr/>
          <p:nvPr/>
        </p:nvSpPr>
        <p:spPr>
          <a:xfrm>
            <a:off x="3427975" y="47922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3"/>
          <p:cNvSpPr/>
          <p:nvPr/>
        </p:nvSpPr>
        <p:spPr>
          <a:xfrm>
            <a:off x="4684500" y="4792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3"/>
          <p:cNvSpPr/>
          <p:nvPr/>
        </p:nvSpPr>
        <p:spPr>
          <a:xfrm>
            <a:off x="5535325" y="3292700"/>
            <a:ext cx="1233889" cy="58345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7514425" y="361526"/>
            <a:ext cx="993129" cy="46959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3"/>
          <p:cNvSpPr txBox="1">
            <a:spLocks noGrp="1"/>
          </p:cNvSpPr>
          <p:nvPr>
            <p:ph type="title"/>
          </p:nvPr>
        </p:nvSpPr>
        <p:spPr>
          <a:xfrm>
            <a:off x="395675" y="1213800"/>
            <a:ext cx="4397425" cy="72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Цел</a:t>
            </a:r>
            <a:endParaRPr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Избор на темата</a:t>
            </a:r>
          </a:p>
        </p:txBody>
      </p:sp>
      <p:sp>
        <p:nvSpPr>
          <p:cNvPr id="689" name="Google Shape;689;p36"/>
          <p:cNvSpPr txBox="1">
            <a:spLocks noGrp="1"/>
          </p:cNvSpPr>
          <p:nvPr>
            <p:ph type="subTitle" idx="4"/>
          </p:nvPr>
        </p:nvSpPr>
        <p:spPr>
          <a:xfrm>
            <a:off x="3277526" y="2132549"/>
            <a:ext cx="2589000" cy="7740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Определяне на структурата на приложението</a:t>
            </a:r>
          </a:p>
        </p:txBody>
      </p:sp>
      <p:sp>
        <p:nvSpPr>
          <p:cNvPr id="690" name="Google Shape;690;p36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Тестване</a:t>
            </a:r>
            <a:endParaRPr dirty="0"/>
          </a:p>
        </p:txBody>
      </p:sp>
      <p:sp>
        <p:nvSpPr>
          <p:cNvPr id="692" name="Google Shape;692;p36"/>
          <p:cNvSpPr txBox="1">
            <a:spLocks noGrp="1"/>
          </p:cNvSpPr>
          <p:nvPr>
            <p:ph type="title" idx="7"/>
          </p:nvPr>
        </p:nvSpPr>
        <p:spPr>
          <a:xfrm>
            <a:off x="4682301" y="3962406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Century Gothic" panose="020B0502020202020204" pitchFamily="34" charset="0"/>
              </a:rPr>
              <a:t>Отстраняване на грешки</a:t>
            </a:r>
            <a:endParaRPr sz="1600" dirty="0"/>
          </a:p>
        </p:txBody>
      </p:sp>
      <p:sp>
        <p:nvSpPr>
          <p:cNvPr id="694" name="Google Shape;694;p36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Изработване на приложението</a:t>
            </a:r>
          </a:p>
        </p:txBody>
      </p:sp>
      <p:sp>
        <p:nvSpPr>
          <p:cNvPr id="696" name="Google Shape;696;p36"/>
          <p:cNvSpPr txBox="1">
            <a:spLocks noGrp="1"/>
          </p:cNvSpPr>
          <p:nvPr>
            <p:ph type="title" idx="14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01</a:t>
            </a:r>
            <a:endParaRPr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97" name="Google Shape;697;p36"/>
          <p:cNvSpPr txBox="1">
            <a:spLocks noGrp="1"/>
          </p:cNvSpPr>
          <p:nvPr>
            <p:ph type="title" idx="15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36"/>
          <p:cNvSpPr txBox="1">
            <a:spLocks noGrp="1"/>
          </p:cNvSpPr>
          <p:nvPr>
            <p:ph type="title" idx="16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9" name="Google Shape;699;p36"/>
          <p:cNvSpPr txBox="1">
            <a:spLocks noGrp="1"/>
          </p:cNvSpPr>
          <p:nvPr>
            <p:ph type="title" idx="17"/>
          </p:nvPr>
        </p:nvSpPr>
        <p:spPr>
          <a:xfrm>
            <a:off x="5430077" y="3251681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title" idx="18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88934" y="160151"/>
            <a:ext cx="806487" cy="1972398"/>
            <a:chOff x="-452508" y="-41479"/>
            <a:chExt cx="710249" cy="1737030"/>
          </a:xfrm>
        </p:grpSpPr>
        <p:sp>
          <p:nvSpPr>
            <p:cNvPr id="702" name="Google Shape;702;p36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634;p89">
            <a:extLst>
              <a:ext uri="{FF2B5EF4-FFF2-40B4-BE49-F238E27FC236}">
                <a16:creationId xmlns:a16="http://schemas.microsoft.com/office/drawing/2014/main" id="{D24EAA4D-6DCE-7AA2-B0B3-4F55AE6EED26}"/>
              </a:ext>
            </a:extLst>
          </p:cNvPr>
          <p:cNvSpPr txBox="1">
            <a:spLocks/>
          </p:cNvSpPr>
          <p:nvPr/>
        </p:nvSpPr>
        <p:spPr>
          <a:xfrm>
            <a:off x="497787" y="422990"/>
            <a:ext cx="7704000" cy="70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Основни етапи в реализирането на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Ниво на сложност на проекта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720000" y="1248250"/>
            <a:ext cx="7704000" cy="21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Уеб приложението разполага с разполага с различни менюта, като например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Lessons,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където потребителите могат да научат нови неща за езика и менюта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Tests,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Vocabulary, Conjugation Drill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, където да затвърдят наученото.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То може да се инсталира като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Progressive web app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Windows, iOS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Android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с бутона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Install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26051-F1AF-3ABB-CBA5-2D5E287B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44" y="3085512"/>
            <a:ext cx="302937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/>
          <p:nvPr/>
        </p:nvSpPr>
        <p:spPr>
          <a:xfrm>
            <a:off x="269875" y="19564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161275" y="13716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8895975" y="4308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7"/>
          <p:cNvSpPr/>
          <p:nvPr/>
        </p:nvSpPr>
        <p:spPr>
          <a:xfrm>
            <a:off x="8787375" y="1050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4734000" y="1595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5240500" y="2175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378475" y="159501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7"/>
          <p:cNvSpPr txBox="1">
            <a:spLocks noGrp="1"/>
          </p:cNvSpPr>
          <p:nvPr>
            <p:ph type="title"/>
          </p:nvPr>
        </p:nvSpPr>
        <p:spPr>
          <a:xfrm>
            <a:off x="720000" y="652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Реализация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Jinja2 - secure and fast Python template engine — Quintagroup">
            <a:extLst>
              <a:ext uri="{FF2B5EF4-FFF2-40B4-BE49-F238E27FC236}">
                <a16:creationId xmlns:a16="http://schemas.microsoft.com/office/drawing/2014/main" id="{10A7B77D-16B1-5E8D-7362-2E478960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7" y="852316"/>
            <a:ext cx="1343167" cy="13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stgreSQL - Wikipedia">
            <a:extLst>
              <a:ext uri="{FF2B5EF4-FFF2-40B4-BE49-F238E27FC236}">
                <a16:creationId xmlns:a16="http://schemas.microsoft.com/office/drawing/2014/main" id="{939A45D2-ED3D-61B7-9C25-90646B0A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2" y="888420"/>
            <a:ext cx="1129945" cy="11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- Wikipedia">
            <a:extLst>
              <a:ext uri="{FF2B5EF4-FFF2-40B4-BE49-F238E27FC236}">
                <a16:creationId xmlns:a16="http://schemas.microsoft.com/office/drawing/2014/main" id="{58A17351-6AA5-9817-080E-BE4DA5F6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5" y="2563355"/>
            <a:ext cx="1391487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- Wikipedia">
            <a:extLst>
              <a:ext uri="{FF2B5EF4-FFF2-40B4-BE49-F238E27FC236}">
                <a16:creationId xmlns:a16="http://schemas.microsoft.com/office/drawing/2014/main" id="{246E1350-6146-F8D8-EFC9-B0D765A3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3" y="2603898"/>
            <a:ext cx="986495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– Уикипедия">
            <a:extLst>
              <a:ext uri="{FF2B5EF4-FFF2-40B4-BE49-F238E27FC236}">
                <a16:creationId xmlns:a16="http://schemas.microsoft.com/office/drawing/2014/main" id="{F0A8BBDE-9EDB-7887-EFB0-DDF078C6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0" y="2659326"/>
            <a:ext cx="1433726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arn Flask Tutorial – Приложения в Google Play">
            <a:extLst>
              <a:ext uri="{FF2B5EF4-FFF2-40B4-BE49-F238E27FC236}">
                <a16:creationId xmlns:a16="http://schemas.microsoft.com/office/drawing/2014/main" id="{06CAE63A-AF95-42DA-79E3-60417D43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49" y="915960"/>
            <a:ext cx="1279523" cy="12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79"/>
          <p:cNvGrpSpPr/>
          <p:nvPr/>
        </p:nvGrpSpPr>
        <p:grpSpPr>
          <a:xfrm>
            <a:off x="266813" y="1495085"/>
            <a:ext cx="4235162" cy="3445665"/>
            <a:chOff x="990225" y="1260651"/>
            <a:chExt cx="3410334" cy="2774597"/>
          </a:xfrm>
        </p:grpSpPr>
        <p:sp>
          <p:nvSpPr>
            <p:cNvPr id="1389" name="Google Shape;1389;p79"/>
            <p:cNvSpPr/>
            <p:nvPr/>
          </p:nvSpPr>
          <p:spPr>
            <a:xfrm>
              <a:off x="2123801" y="3622106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9"/>
            <p:cNvSpPr/>
            <p:nvPr/>
          </p:nvSpPr>
          <p:spPr>
            <a:xfrm>
              <a:off x="990237" y="1260651"/>
              <a:ext cx="3410321" cy="2065402"/>
            </a:xfrm>
            <a:custGeom>
              <a:avLst/>
              <a:gdLst/>
              <a:ahLst/>
              <a:cxnLst/>
              <a:rect l="l" t="t" r="r" b="b"/>
              <a:pathLst>
                <a:path w="165389" h="100165" extrusionOk="0">
                  <a:moveTo>
                    <a:pt x="1" y="100165"/>
                  </a:moveTo>
                  <a:lnTo>
                    <a:pt x="1" y="3726"/>
                  </a:lnTo>
                  <a:cubicBezTo>
                    <a:pt x="1" y="1669"/>
                    <a:pt x="1670" y="0"/>
                    <a:pt x="3728" y="0"/>
                  </a:cubicBezTo>
                  <a:lnTo>
                    <a:pt x="161661" y="0"/>
                  </a:lnTo>
                  <a:cubicBezTo>
                    <a:pt x="163721" y="0"/>
                    <a:pt x="165388" y="1669"/>
                    <a:pt x="165388" y="3726"/>
                  </a:cubicBezTo>
                  <a:lnTo>
                    <a:pt x="165388" y="1001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9"/>
            <p:cNvSpPr/>
            <p:nvPr/>
          </p:nvSpPr>
          <p:spPr>
            <a:xfrm>
              <a:off x="990225" y="3250054"/>
              <a:ext cx="3410321" cy="383348"/>
            </a:xfrm>
            <a:custGeom>
              <a:avLst/>
              <a:gdLst/>
              <a:ahLst/>
              <a:cxnLst/>
              <a:rect l="l" t="t" r="r" b="b"/>
              <a:pathLst>
                <a:path w="165389" h="14909" extrusionOk="0">
                  <a:moveTo>
                    <a:pt x="161661" y="14908"/>
                  </a:moveTo>
                  <a:lnTo>
                    <a:pt x="3728" y="14908"/>
                  </a:lnTo>
                  <a:cubicBezTo>
                    <a:pt x="1670" y="14908"/>
                    <a:pt x="1" y="13241"/>
                    <a:pt x="1" y="11182"/>
                  </a:cubicBezTo>
                  <a:lnTo>
                    <a:pt x="1" y="1"/>
                  </a:lnTo>
                  <a:lnTo>
                    <a:pt x="165388" y="1"/>
                  </a:lnTo>
                  <a:lnTo>
                    <a:pt x="165388" y="11182"/>
                  </a:lnTo>
                  <a:cubicBezTo>
                    <a:pt x="165388" y="13241"/>
                    <a:pt x="163719" y="14908"/>
                    <a:pt x="161661" y="14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79"/>
          <p:cNvSpPr/>
          <p:nvPr/>
        </p:nvSpPr>
        <p:spPr>
          <a:xfrm>
            <a:off x="8787375" y="38995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79"/>
          <p:cNvSpPr/>
          <p:nvPr/>
        </p:nvSpPr>
        <p:spPr>
          <a:xfrm>
            <a:off x="8787375" y="3336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79"/>
          <p:cNvSpPr/>
          <p:nvPr/>
        </p:nvSpPr>
        <p:spPr>
          <a:xfrm>
            <a:off x="5785788" y="4832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9"/>
          <p:cNvSpPr/>
          <p:nvPr/>
        </p:nvSpPr>
        <p:spPr>
          <a:xfrm>
            <a:off x="4770950" y="4940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79"/>
          <p:cNvSpPr/>
          <p:nvPr/>
        </p:nvSpPr>
        <p:spPr>
          <a:xfrm>
            <a:off x="5334187" y="300176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79"/>
          <p:cNvSpPr/>
          <p:nvPr/>
        </p:nvSpPr>
        <p:spPr>
          <a:xfrm>
            <a:off x="7353469" y="3918000"/>
            <a:ext cx="1626109" cy="768919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1" name="Google Shape;1401;p79"/>
          <p:cNvGrpSpPr/>
          <p:nvPr/>
        </p:nvGrpSpPr>
        <p:grpSpPr>
          <a:xfrm>
            <a:off x="7997939" y="388754"/>
            <a:ext cx="865935" cy="2117787"/>
            <a:chOff x="-452508" y="-41479"/>
            <a:chExt cx="710249" cy="1737030"/>
          </a:xfrm>
        </p:grpSpPr>
        <p:sp>
          <p:nvSpPr>
            <p:cNvPr id="1402" name="Google Shape;1402;p79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9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9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9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9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7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2005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Логическо и функционално описание на решението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10878-9BBC-9991-A21F-BE6FE81B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" y="1627968"/>
            <a:ext cx="3983278" cy="2204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0"/>
          <p:cNvSpPr/>
          <p:nvPr/>
        </p:nvSpPr>
        <p:spPr>
          <a:xfrm>
            <a:off x="1641475" y="32328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60"/>
          <p:cNvSpPr/>
          <p:nvPr/>
        </p:nvSpPr>
        <p:spPr>
          <a:xfrm>
            <a:off x="1189788" y="2524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0"/>
          <p:cNvSpPr/>
          <p:nvPr/>
        </p:nvSpPr>
        <p:spPr>
          <a:xfrm>
            <a:off x="8376600" y="41984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9" name="Google Shape;1099;p60"/>
          <p:cNvSpPr/>
          <p:nvPr/>
        </p:nvSpPr>
        <p:spPr>
          <a:xfrm>
            <a:off x="8615925" y="30480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60"/>
          <p:cNvSpPr/>
          <p:nvPr/>
        </p:nvSpPr>
        <p:spPr>
          <a:xfrm>
            <a:off x="464425" y="4757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0"/>
          <p:cNvSpPr/>
          <p:nvPr/>
        </p:nvSpPr>
        <p:spPr>
          <a:xfrm>
            <a:off x="1428125" y="4865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60"/>
          <p:cNvSpPr/>
          <p:nvPr/>
        </p:nvSpPr>
        <p:spPr>
          <a:xfrm>
            <a:off x="3867151" y="445325"/>
            <a:ext cx="1409706" cy="666606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Благодаря за вниманието!</a:t>
            </a:r>
            <a:endParaRPr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alian Flag Style Newslet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2EE"/>
      </a:lt2>
      <a:accent1>
        <a:srgbClr val="58C044"/>
      </a:accent1>
      <a:accent2>
        <a:srgbClr val="F14F4E"/>
      </a:accent2>
      <a:accent3>
        <a:srgbClr val="B9E1A2"/>
      </a:accent3>
      <a:accent4>
        <a:srgbClr val="FFCDD2"/>
      </a:accent4>
      <a:accent5>
        <a:srgbClr val="58C044"/>
      </a:accent5>
      <a:accent6>
        <a:srgbClr val="F14F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163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JetBrains Mono</vt:lpstr>
      <vt:lpstr>Josefin Sans</vt:lpstr>
      <vt:lpstr>Century Gothic</vt:lpstr>
      <vt:lpstr>Wingdings</vt:lpstr>
      <vt:lpstr>Italian Flag Style Newsletter by Slidesgo</vt:lpstr>
      <vt:lpstr>EuroDict</vt:lpstr>
      <vt:lpstr>Цел</vt:lpstr>
      <vt:lpstr>Избор на темата</vt:lpstr>
      <vt:lpstr>Ниво на сложност на проекта</vt:lpstr>
      <vt:lpstr>Реализация</vt:lpstr>
      <vt:lpstr>Логическо и функционално описание на решението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ItalianDict</dc:title>
  <cp:lastModifiedBy>Lyubomir</cp:lastModifiedBy>
  <cp:revision>2</cp:revision>
  <dcterms:modified xsi:type="dcterms:W3CDTF">2022-11-29T18:30:17Z</dcterms:modified>
</cp:coreProperties>
</file>