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8" r:id="rId5"/>
    <p:sldId id="260" r:id="rId6"/>
    <p:sldId id="262" r:id="rId7"/>
    <p:sldId id="263" r:id="rId8"/>
    <p:sldId id="259" r:id="rId9"/>
    <p:sldId id="267" r:id="rId10"/>
    <p:sldId id="270" r:id="rId11"/>
    <p:sldId id="271" r:id="rId1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3">
          <p15:clr>
            <a:srgbClr val="A4A3A4"/>
          </p15:clr>
        </p15:guide>
        <p15:guide id="2" orient="horz" pos="4027">
          <p15:clr>
            <a:srgbClr val="A4A3A4"/>
          </p15:clr>
        </p15:guide>
        <p15:guide id="3" orient="horz" pos="1027">
          <p15:clr>
            <a:srgbClr val="A4A3A4"/>
          </p15:clr>
        </p15:guide>
        <p15:guide id="4" orient="horz" pos="3362">
          <p15:clr>
            <a:srgbClr val="A4A3A4"/>
          </p15:clr>
        </p15:guide>
        <p15:guide id="5" orient="horz" pos="113">
          <p15:clr>
            <a:srgbClr val="A4A3A4"/>
          </p15:clr>
        </p15:guide>
        <p15:guide id="6" pos="3127">
          <p15:clr>
            <a:srgbClr val="A4A3A4"/>
          </p15:clr>
        </p15:guide>
        <p15:guide id="7" pos="745">
          <p15:clr>
            <a:srgbClr val="A4A3A4"/>
          </p15:clr>
        </p15:guide>
        <p15:guide id="8" pos="5350">
          <p15:clr>
            <a:srgbClr val="A4A3A4"/>
          </p15:clr>
        </p15:guide>
        <p15:guide id="9" pos="29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>
      <p:cViewPr>
        <p:scale>
          <a:sx n="120" d="100"/>
          <a:sy n="120" d="100"/>
        </p:scale>
        <p:origin x="144" y="-496"/>
      </p:cViewPr>
      <p:guideLst>
        <p:guide orient="horz" pos="1563"/>
        <p:guide orient="horz" pos="4027"/>
        <p:guide orient="horz" pos="1027"/>
        <p:guide orient="horz" pos="3362"/>
        <p:guide orient="horz" pos="113"/>
        <p:guide pos="3127"/>
        <p:guide pos="745"/>
        <p:guide pos="5350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0B33-3943-42F1-973C-9CDD51C76BBD}" type="datetimeFigureOut">
              <a:rPr lang="nl-NL" smtClean="0"/>
              <a:pPr/>
              <a:t>10-12-17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81A9-0C9E-4D3A-A28B-AC4E168A57B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59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381A9-0C9E-4D3A-A28B-AC4E168A57BC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63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fbeelding 174" descr="UU_titel_oranje_zonder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67"/>
            <a:ext cx="9144000" cy="6857465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 userDrawn="1">
            <p:ph type="ftr" sz="quarter" idx="11"/>
          </p:nvPr>
        </p:nvSpPr>
        <p:spPr bwMode="hidden">
          <a:xfrm>
            <a:off x="10152000" y="7534800"/>
            <a:ext cx="36000" cy="36000"/>
          </a:xfr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 userDrawn="1">
            <p:ph type="sldNum" sz="quarter" idx="12"/>
          </p:nvPr>
        </p:nvSpPr>
        <p:spPr bwMode="hidden">
          <a:xfrm>
            <a:off x="10152000" y="7534800"/>
            <a:ext cx="36000" cy="36000"/>
          </a:xfrm>
        </p:spPr>
        <p:txBody>
          <a:bodyPr/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white">
          <a:xfrm>
            <a:off x="2088000" y="1834998"/>
            <a:ext cx="6372000" cy="1470025"/>
          </a:xfrm>
        </p:spPr>
        <p:txBody>
          <a:bodyPr anchor="t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2088000" y="3482165"/>
            <a:ext cx="6372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Voornaam Achternaam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 userDrawn="1">
            <p:ph type="dt" sz="half" idx="10"/>
          </p:nvPr>
        </p:nvSpPr>
        <p:spPr bwMode="white">
          <a:xfrm>
            <a:off x="2088000" y="6139993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 userDrawn="1">
            <p:ph type="body" sz="quarter" idx="13" hasCustomPrompt="1"/>
          </p:nvPr>
        </p:nvSpPr>
        <p:spPr bwMode="white">
          <a:xfrm>
            <a:off x="2088000" y="3781579"/>
            <a:ext cx="6372000" cy="288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Functieomschrijving</a:t>
            </a:r>
            <a:endParaRPr lang="nl-NL"/>
          </a:p>
        </p:txBody>
      </p:sp>
      <p:grpSp>
        <p:nvGrpSpPr>
          <p:cNvPr id="178" name="Groep 17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9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4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5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6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7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8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9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3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0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1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2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3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4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5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6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7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8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3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9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0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1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2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3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4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5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6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7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8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9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0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1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2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3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4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5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6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7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8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9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0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1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2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3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4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5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6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7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8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9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0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1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2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3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4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5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6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7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8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8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8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9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0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1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2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3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4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5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6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7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8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9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0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1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2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3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4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5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6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7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8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9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0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1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2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3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4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5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6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7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3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8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3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9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0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1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8" cy="103188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2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8" cy="103188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3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4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5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6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7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8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8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8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9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0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1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3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2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3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3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4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5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6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7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3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8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3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9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0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1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2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3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4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5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6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7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8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9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0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1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2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3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4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5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6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7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8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9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3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0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3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1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2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3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4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5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6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7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8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9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0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1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2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3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4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5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6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8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7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8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9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0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1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2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3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4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5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6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7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8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9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0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1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77" name="Tijdelijke aanduiding voor tekst 15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Faculteitsnaam (bold), Subafdeling daaronder totaal max. 4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 en zwart vlak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5" descr="PPT_titelpag_verloop-0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40292" cy="6858000"/>
          </a:xfrm>
          <a:prstGeom prst="rect">
            <a:avLst/>
          </a:prstGeom>
        </p:spPr>
      </p:pic>
      <p:grpSp>
        <p:nvGrpSpPr>
          <p:cNvPr id="5" name="Groep 17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9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4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5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6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7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8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9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3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0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1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2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3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4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5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6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7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8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3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9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0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1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2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3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4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5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6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7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8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9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0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1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2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3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4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5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6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7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8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9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0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1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2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3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4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5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6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7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8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9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0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1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2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3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4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5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6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7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8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8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8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9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0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1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2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3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4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5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6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7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8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9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0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1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2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3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4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5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6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7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8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9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0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1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2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3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4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5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6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7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3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8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3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9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0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1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8" cy="103188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2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8" cy="103188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3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4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5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6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7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8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8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8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9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0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1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3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2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3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3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4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5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6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7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3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8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3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9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0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1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2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3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4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5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6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7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8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9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0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1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2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3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4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5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6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7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8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9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3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0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3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1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2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3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4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5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6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7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8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9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0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1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2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3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4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5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6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8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7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8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9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0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1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2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3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4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5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6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7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8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9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0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1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74" name="Rechthoek 173"/>
          <p:cNvSpPr/>
          <p:nvPr userDrawn="1"/>
        </p:nvSpPr>
        <p:spPr>
          <a:xfrm>
            <a:off x="1833384" y="1692894"/>
            <a:ext cx="6660000" cy="2556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white">
          <a:xfrm>
            <a:off x="2088000" y="1834998"/>
            <a:ext cx="6120000" cy="1470025"/>
          </a:xfrm>
        </p:spPr>
        <p:txBody>
          <a:bodyPr anchor="t" anchorCtr="0"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 userDrawn="1">
            <p:ph type="body" sz="quarter" idx="13" hasCustomPrompt="1"/>
          </p:nvPr>
        </p:nvSpPr>
        <p:spPr bwMode="white">
          <a:xfrm>
            <a:off x="2088000" y="3781579"/>
            <a:ext cx="6120000" cy="288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Functieomschrijving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 userDrawn="1">
            <p:ph type="dt" sz="half" idx="10"/>
          </p:nvPr>
        </p:nvSpPr>
        <p:spPr bwMode="white">
          <a:xfrm>
            <a:off x="2088000" y="6139993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2088000" y="3482165"/>
            <a:ext cx="6120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Voornaam Achternaam</a:t>
            </a:r>
            <a:endParaRPr lang="nl-NL"/>
          </a:p>
        </p:txBody>
      </p:sp>
      <p:sp>
        <p:nvSpPr>
          <p:cNvPr id="17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0152000" y="7534800"/>
            <a:ext cx="36000" cy="36000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17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152000" y="7534800"/>
            <a:ext cx="36000" cy="36000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77" name="Tijdelijke aanduiding voor tekst 15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Faculteitsnaam (bold), Subafdeling daaronder totaal max. 4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afbeelding en wit vlak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5" descr="PPT_titelpag_verloop-04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340292" cy="6858000"/>
          </a:xfrm>
          <a:prstGeom prst="rect">
            <a:avLst/>
          </a:prstGeom>
        </p:spPr>
      </p:pic>
      <p:grpSp>
        <p:nvGrpSpPr>
          <p:cNvPr id="5" name="Groep 17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79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0" name="Freeform 9"/>
            <p:cNvSpPr>
              <a:spLocks/>
            </p:cNvSpPr>
            <p:nvPr userDrawn="1"/>
          </p:nvSpPr>
          <p:spPr bwMode="auto">
            <a:xfrm>
              <a:off x="868363" y="0"/>
              <a:ext cx="1063625" cy="6858000"/>
            </a:xfrm>
            <a:custGeom>
              <a:avLst/>
              <a:gdLst/>
              <a:ahLst/>
              <a:cxnLst>
                <a:cxn ang="0">
                  <a:pos x="40" y="3673"/>
                </a:cxn>
                <a:cxn ang="0">
                  <a:pos x="119" y="0"/>
                </a:cxn>
                <a:cxn ang="0">
                  <a:pos x="79" y="0"/>
                </a:cxn>
                <a:cxn ang="0">
                  <a:pos x="0" y="3673"/>
                </a:cxn>
                <a:cxn ang="0">
                  <a:pos x="4725" y="30720"/>
                </a:cxn>
                <a:cxn ang="0">
                  <a:pos x="4767" y="30720"/>
                </a:cxn>
                <a:cxn ang="0">
                  <a:pos x="40" y="3673"/>
                </a:cxn>
              </a:cxnLst>
              <a:rect l="0" t="0" r="r" b="b"/>
              <a:pathLst>
                <a:path w="4767" h="30720">
                  <a:moveTo>
                    <a:pt x="40" y="3673"/>
                  </a:moveTo>
                  <a:cubicBezTo>
                    <a:pt x="40" y="2482"/>
                    <a:pt x="67" y="1200"/>
                    <a:pt x="11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7" y="1200"/>
                    <a:pt x="0" y="2482"/>
                    <a:pt x="0" y="3673"/>
                  </a:cubicBezTo>
                  <a:cubicBezTo>
                    <a:pt x="0" y="12930"/>
                    <a:pt x="1589" y="22030"/>
                    <a:pt x="4725" y="30720"/>
                  </a:cubicBezTo>
                  <a:cubicBezTo>
                    <a:pt x="4767" y="30720"/>
                    <a:pt x="4767" y="30720"/>
                    <a:pt x="4767" y="30720"/>
                  </a:cubicBezTo>
                  <a:cubicBezTo>
                    <a:pt x="1630" y="22030"/>
                    <a:pt x="40" y="12930"/>
                    <a:pt x="40" y="3673"/>
                  </a:cubicBezTo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81" name="Freeform 10"/>
            <p:cNvSpPr>
              <a:spLocks/>
            </p:cNvSpPr>
            <p:nvPr userDrawn="1"/>
          </p:nvSpPr>
          <p:spPr bwMode="white">
            <a:xfrm>
              <a:off x="1295400" y="720725"/>
              <a:ext cx="174625" cy="144463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3" y="0"/>
                </a:cxn>
                <a:cxn ang="0">
                  <a:pos x="783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3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8" y="585"/>
                </a:cxn>
                <a:cxn ang="0">
                  <a:pos x="619" y="395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3" h="653">
                  <a:moveTo>
                    <a:pt x="516" y="0"/>
                  </a:moveTo>
                  <a:cubicBezTo>
                    <a:pt x="783" y="0"/>
                    <a:pt x="783" y="0"/>
                    <a:pt x="783" y="0"/>
                  </a:cubicBezTo>
                  <a:cubicBezTo>
                    <a:pt x="783" y="40"/>
                    <a:pt x="783" y="40"/>
                    <a:pt x="783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0"/>
                    <a:pt x="514" y="653"/>
                    <a:pt x="392" y="653"/>
                  </a:cubicBezTo>
                  <a:cubicBezTo>
                    <a:pt x="207" y="653"/>
                    <a:pt x="90" y="573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8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59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8" y="585"/>
                  </a:cubicBezTo>
                  <a:cubicBezTo>
                    <a:pt x="553" y="585"/>
                    <a:pt x="619" y="509"/>
                    <a:pt x="619" y="395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9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4" name="Freeform 11"/>
            <p:cNvSpPr>
              <a:spLocks/>
            </p:cNvSpPr>
            <p:nvPr userDrawn="1"/>
          </p:nvSpPr>
          <p:spPr bwMode="white">
            <a:xfrm>
              <a:off x="1466850" y="763588"/>
              <a:ext cx="123825" cy="98425"/>
            </a:xfrm>
            <a:custGeom>
              <a:avLst/>
              <a:gdLst/>
              <a:ahLst/>
              <a:cxnLst>
                <a:cxn ang="0">
                  <a:pos x="494" y="349"/>
                </a:cxn>
                <a:cxn ang="0">
                  <a:pos x="552" y="409"/>
                </a:cxn>
                <a:cxn ang="0">
                  <a:pos x="552" y="442"/>
                </a:cxn>
                <a:cxn ang="0">
                  <a:pos x="310" y="442"/>
                </a:cxn>
                <a:cxn ang="0">
                  <a:pos x="310" y="409"/>
                </a:cxn>
                <a:cxn ang="0">
                  <a:pos x="368" y="293"/>
                </a:cxn>
                <a:cxn ang="0">
                  <a:pos x="368" y="204"/>
                </a:cxn>
                <a:cxn ang="0">
                  <a:pos x="305" y="89"/>
                </a:cxn>
                <a:cxn ang="0">
                  <a:pos x="195" y="135"/>
                </a:cxn>
                <a:cxn ang="0">
                  <a:pos x="195" y="343"/>
                </a:cxn>
                <a:cxn ang="0">
                  <a:pos x="256" y="409"/>
                </a:cxn>
                <a:cxn ang="0">
                  <a:pos x="265" y="409"/>
                </a:cxn>
                <a:cxn ang="0">
                  <a:pos x="265" y="442"/>
                </a:cxn>
                <a:cxn ang="0">
                  <a:pos x="5" y="442"/>
                </a:cxn>
                <a:cxn ang="0">
                  <a:pos x="5" y="409"/>
                </a:cxn>
                <a:cxn ang="0">
                  <a:pos x="11" y="409"/>
                </a:cxn>
                <a:cxn ang="0">
                  <a:pos x="70" y="337"/>
                </a:cxn>
                <a:cxn ang="0">
                  <a:pos x="70" y="137"/>
                </a:cxn>
                <a:cxn ang="0">
                  <a:pos x="22" y="91"/>
                </a:cxn>
                <a:cxn ang="0">
                  <a:pos x="0" y="84"/>
                </a:cxn>
                <a:cxn ang="0">
                  <a:pos x="0" y="60"/>
                </a:cxn>
                <a:cxn ang="0">
                  <a:pos x="176" y="0"/>
                </a:cxn>
                <a:cxn ang="0">
                  <a:pos x="195" y="0"/>
                </a:cxn>
                <a:cxn ang="0">
                  <a:pos x="195" y="92"/>
                </a:cxn>
                <a:cxn ang="0">
                  <a:pos x="386" y="11"/>
                </a:cxn>
                <a:cxn ang="0">
                  <a:pos x="494" y="188"/>
                </a:cxn>
                <a:cxn ang="0">
                  <a:pos x="494" y="349"/>
                </a:cxn>
              </a:cxnLst>
              <a:rect l="0" t="0" r="r" b="b"/>
              <a:pathLst>
                <a:path w="552" h="442">
                  <a:moveTo>
                    <a:pt x="494" y="349"/>
                  </a:moveTo>
                  <a:cubicBezTo>
                    <a:pt x="494" y="399"/>
                    <a:pt x="512" y="409"/>
                    <a:pt x="552" y="409"/>
                  </a:cubicBezTo>
                  <a:cubicBezTo>
                    <a:pt x="552" y="442"/>
                    <a:pt x="552" y="442"/>
                    <a:pt x="552" y="442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310" y="409"/>
                    <a:pt x="310" y="409"/>
                    <a:pt x="310" y="409"/>
                  </a:cubicBezTo>
                  <a:cubicBezTo>
                    <a:pt x="352" y="406"/>
                    <a:pt x="368" y="377"/>
                    <a:pt x="368" y="293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121"/>
                    <a:pt x="346" y="89"/>
                    <a:pt x="305" y="89"/>
                  </a:cubicBezTo>
                  <a:cubicBezTo>
                    <a:pt x="273" y="89"/>
                    <a:pt x="239" y="105"/>
                    <a:pt x="195" y="135"/>
                  </a:cubicBezTo>
                  <a:cubicBezTo>
                    <a:pt x="195" y="343"/>
                    <a:pt x="195" y="343"/>
                    <a:pt x="195" y="343"/>
                  </a:cubicBezTo>
                  <a:cubicBezTo>
                    <a:pt x="195" y="390"/>
                    <a:pt x="215" y="409"/>
                    <a:pt x="256" y="409"/>
                  </a:cubicBezTo>
                  <a:cubicBezTo>
                    <a:pt x="265" y="409"/>
                    <a:pt x="265" y="409"/>
                    <a:pt x="265" y="409"/>
                  </a:cubicBezTo>
                  <a:cubicBezTo>
                    <a:pt x="265" y="442"/>
                    <a:pt x="265" y="442"/>
                    <a:pt x="265" y="442"/>
                  </a:cubicBezTo>
                  <a:cubicBezTo>
                    <a:pt x="5" y="442"/>
                    <a:pt x="5" y="442"/>
                    <a:pt x="5" y="442"/>
                  </a:cubicBezTo>
                  <a:cubicBezTo>
                    <a:pt x="5" y="409"/>
                    <a:pt x="5" y="409"/>
                    <a:pt x="5" y="409"/>
                  </a:cubicBezTo>
                  <a:cubicBezTo>
                    <a:pt x="11" y="409"/>
                    <a:pt x="11" y="409"/>
                    <a:pt x="11" y="409"/>
                  </a:cubicBezTo>
                  <a:cubicBezTo>
                    <a:pt x="55" y="409"/>
                    <a:pt x="70" y="391"/>
                    <a:pt x="70" y="337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70" y="114"/>
                    <a:pt x="58" y="101"/>
                    <a:pt x="22" y="9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70" y="42"/>
                    <a:pt x="336" y="11"/>
                    <a:pt x="386" y="11"/>
                  </a:cubicBezTo>
                  <a:cubicBezTo>
                    <a:pt x="461" y="11"/>
                    <a:pt x="494" y="65"/>
                    <a:pt x="494" y="188"/>
                  </a:cubicBezTo>
                  <a:lnTo>
                    <a:pt x="494" y="349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5" name="Freeform 12"/>
            <p:cNvSpPr>
              <a:spLocks noEditPoints="1"/>
            </p:cNvSpPr>
            <p:nvPr userDrawn="1"/>
          </p:nvSpPr>
          <p:spPr bwMode="white">
            <a:xfrm>
              <a:off x="1604963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5" y="233"/>
                </a:cxn>
                <a:cxn ang="0">
                  <a:pos x="195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6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5" y="233"/>
                    <a:pt x="195" y="233"/>
                    <a:pt x="195" y="233"/>
                  </a:cubicBezTo>
                  <a:cubicBezTo>
                    <a:pt x="195" y="578"/>
                    <a:pt x="195" y="578"/>
                    <a:pt x="195" y="578"/>
                  </a:cubicBezTo>
                  <a:cubicBezTo>
                    <a:pt x="195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6" y="110"/>
                    <a:pt x="46" y="70"/>
                  </a:cubicBezTo>
                  <a:cubicBezTo>
                    <a:pt x="46" y="33"/>
                    <a:pt x="85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6" name="Freeform 13"/>
            <p:cNvSpPr>
              <a:spLocks/>
            </p:cNvSpPr>
            <p:nvPr userDrawn="1"/>
          </p:nvSpPr>
          <p:spPr bwMode="white">
            <a:xfrm>
              <a:off x="1665288" y="768350"/>
              <a:ext cx="1174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2" y="0"/>
                </a:cxn>
                <a:cxn ang="0">
                  <a:pos x="262" y="33"/>
                </a:cxn>
                <a:cxn ang="0">
                  <a:pos x="226" y="33"/>
                </a:cxn>
                <a:cxn ang="0">
                  <a:pos x="212" y="90"/>
                </a:cxn>
                <a:cxn ang="0">
                  <a:pos x="304" y="295"/>
                </a:cxn>
                <a:cxn ang="0">
                  <a:pos x="384" y="114"/>
                </a:cxn>
                <a:cxn ang="0">
                  <a:pos x="323" y="33"/>
                </a:cxn>
                <a:cxn ang="0">
                  <a:pos x="323" y="0"/>
                </a:cxn>
                <a:cxn ang="0">
                  <a:pos x="528" y="0"/>
                </a:cxn>
                <a:cxn ang="0">
                  <a:pos x="528" y="33"/>
                </a:cxn>
                <a:cxn ang="0">
                  <a:pos x="441" y="94"/>
                </a:cxn>
                <a:cxn ang="0">
                  <a:pos x="295" y="426"/>
                </a:cxn>
                <a:cxn ang="0">
                  <a:pos x="233" y="426"/>
                </a:cxn>
                <a:cxn ang="0">
                  <a:pos x="80" y="96"/>
                </a:cxn>
                <a:cxn ang="0">
                  <a:pos x="0" y="33"/>
                </a:cxn>
                <a:cxn ang="0">
                  <a:pos x="0" y="0"/>
                </a:cxn>
              </a:cxnLst>
              <a:rect l="0" t="0" r="r" b="b"/>
              <a:pathLst>
                <a:path w="528" h="426">
                  <a:moveTo>
                    <a:pt x="0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3"/>
                    <a:pt x="262" y="33"/>
                    <a:pt x="262" y="33"/>
                  </a:cubicBezTo>
                  <a:cubicBezTo>
                    <a:pt x="226" y="33"/>
                    <a:pt x="226" y="33"/>
                    <a:pt x="226" y="33"/>
                  </a:cubicBezTo>
                  <a:cubicBezTo>
                    <a:pt x="204" y="33"/>
                    <a:pt x="195" y="52"/>
                    <a:pt x="212" y="90"/>
                  </a:cubicBezTo>
                  <a:cubicBezTo>
                    <a:pt x="304" y="295"/>
                    <a:pt x="304" y="295"/>
                    <a:pt x="304" y="295"/>
                  </a:cubicBezTo>
                  <a:cubicBezTo>
                    <a:pt x="384" y="114"/>
                    <a:pt x="384" y="114"/>
                    <a:pt x="384" y="114"/>
                  </a:cubicBezTo>
                  <a:cubicBezTo>
                    <a:pt x="408" y="60"/>
                    <a:pt x="395" y="40"/>
                    <a:pt x="323" y="33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474" y="38"/>
                    <a:pt x="461" y="51"/>
                    <a:pt x="441" y="94"/>
                  </a:cubicBezTo>
                  <a:cubicBezTo>
                    <a:pt x="295" y="426"/>
                    <a:pt x="295" y="426"/>
                    <a:pt x="295" y="426"/>
                  </a:cubicBezTo>
                  <a:cubicBezTo>
                    <a:pt x="233" y="426"/>
                    <a:pt x="233" y="426"/>
                    <a:pt x="233" y="42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60" y="54"/>
                    <a:pt x="46" y="38"/>
                    <a:pt x="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7" name="Freeform 14"/>
            <p:cNvSpPr>
              <a:spLocks noEditPoints="1"/>
            </p:cNvSpPr>
            <p:nvPr userDrawn="1"/>
          </p:nvSpPr>
          <p:spPr bwMode="white">
            <a:xfrm>
              <a:off x="17843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49" y="50"/>
                </a:cxn>
                <a:cxn ang="0">
                  <a:pos x="417" y="187"/>
                </a:cxn>
                <a:cxn ang="0">
                  <a:pos x="417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4" y="292"/>
                </a:cxn>
                <a:cxn ang="0">
                  <a:pos x="408" y="312"/>
                </a:cxn>
                <a:cxn ang="0">
                  <a:pos x="275" y="176"/>
                </a:cxn>
                <a:cxn ang="0">
                  <a:pos x="202" y="49"/>
                </a:cxn>
                <a:cxn ang="0">
                  <a:pos x="129" y="176"/>
                </a:cxn>
                <a:cxn ang="0">
                  <a:pos x="275" y="176"/>
                </a:cxn>
              </a:cxnLst>
              <a:rect l="0" t="0" r="r" b="b"/>
              <a:pathLst>
                <a:path w="417" h="442">
                  <a:moveTo>
                    <a:pt x="408" y="312"/>
                  </a:moveTo>
                  <a:cubicBezTo>
                    <a:pt x="350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7" y="18"/>
                    <a:pt x="349" y="50"/>
                  </a:cubicBezTo>
                  <a:cubicBezTo>
                    <a:pt x="410" y="110"/>
                    <a:pt x="381" y="168"/>
                    <a:pt x="417" y="187"/>
                  </a:cubicBezTo>
                  <a:cubicBezTo>
                    <a:pt x="417" y="216"/>
                    <a:pt x="417" y="216"/>
                    <a:pt x="417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8" y="366"/>
                    <a:pt x="259" y="366"/>
                  </a:cubicBezTo>
                  <a:cubicBezTo>
                    <a:pt x="297" y="366"/>
                    <a:pt x="334" y="345"/>
                    <a:pt x="384" y="292"/>
                  </a:cubicBezTo>
                  <a:lnTo>
                    <a:pt x="408" y="312"/>
                  </a:lnTo>
                  <a:close/>
                  <a:moveTo>
                    <a:pt x="275" y="176"/>
                  </a:moveTo>
                  <a:cubicBezTo>
                    <a:pt x="275" y="97"/>
                    <a:pt x="247" y="49"/>
                    <a:pt x="202" y="49"/>
                  </a:cubicBezTo>
                  <a:cubicBezTo>
                    <a:pt x="160" y="49"/>
                    <a:pt x="122" y="103"/>
                    <a:pt x="129" y="176"/>
                  </a:cubicBezTo>
                  <a:lnTo>
                    <a:pt x="275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8" name="Freeform 15"/>
            <p:cNvSpPr>
              <a:spLocks/>
            </p:cNvSpPr>
            <p:nvPr userDrawn="1"/>
          </p:nvSpPr>
          <p:spPr bwMode="white">
            <a:xfrm>
              <a:off x="1889125" y="763588"/>
              <a:ext cx="85725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09"/>
                </a:cxn>
                <a:cxn ang="0">
                  <a:pos x="7" y="409"/>
                </a:cxn>
                <a:cxn ang="0">
                  <a:pos x="65" y="337"/>
                </a:cxn>
                <a:cxn ang="0">
                  <a:pos x="65" y="170"/>
                </a:cxn>
                <a:cxn ang="0">
                  <a:pos x="27" y="101"/>
                </a:cxn>
                <a:cxn ang="0">
                  <a:pos x="0" y="89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2" y="11"/>
                </a:cxn>
                <a:cxn ang="0">
                  <a:pos x="302" y="14"/>
                </a:cxn>
                <a:cxn ang="0">
                  <a:pos x="383" y="44"/>
                </a:cxn>
                <a:cxn ang="0">
                  <a:pos x="334" y="153"/>
                </a:cxn>
                <a:cxn ang="0">
                  <a:pos x="251" y="128"/>
                </a:cxn>
                <a:cxn ang="0">
                  <a:pos x="190" y="174"/>
                </a:cxn>
                <a:cxn ang="0">
                  <a:pos x="190" y="340"/>
                </a:cxn>
                <a:cxn ang="0">
                  <a:pos x="259" y="409"/>
                </a:cxn>
                <a:cxn ang="0">
                  <a:pos x="286" y="409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09"/>
                    <a:pt x="0" y="409"/>
                    <a:pt x="0" y="409"/>
                  </a:cubicBezTo>
                  <a:cubicBezTo>
                    <a:pt x="7" y="409"/>
                    <a:pt x="7" y="409"/>
                    <a:pt x="7" y="409"/>
                  </a:cubicBezTo>
                  <a:cubicBezTo>
                    <a:pt x="49" y="409"/>
                    <a:pt x="65" y="391"/>
                    <a:pt x="65" y="337"/>
                  </a:cubicBezTo>
                  <a:cubicBezTo>
                    <a:pt x="65" y="170"/>
                    <a:pt x="65" y="170"/>
                    <a:pt x="65" y="170"/>
                  </a:cubicBezTo>
                  <a:cubicBezTo>
                    <a:pt x="65" y="123"/>
                    <a:pt x="58" y="113"/>
                    <a:pt x="27" y="101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7" y="11"/>
                    <a:pt x="282" y="11"/>
                  </a:cubicBezTo>
                  <a:cubicBezTo>
                    <a:pt x="289" y="11"/>
                    <a:pt x="297" y="12"/>
                    <a:pt x="302" y="14"/>
                  </a:cubicBezTo>
                  <a:cubicBezTo>
                    <a:pt x="383" y="44"/>
                    <a:pt x="383" y="44"/>
                    <a:pt x="383" y="44"/>
                  </a:cubicBezTo>
                  <a:cubicBezTo>
                    <a:pt x="371" y="87"/>
                    <a:pt x="354" y="124"/>
                    <a:pt x="334" y="153"/>
                  </a:cubicBezTo>
                  <a:cubicBezTo>
                    <a:pt x="302" y="141"/>
                    <a:pt x="264" y="128"/>
                    <a:pt x="251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0"/>
                    <a:pt x="190" y="340"/>
                    <a:pt x="190" y="340"/>
                  </a:cubicBezTo>
                  <a:cubicBezTo>
                    <a:pt x="190" y="390"/>
                    <a:pt x="205" y="409"/>
                    <a:pt x="259" y="409"/>
                  </a:cubicBezTo>
                  <a:cubicBezTo>
                    <a:pt x="286" y="409"/>
                    <a:pt x="286" y="409"/>
                    <a:pt x="286" y="409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49" name="Freeform 16"/>
            <p:cNvSpPr>
              <a:spLocks/>
            </p:cNvSpPr>
            <p:nvPr userDrawn="1"/>
          </p:nvSpPr>
          <p:spPr bwMode="white">
            <a:xfrm>
              <a:off x="1989138" y="766763"/>
              <a:ext cx="68263" cy="98425"/>
            </a:xfrm>
            <a:custGeom>
              <a:avLst/>
              <a:gdLst/>
              <a:ahLst/>
              <a:cxnLst>
                <a:cxn ang="0">
                  <a:pos x="0" y="310"/>
                </a:cxn>
                <a:cxn ang="0">
                  <a:pos x="33" y="310"/>
                </a:cxn>
                <a:cxn ang="0">
                  <a:pos x="140" y="398"/>
                </a:cxn>
                <a:cxn ang="0">
                  <a:pos x="193" y="351"/>
                </a:cxn>
                <a:cxn ang="0">
                  <a:pos x="0" y="131"/>
                </a:cxn>
                <a:cxn ang="0">
                  <a:pos x="161" y="0"/>
                </a:cxn>
                <a:cxn ang="0">
                  <a:pos x="277" y="22"/>
                </a:cxn>
                <a:cxn ang="0">
                  <a:pos x="279" y="132"/>
                </a:cxn>
                <a:cxn ang="0">
                  <a:pos x="246" y="132"/>
                </a:cxn>
                <a:cxn ang="0">
                  <a:pos x="149" y="45"/>
                </a:cxn>
                <a:cxn ang="0">
                  <a:pos x="102" y="84"/>
                </a:cxn>
                <a:cxn ang="0">
                  <a:pos x="304" y="312"/>
                </a:cxn>
                <a:cxn ang="0">
                  <a:pos x="171" y="441"/>
                </a:cxn>
                <a:cxn ang="0">
                  <a:pos x="62" y="427"/>
                </a:cxn>
                <a:cxn ang="0">
                  <a:pos x="41" y="440"/>
                </a:cxn>
                <a:cxn ang="0">
                  <a:pos x="11" y="440"/>
                </a:cxn>
                <a:cxn ang="0">
                  <a:pos x="0" y="310"/>
                </a:cxn>
              </a:cxnLst>
              <a:rect l="0" t="0" r="r" b="b"/>
              <a:pathLst>
                <a:path w="304" h="441">
                  <a:moveTo>
                    <a:pt x="0" y="310"/>
                  </a:moveTo>
                  <a:cubicBezTo>
                    <a:pt x="33" y="310"/>
                    <a:pt x="33" y="310"/>
                    <a:pt x="33" y="310"/>
                  </a:cubicBezTo>
                  <a:cubicBezTo>
                    <a:pt x="51" y="367"/>
                    <a:pt x="96" y="398"/>
                    <a:pt x="140" y="398"/>
                  </a:cubicBezTo>
                  <a:cubicBezTo>
                    <a:pt x="169" y="398"/>
                    <a:pt x="193" y="377"/>
                    <a:pt x="193" y="351"/>
                  </a:cubicBezTo>
                  <a:cubicBezTo>
                    <a:pt x="193" y="280"/>
                    <a:pt x="0" y="255"/>
                    <a:pt x="0" y="131"/>
                  </a:cubicBezTo>
                  <a:cubicBezTo>
                    <a:pt x="0" y="53"/>
                    <a:pt x="65" y="0"/>
                    <a:pt x="161" y="0"/>
                  </a:cubicBezTo>
                  <a:cubicBezTo>
                    <a:pt x="200" y="0"/>
                    <a:pt x="233" y="6"/>
                    <a:pt x="277" y="22"/>
                  </a:cubicBezTo>
                  <a:cubicBezTo>
                    <a:pt x="279" y="132"/>
                    <a:pt x="279" y="132"/>
                    <a:pt x="279" y="132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27" y="75"/>
                    <a:pt x="193" y="45"/>
                    <a:pt x="149" y="45"/>
                  </a:cubicBezTo>
                  <a:cubicBezTo>
                    <a:pt x="122" y="45"/>
                    <a:pt x="102" y="61"/>
                    <a:pt x="102" y="84"/>
                  </a:cubicBezTo>
                  <a:cubicBezTo>
                    <a:pt x="102" y="168"/>
                    <a:pt x="304" y="171"/>
                    <a:pt x="304" y="312"/>
                  </a:cubicBezTo>
                  <a:cubicBezTo>
                    <a:pt x="304" y="388"/>
                    <a:pt x="250" y="441"/>
                    <a:pt x="171" y="441"/>
                  </a:cubicBezTo>
                  <a:cubicBezTo>
                    <a:pt x="100" y="441"/>
                    <a:pt x="76" y="427"/>
                    <a:pt x="62" y="427"/>
                  </a:cubicBezTo>
                  <a:cubicBezTo>
                    <a:pt x="56" y="427"/>
                    <a:pt x="50" y="431"/>
                    <a:pt x="41" y="440"/>
                  </a:cubicBezTo>
                  <a:cubicBezTo>
                    <a:pt x="11" y="440"/>
                    <a:pt x="11" y="440"/>
                    <a:pt x="11" y="440"/>
                  </a:cubicBezTo>
                  <a:lnTo>
                    <a:pt x="0" y="31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0" name="Freeform 17"/>
            <p:cNvSpPr>
              <a:spLocks noEditPoints="1"/>
            </p:cNvSpPr>
            <p:nvPr userDrawn="1"/>
          </p:nvSpPr>
          <p:spPr bwMode="white">
            <a:xfrm>
              <a:off x="2076450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5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8" y="70"/>
                </a:cxn>
                <a:cxn ang="0">
                  <a:pos x="127" y="140"/>
                </a:cxn>
                <a:cxn ang="0">
                  <a:pos x="45" y="70"/>
                </a:cxn>
                <a:cxn ang="0">
                  <a:pos x="127" y="0"/>
                </a:cxn>
                <a:cxn ang="0">
                  <a:pos x="208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3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1" y="642"/>
                    <a:pt x="257" y="642"/>
                  </a:cubicBezTo>
                  <a:lnTo>
                    <a:pt x="257" y="675"/>
                  </a:lnTo>
                  <a:close/>
                  <a:moveTo>
                    <a:pt x="208" y="70"/>
                  </a:moveTo>
                  <a:cubicBezTo>
                    <a:pt x="208" y="111"/>
                    <a:pt x="169" y="140"/>
                    <a:pt x="127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7" y="0"/>
                  </a:cubicBezTo>
                  <a:cubicBezTo>
                    <a:pt x="174" y="0"/>
                    <a:pt x="208" y="31"/>
                    <a:pt x="208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1" name="Freeform 18"/>
            <p:cNvSpPr>
              <a:spLocks/>
            </p:cNvSpPr>
            <p:nvPr userDrawn="1"/>
          </p:nvSpPr>
          <p:spPr bwMode="white">
            <a:xfrm>
              <a:off x="214630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6" y="437"/>
                </a:cxn>
                <a:cxn ang="0">
                  <a:pos x="320" y="466"/>
                </a:cxn>
                <a:cxn ang="0">
                  <a:pos x="171" y="559"/>
                </a:cxn>
                <a:cxn ang="0">
                  <a:pos x="55" y="432"/>
                </a:cxn>
                <a:cxn ang="0">
                  <a:pos x="55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5" y="129"/>
                </a:cxn>
                <a:cxn ang="0">
                  <a:pos x="299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20" h="559">
                  <a:moveTo>
                    <a:pt x="180" y="434"/>
                  </a:moveTo>
                  <a:cubicBezTo>
                    <a:pt x="180" y="472"/>
                    <a:pt x="198" y="488"/>
                    <a:pt x="227" y="488"/>
                  </a:cubicBezTo>
                  <a:cubicBezTo>
                    <a:pt x="252" y="488"/>
                    <a:pt x="275" y="473"/>
                    <a:pt x="306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1"/>
                    <a:pt x="227" y="559"/>
                    <a:pt x="171" y="559"/>
                  </a:cubicBezTo>
                  <a:cubicBezTo>
                    <a:pt x="101" y="559"/>
                    <a:pt x="55" y="520"/>
                    <a:pt x="55" y="432"/>
                  </a:cubicBezTo>
                  <a:cubicBezTo>
                    <a:pt x="55" y="185"/>
                    <a:pt x="55" y="185"/>
                    <a:pt x="55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2" y="133"/>
                    <a:pt x="132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5" y="129"/>
                    <a:pt x="315" y="129"/>
                    <a:pt x="315" y="129"/>
                  </a:cubicBezTo>
                  <a:cubicBezTo>
                    <a:pt x="299" y="185"/>
                    <a:pt x="299" y="185"/>
                    <a:pt x="299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2" name="Freeform 19"/>
            <p:cNvSpPr>
              <a:spLocks noEditPoints="1"/>
            </p:cNvSpPr>
            <p:nvPr userDrawn="1"/>
          </p:nvSpPr>
          <p:spPr bwMode="white">
            <a:xfrm>
              <a:off x="2228850" y="766763"/>
              <a:ext cx="93663" cy="98425"/>
            </a:xfrm>
            <a:custGeom>
              <a:avLst/>
              <a:gdLst/>
              <a:ahLst/>
              <a:cxnLst>
                <a:cxn ang="0">
                  <a:pos x="408" y="312"/>
                </a:cxn>
                <a:cxn ang="0">
                  <a:pos x="188" y="442"/>
                </a:cxn>
                <a:cxn ang="0">
                  <a:pos x="0" y="232"/>
                </a:cxn>
                <a:cxn ang="0">
                  <a:pos x="220" y="0"/>
                </a:cxn>
                <a:cxn ang="0">
                  <a:pos x="350" y="50"/>
                </a:cxn>
                <a:cxn ang="0">
                  <a:pos x="418" y="187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2"/>
                </a:cxn>
                <a:cxn ang="0">
                  <a:pos x="276" y="176"/>
                </a:cxn>
                <a:cxn ang="0">
                  <a:pos x="203" y="49"/>
                </a:cxn>
                <a:cxn ang="0">
                  <a:pos x="130" y="176"/>
                </a:cxn>
                <a:cxn ang="0">
                  <a:pos x="276" y="176"/>
                </a:cxn>
              </a:cxnLst>
              <a:rect l="0" t="0" r="r" b="b"/>
              <a:pathLst>
                <a:path w="418" h="442">
                  <a:moveTo>
                    <a:pt x="408" y="312"/>
                  </a:moveTo>
                  <a:cubicBezTo>
                    <a:pt x="351" y="393"/>
                    <a:pt x="267" y="442"/>
                    <a:pt x="188" y="442"/>
                  </a:cubicBezTo>
                  <a:cubicBezTo>
                    <a:pt x="76" y="442"/>
                    <a:pt x="0" y="356"/>
                    <a:pt x="0" y="232"/>
                  </a:cubicBezTo>
                  <a:cubicBezTo>
                    <a:pt x="0" y="96"/>
                    <a:pt x="92" y="0"/>
                    <a:pt x="220" y="0"/>
                  </a:cubicBezTo>
                  <a:cubicBezTo>
                    <a:pt x="275" y="0"/>
                    <a:pt x="318" y="18"/>
                    <a:pt x="350" y="50"/>
                  </a:cubicBezTo>
                  <a:cubicBezTo>
                    <a:pt x="410" y="110"/>
                    <a:pt x="382" y="168"/>
                    <a:pt x="418" y="187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2"/>
                    <a:pt x="199" y="366"/>
                    <a:pt x="259" y="366"/>
                  </a:cubicBezTo>
                  <a:cubicBezTo>
                    <a:pt x="297" y="366"/>
                    <a:pt x="334" y="345"/>
                    <a:pt x="385" y="292"/>
                  </a:cubicBezTo>
                  <a:lnTo>
                    <a:pt x="408" y="312"/>
                  </a:lnTo>
                  <a:close/>
                  <a:moveTo>
                    <a:pt x="276" y="176"/>
                  </a:moveTo>
                  <a:cubicBezTo>
                    <a:pt x="275" y="97"/>
                    <a:pt x="247" y="49"/>
                    <a:pt x="203" y="49"/>
                  </a:cubicBezTo>
                  <a:cubicBezTo>
                    <a:pt x="161" y="49"/>
                    <a:pt x="123" y="103"/>
                    <a:pt x="130" y="176"/>
                  </a:cubicBezTo>
                  <a:lnTo>
                    <a:pt x="276" y="17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3" name="Freeform 20"/>
            <p:cNvSpPr>
              <a:spLocks noEditPoints="1"/>
            </p:cNvSpPr>
            <p:nvPr userDrawn="1"/>
          </p:nvSpPr>
          <p:spPr bwMode="white">
            <a:xfrm>
              <a:off x="2332038" y="711200"/>
              <a:ext cx="57150" cy="150813"/>
            </a:xfrm>
            <a:custGeom>
              <a:avLst/>
              <a:gdLst/>
              <a:ahLst/>
              <a:cxnLst>
                <a:cxn ang="0">
                  <a:pos x="257" y="675"/>
                </a:cxn>
                <a:cxn ang="0">
                  <a:pos x="0" y="675"/>
                </a:cxn>
                <a:cxn ang="0">
                  <a:pos x="0" y="642"/>
                </a:cxn>
                <a:cxn ang="0">
                  <a:pos x="11" y="642"/>
                </a:cxn>
                <a:cxn ang="0">
                  <a:pos x="69" y="570"/>
                </a:cxn>
                <a:cxn ang="0">
                  <a:pos x="69" y="373"/>
                </a:cxn>
                <a:cxn ang="0">
                  <a:pos x="34" y="329"/>
                </a:cxn>
                <a:cxn ang="0">
                  <a:pos x="0" y="316"/>
                </a:cxn>
                <a:cxn ang="0">
                  <a:pos x="0" y="292"/>
                </a:cxn>
                <a:cxn ang="0">
                  <a:pos x="176" y="233"/>
                </a:cxn>
                <a:cxn ang="0">
                  <a:pos x="194" y="233"/>
                </a:cxn>
                <a:cxn ang="0">
                  <a:pos x="194" y="578"/>
                </a:cxn>
                <a:cxn ang="0">
                  <a:pos x="257" y="642"/>
                </a:cxn>
                <a:cxn ang="0">
                  <a:pos x="257" y="675"/>
                </a:cxn>
                <a:cxn ang="0">
                  <a:pos x="209" y="70"/>
                </a:cxn>
                <a:cxn ang="0">
                  <a:pos x="128" y="140"/>
                </a:cxn>
                <a:cxn ang="0">
                  <a:pos x="45" y="70"/>
                </a:cxn>
                <a:cxn ang="0">
                  <a:pos x="128" y="0"/>
                </a:cxn>
                <a:cxn ang="0">
                  <a:pos x="209" y="70"/>
                </a:cxn>
              </a:cxnLst>
              <a:rect l="0" t="0" r="r" b="b"/>
              <a:pathLst>
                <a:path w="257" h="675">
                  <a:moveTo>
                    <a:pt x="257" y="675"/>
                  </a:moveTo>
                  <a:cubicBezTo>
                    <a:pt x="0" y="675"/>
                    <a:pt x="0" y="675"/>
                    <a:pt x="0" y="675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11" y="642"/>
                    <a:pt x="11" y="642"/>
                    <a:pt x="11" y="642"/>
                  </a:cubicBezTo>
                  <a:cubicBezTo>
                    <a:pt x="54" y="642"/>
                    <a:pt x="69" y="624"/>
                    <a:pt x="69" y="570"/>
                  </a:cubicBezTo>
                  <a:cubicBezTo>
                    <a:pt x="69" y="373"/>
                    <a:pt x="69" y="373"/>
                    <a:pt x="69" y="373"/>
                  </a:cubicBezTo>
                  <a:cubicBezTo>
                    <a:pt x="69" y="346"/>
                    <a:pt x="63" y="339"/>
                    <a:pt x="34" y="329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94" y="233"/>
                    <a:pt x="194" y="233"/>
                    <a:pt x="194" y="233"/>
                  </a:cubicBezTo>
                  <a:cubicBezTo>
                    <a:pt x="194" y="578"/>
                    <a:pt x="194" y="578"/>
                    <a:pt x="194" y="578"/>
                  </a:cubicBezTo>
                  <a:cubicBezTo>
                    <a:pt x="194" y="620"/>
                    <a:pt x="212" y="642"/>
                    <a:pt x="257" y="642"/>
                  </a:cubicBezTo>
                  <a:lnTo>
                    <a:pt x="257" y="675"/>
                  </a:lnTo>
                  <a:close/>
                  <a:moveTo>
                    <a:pt x="209" y="70"/>
                  </a:moveTo>
                  <a:cubicBezTo>
                    <a:pt x="209" y="111"/>
                    <a:pt x="170" y="140"/>
                    <a:pt x="128" y="140"/>
                  </a:cubicBezTo>
                  <a:cubicBezTo>
                    <a:pt x="80" y="140"/>
                    <a:pt x="45" y="110"/>
                    <a:pt x="45" y="70"/>
                  </a:cubicBezTo>
                  <a:cubicBezTo>
                    <a:pt x="45" y="33"/>
                    <a:pt x="84" y="0"/>
                    <a:pt x="128" y="0"/>
                  </a:cubicBezTo>
                  <a:cubicBezTo>
                    <a:pt x="175" y="0"/>
                    <a:pt x="209" y="31"/>
                    <a:pt x="209" y="70"/>
                  </a:cubicBezTo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4" name="Freeform 21"/>
            <p:cNvSpPr>
              <a:spLocks/>
            </p:cNvSpPr>
            <p:nvPr userDrawn="1"/>
          </p:nvSpPr>
          <p:spPr bwMode="white">
            <a:xfrm>
              <a:off x="2401888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8"/>
                </a:cxn>
                <a:cxn ang="0">
                  <a:pos x="305" y="437"/>
                </a:cxn>
                <a:cxn ang="0">
                  <a:pos x="319" y="466"/>
                </a:cxn>
                <a:cxn ang="0">
                  <a:pos x="170" y="559"/>
                </a:cxn>
                <a:cxn ang="0">
                  <a:pos x="54" y="432"/>
                </a:cxn>
                <a:cxn ang="0">
                  <a:pos x="54" y="185"/>
                </a:cxn>
                <a:cxn ang="0">
                  <a:pos x="0" y="185"/>
                </a:cxn>
                <a:cxn ang="0">
                  <a:pos x="0" y="158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8" y="185"/>
                </a:cxn>
                <a:cxn ang="0">
                  <a:pos x="180" y="185"/>
                </a:cxn>
                <a:cxn ang="0">
                  <a:pos x="180" y="434"/>
                </a:cxn>
              </a:cxnLst>
              <a:rect l="0" t="0" r="r" b="b"/>
              <a:pathLst>
                <a:path w="319" h="559">
                  <a:moveTo>
                    <a:pt x="180" y="434"/>
                  </a:moveTo>
                  <a:cubicBezTo>
                    <a:pt x="180" y="472"/>
                    <a:pt x="197" y="488"/>
                    <a:pt x="227" y="488"/>
                  </a:cubicBezTo>
                  <a:cubicBezTo>
                    <a:pt x="251" y="488"/>
                    <a:pt x="275" y="473"/>
                    <a:pt x="305" y="437"/>
                  </a:cubicBezTo>
                  <a:cubicBezTo>
                    <a:pt x="319" y="466"/>
                    <a:pt x="319" y="466"/>
                    <a:pt x="319" y="466"/>
                  </a:cubicBezTo>
                  <a:cubicBezTo>
                    <a:pt x="288" y="521"/>
                    <a:pt x="227" y="559"/>
                    <a:pt x="170" y="559"/>
                  </a:cubicBezTo>
                  <a:cubicBezTo>
                    <a:pt x="100" y="559"/>
                    <a:pt x="54" y="520"/>
                    <a:pt x="54" y="432"/>
                  </a:cubicBezTo>
                  <a:cubicBezTo>
                    <a:pt x="54" y="185"/>
                    <a:pt x="54" y="185"/>
                    <a:pt x="54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8" y="185"/>
                    <a:pt x="298" y="185"/>
                    <a:pt x="298" y="185"/>
                  </a:cubicBezTo>
                  <a:cubicBezTo>
                    <a:pt x="180" y="185"/>
                    <a:pt x="180" y="185"/>
                    <a:pt x="180" y="185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5" name="Freeform 22"/>
            <p:cNvSpPr>
              <a:spLocks/>
            </p:cNvSpPr>
            <p:nvPr userDrawn="1"/>
          </p:nvSpPr>
          <p:spPr bwMode="white">
            <a:xfrm>
              <a:off x="2530475" y="719138"/>
              <a:ext cx="174625" cy="146050"/>
            </a:xfrm>
            <a:custGeom>
              <a:avLst/>
              <a:gdLst/>
              <a:ahLst/>
              <a:cxnLst>
                <a:cxn ang="0">
                  <a:pos x="516" y="0"/>
                </a:cxn>
                <a:cxn ang="0">
                  <a:pos x="782" y="0"/>
                </a:cxn>
                <a:cxn ang="0">
                  <a:pos x="782" y="40"/>
                </a:cxn>
                <a:cxn ang="0">
                  <a:pos x="775" y="40"/>
                </a:cxn>
                <a:cxn ang="0">
                  <a:pos x="681" y="125"/>
                </a:cxn>
                <a:cxn ang="0">
                  <a:pos x="681" y="381"/>
                </a:cxn>
                <a:cxn ang="0">
                  <a:pos x="392" y="654"/>
                </a:cxn>
                <a:cxn ang="0">
                  <a:pos x="90" y="416"/>
                </a:cxn>
                <a:cxn ang="0">
                  <a:pos x="90" y="110"/>
                </a:cxn>
                <a:cxn ang="0">
                  <a:pos x="18" y="40"/>
                </a:cxn>
                <a:cxn ang="0">
                  <a:pos x="0" y="40"/>
                </a:cxn>
                <a:cxn ang="0">
                  <a:pos x="0" y="0"/>
                </a:cxn>
                <a:cxn ang="0">
                  <a:pos x="322" y="0"/>
                </a:cxn>
                <a:cxn ang="0">
                  <a:pos x="322" y="40"/>
                </a:cxn>
                <a:cxn ang="0">
                  <a:pos x="305" y="40"/>
                </a:cxn>
                <a:cxn ang="0">
                  <a:pos x="232" y="110"/>
                </a:cxn>
                <a:cxn ang="0">
                  <a:pos x="232" y="416"/>
                </a:cxn>
                <a:cxn ang="0">
                  <a:pos x="417" y="585"/>
                </a:cxn>
                <a:cxn ang="0">
                  <a:pos x="619" y="396"/>
                </a:cxn>
                <a:cxn ang="0">
                  <a:pos x="619" y="146"/>
                </a:cxn>
                <a:cxn ang="0">
                  <a:pos x="535" y="40"/>
                </a:cxn>
                <a:cxn ang="0">
                  <a:pos x="516" y="40"/>
                </a:cxn>
                <a:cxn ang="0">
                  <a:pos x="516" y="0"/>
                </a:cxn>
              </a:cxnLst>
              <a:rect l="0" t="0" r="r" b="b"/>
              <a:pathLst>
                <a:path w="782" h="654">
                  <a:moveTo>
                    <a:pt x="516" y="0"/>
                  </a:moveTo>
                  <a:cubicBezTo>
                    <a:pt x="782" y="0"/>
                    <a:pt x="782" y="0"/>
                    <a:pt x="782" y="0"/>
                  </a:cubicBezTo>
                  <a:cubicBezTo>
                    <a:pt x="782" y="40"/>
                    <a:pt x="782" y="40"/>
                    <a:pt x="782" y="40"/>
                  </a:cubicBezTo>
                  <a:cubicBezTo>
                    <a:pt x="775" y="40"/>
                    <a:pt x="775" y="40"/>
                    <a:pt x="775" y="40"/>
                  </a:cubicBezTo>
                  <a:cubicBezTo>
                    <a:pt x="693" y="40"/>
                    <a:pt x="681" y="76"/>
                    <a:pt x="681" y="125"/>
                  </a:cubicBezTo>
                  <a:cubicBezTo>
                    <a:pt x="681" y="381"/>
                    <a:pt x="681" y="381"/>
                    <a:pt x="681" y="381"/>
                  </a:cubicBezTo>
                  <a:cubicBezTo>
                    <a:pt x="681" y="611"/>
                    <a:pt x="514" y="654"/>
                    <a:pt x="392" y="654"/>
                  </a:cubicBezTo>
                  <a:cubicBezTo>
                    <a:pt x="207" y="654"/>
                    <a:pt x="90" y="574"/>
                    <a:pt x="90" y="416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0" y="59"/>
                    <a:pt x="75" y="40"/>
                    <a:pt x="1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22" y="40"/>
                    <a:pt x="322" y="40"/>
                    <a:pt x="322" y="40"/>
                  </a:cubicBezTo>
                  <a:cubicBezTo>
                    <a:pt x="305" y="40"/>
                    <a:pt x="305" y="40"/>
                    <a:pt x="305" y="40"/>
                  </a:cubicBezTo>
                  <a:cubicBezTo>
                    <a:pt x="261" y="40"/>
                    <a:pt x="232" y="60"/>
                    <a:pt x="232" y="110"/>
                  </a:cubicBezTo>
                  <a:cubicBezTo>
                    <a:pt x="232" y="416"/>
                    <a:pt x="232" y="416"/>
                    <a:pt x="232" y="416"/>
                  </a:cubicBezTo>
                  <a:cubicBezTo>
                    <a:pt x="232" y="542"/>
                    <a:pt x="324" y="585"/>
                    <a:pt x="417" y="585"/>
                  </a:cubicBezTo>
                  <a:cubicBezTo>
                    <a:pt x="552" y="585"/>
                    <a:pt x="619" y="509"/>
                    <a:pt x="619" y="396"/>
                  </a:cubicBezTo>
                  <a:cubicBezTo>
                    <a:pt x="619" y="146"/>
                    <a:pt x="619" y="146"/>
                    <a:pt x="619" y="146"/>
                  </a:cubicBezTo>
                  <a:cubicBezTo>
                    <a:pt x="619" y="73"/>
                    <a:pt x="598" y="40"/>
                    <a:pt x="535" y="40"/>
                  </a:cubicBezTo>
                  <a:cubicBezTo>
                    <a:pt x="516" y="40"/>
                    <a:pt x="516" y="40"/>
                    <a:pt x="516" y="40"/>
                  </a:cubicBezTo>
                  <a:lnTo>
                    <a:pt x="51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6" name="Freeform 23"/>
            <p:cNvSpPr>
              <a:spLocks/>
            </p:cNvSpPr>
            <p:nvPr userDrawn="1"/>
          </p:nvSpPr>
          <p:spPr bwMode="white">
            <a:xfrm>
              <a:off x="2701925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1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7" name="Freeform 24"/>
            <p:cNvSpPr>
              <a:spLocks/>
            </p:cNvSpPr>
            <p:nvPr userDrawn="1"/>
          </p:nvSpPr>
          <p:spPr bwMode="white">
            <a:xfrm>
              <a:off x="2784475" y="763588"/>
              <a:ext cx="84138" cy="98425"/>
            </a:xfrm>
            <a:custGeom>
              <a:avLst/>
              <a:gdLst/>
              <a:ahLst/>
              <a:cxnLst>
                <a:cxn ang="0">
                  <a:pos x="286" y="442"/>
                </a:cxn>
                <a:cxn ang="0">
                  <a:pos x="0" y="442"/>
                </a:cxn>
                <a:cxn ang="0">
                  <a:pos x="0" y="410"/>
                </a:cxn>
                <a:cxn ang="0">
                  <a:pos x="7" y="410"/>
                </a:cxn>
                <a:cxn ang="0">
                  <a:pos x="64" y="338"/>
                </a:cxn>
                <a:cxn ang="0">
                  <a:pos x="64" y="170"/>
                </a:cxn>
                <a:cxn ang="0">
                  <a:pos x="28" y="101"/>
                </a:cxn>
                <a:cxn ang="0">
                  <a:pos x="0" y="90"/>
                </a:cxn>
                <a:cxn ang="0">
                  <a:pos x="0" y="64"/>
                </a:cxn>
                <a:cxn ang="0">
                  <a:pos x="168" y="0"/>
                </a:cxn>
                <a:cxn ang="0">
                  <a:pos x="190" y="0"/>
                </a:cxn>
                <a:cxn ang="0">
                  <a:pos x="190" y="115"/>
                </a:cxn>
                <a:cxn ang="0">
                  <a:pos x="192" y="115"/>
                </a:cxn>
                <a:cxn ang="0">
                  <a:pos x="281" y="12"/>
                </a:cxn>
                <a:cxn ang="0">
                  <a:pos x="302" y="15"/>
                </a:cxn>
                <a:cxn ang="0">
                  <a:pos x="383" y="45"/>
                </a:cxn>
                <a:cxn ang="0">
                  <a:pos x="334" y="153"/>
                </a:cxn>
                <a:cxn ang="0">
                  <a:pos x="250" y="128"/>
                </a:cxn>
                <a:cxn ang="0">
                  <a:pos x="190" y="174"/>
                </a:cxn>
                <a:cxn ang="0">
                  <a:pos x="190" y="341"/>
                </a:cxn>
                <a:cxn ang="0">
                  <a:pos x="259" y="410"/>
                </a:cxn>
                <a:cxn ang="0">
                  <a:pos x="286" y="410"/>
                </a:cxn>
                <a:cxn ang="0">
                  <a:pos x="286" y="442"/>
                </a:cxn>
              </a:cxnLst>
              <a:rect l="0" t="0" r="r" b="b"/>
              <a:pathLst>
                <a:path w="383" h="442">
                  <a:moveTo>
                    <a:pt x="286" y="442"/>
                  </a:moveTo>
                  <a:cubicBezTo>
                    <a:pt x="0" y="442"/>
                    <a:pt x="0" y="442"/>
                    <a:pt x="0" y="44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7" y="410"/>
                    <a:pt x="7" y="410"/>
                    <a:pt x="7" y="410"/>
                  </a:cubicBezTo>
                  <a:cubicBezTo>
                    <a:pt x="49" y="410"/>
                    <a:pt x="64" y="391"/>
                    <a:pt x="64" y="338"/>
                  </a:cubicBezTo>
                  <a:cubicBezTo>
                    <a:pt x="64" y="170"/>
                    <a:pt x="64" y="170"/>
                    <a:pt x="64" y="170"/>
                  </a:cubicBezTo>
                  <a:cubicBezTo>
                    <a:pt x="64" y="124"/>
                    <a:pt x="58" y="113"/>
                    <a:pt x="28" y="101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15"/>
                    <a:pt x="190" y="115"/>
                    <a:pt x="190" y="115"/>
                  </a:cubicBezTo>
                  <a:cubicBezTo>
                    <a:pt x="192" y="115"/>
                    <a:pt x="192" y="115"/>
                    <a:pt x="192" y="115"/>
                  </a:cubicBezTo>
                  <a:cubicBezTo>
                    <a:pt x="230" y="41"/>
                    <a:pt x="246" y="12"/>
                    <a:pt x="281" y="12"/>
                  </a:cubicBezTo>
                  <a:cubicBezTo>
                    <a:pt x="288" y="12"/>
                    <a:pt x="297" y="13"/>
                    <a:pt x="302" y="15"/>
                  </a:cubicBezTo>
                  <a:cubicBezTo>
                    <a:pt x="383" y="45"/>
                    <a:pt x="383" y="45"/>
                    <a:pt x="383" y="45"/>
                  </a:cubicBezTo>
                  <a:cubicBezTo>
                    <a:pt x="371" y="88"/>
                    <a:pt x="354" y="125"/>
                    <a:pt x="334" y="153"/>
                  </a:cubicBezTo>
                  <a:cubicBezTo>
                    <a:pt x="302" y="141"/>
                    <a:pt x="264" y="128"/>
                    <a:pt x="250" y="128"/>
                  </a:cubicBezTo>
                  <a:cubicBezTo>
                    <a:pt x="230" y="128"/>
                    <a:pt x="213" y="142"/>
                    <a:pt x="190" y="174"/>
                  </a:cubicBezTo>
                  <a:cubicBezTo>
                    <a:pt x="190" y="341"/>
                    <a:pt x="190" y="341"/>
                    <a:pt x="190" y="341"/>
                  </a:cubicBezTo>
                  <a:cubicBezTo>
                    <a:pt x="190" y="390"/>
                    <a:pt x="205" y="410"/>
                    <a:pt x="259" y="410"/>
                  </a:cubicBezTo>
                  <a:cubicBezTo>
                    <a:pt x="286" y="410"/>
                    <a:pt x="286" y="410"/>
                    <a:pt x="286" y="410"/>
                  </a:cubicBezTo>
                  <a:lnTo>
                    <a:pt x="286" y="44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8" name="Freeform 25"/>
            <p:cNvSpPr>
              <a:spLocks noEditPoints="1"/>
            </p:cNvSpPr>
            <p:nvPr userDrawn="1"/>
          </p:nvSpPr>
          <p:spPr bwMode="white">
            <a:xfrm>
              <a:off x="2878138" y="765175"/>
              <a:ext cx="93663" cy="100013"/>
            </a:xfrm>
            <a:custGeom>
              <a:avLst/>
              <a:gdLst/>
              <a:ahLst/>
              <a:cxnLst>
                <a:cxn ang="0">
                  <a:pos x="408" y="311"/>
                </a:cxn>
                <a:cxn ang="0">
                  <a:pos x="188" y="442"/>
                </a:cxn>
                <a:cxn ang="0">
                  <a:pos x="0" y="231"/>
                </a:cxn>
                <a:cxn ang="0">
                  <a:pos x="220" y="0"/>
                </a:cxn>
                <a:cxn ang="0">
                  <a:pos x="350" y="49"/>
                </a:cxn>
                <a:cxn ang="0">
                  <a:pos x="418" y="186"/>
                </a:cxn>
                <a:cxn ang="0">
                  <a:pos x="418" y="216"/>
                </a:cxn>
                <a:cxn ang="0">
                  <a:pos x="133" y="216"/>
                </a:cxn>
                <a:cxn ang="0">
                  <a:pos x="259" y="366"/>
                </a:cxn>
                <a:cxn ang="0">
                  <a:pos x="385" y="292"/>
                </a:cxn>
                <a:cxn ang="0">
                  <a:pos x="408" y="311"/>
                </a:cxn>
                <a:cxn ang="0">
                  <a:pos x="276" y="175"/>
                </a:cxn>
                <a:cxn ang="0">
                  <a:pos x="203" y="48"/>
                </a:cxn>
                <a:cxn ang="0">
                  <a:pos x="130" y="175"/>
                </a:cxn>
                <a:cxn ang="0">
                  <a:pos x="276" y="175"/>
                </a:cxn>
              </a:cxnLst>
              <a:rect l="0" t="0" r="r" b="b"/>
              <a:pathLst>
                <a:path w="418" h="442">
                  <a:moveTo>
                    <a:pt x="408" y="311"/>
                  </a:moveTo>
                  <a:cubicBezTo>
                    <a:pt x="351" y="392"/>
                    <a:pt x="268" y="442"/>
                    <a:pt x="188" y="442"/>
                  </a:cubicBezTo>
                  <a:cubicBezTo>
                    <a:pt x="76" y="442"/>
                    <a:pt x="0" y="355"/>
                    <a:pt x="0" y="231"/>
                  </a:cubicBezTo>
                  <a:cubicBezTo>
                    <a:pt x="0" y="95"/>
                    <a:pt x="92" y="0"/>
                    <a:pt x="220" y="0"/>
                  </a:cubicBezTo>
                  <a:cubicBezTo>
                    <a:pt x="275" y="0"/>
                    <a:pt x="318" y="17"/>
                    <a:pt x="350" y="49"/>
                  </a:cubicBezTo>
                  <a:cubicBezTo>
                    <a:pt x="411" y="110"/>
                    <a:pt x="382" y="167"/>
                    <a:pt x="418" y="186"/>
                  </a:cubicBezTo>
                  <a:cubicBezTo>
                    <a:pt x="418" y="216"/>
                    <a:pt x="418" y="216"/>
                    <a:pt x="418" y="216"/>
                  </a:cubicBezTo>
                  <a:cubicBezTo>
                    <a:pt x="133" y="216"/>
                    <a:pt x="133" y="216"/>
                    <a:pt x="133" y="216"/>
                  </a:cubicBezTo>
                  <a:cubicBezTo>
                    <a:pt x="141" y="301"/>
                    <a:pt x="199" y="366"/>
                    <a:pt x="259" y="366"/>
                  </a:cubicBezTo>
                  <a:cubicBezTo>
                    <a:pt x="297" y="366"/>
                    <a:pt x="334" y="344"/>
                    <a:pt x="385" y="292"/>
                  </a:cubicBezTo>
                  <a:lnTo>
                    <a:pt x="408" y="311"/>
                  </a:lnTo>
                  <a:close/>
                  <a:moveTo>
                    <a:pt x="276" y="175"/>
                  </a:moveTo>
                  <a:cubicBezTo>
                    <a:pt x="275" y="96"/>
                    <a:pt x="247" y="48"/>
                    <a:pt x="203" y="48"/>
                  </a:cubicBezTo>
                  <a:cubicBezTo>
                    <a:pt x="161" y="48"/>
                    <a:pt x="123" y="102"/>
                    <a:pt x="130" y="175"/>
                  </a:cubicBezTo>
                  <a:lnTo>
                    <a:pt x="276" y="17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59" name="Freeform 26"/>
            <p:cNvSpPr>
              <a:spLocks/>
            </p:cNvSpPr>
            <p:nvPr userDrawn="1"/>
          </p:nvSpPr>
          <p:spPr bwMode="white">
            <a:xfrm>
              <a:off x="2984500" y="765175"/>
              <a:ext cx="95250" cy="100013"/>
            </a:xfrm>
            <a:custGeom>
              <a:avLst/>
              <a:gdLst/>
              <a:ahLst/>
              <a:cxnLst>
                <a:cxn ang="0">
                  <a:pos x="426" y="332"/>
                </a:cxn>
                <a:cxn ang="0">
                  <a:pos x="216" y="442"/>
                </a:cxn>
                <a:cxn ang="0">
                  <a:pos x="0" y="238"/>
                </a:cxn>
                <a:cxn ang="0">
                  <a:pos x="266" y="0"/>
                </a:cxn>
                <a:cxn ang="0">
                  <a:pos x="422" y="87"/>
                </a:cxn>
                <a:cxn ang="0">
                  <a:pos x="369" y="138"/>
                </a:cxn>
                <a:cxn ang="0">
                  <a:pos x="222" y="47"/>
                </a:cxn>
                <a:cxn ang="0">
                  <a:pos x="136" y="202"/>
                </a:cxn>
                <a:cxn ang="0">
                  <a:pos x="264" y="388"/>
                </a:cxn>
                <a:cxn ang="0">
                  <a:pos x="396" y="315"/>
                </a:cxn>
                <a:cxn ang="0">
                  <a:pos x="426" y="332"/>
                </a:cxn>
              </a:cxnLst>
              <a:rect l="0" t="0" r="r" b="b"/>
              <a:pathLst>
                <a:path w="426" h="442">
                  <a:moveTo>
                    <a:pt x="426" y="332"/>
                  </a:moveTo>
                  <a:cubicBezTo>
                    <a:pt x="379" y="404"/>
                    <a:pt x="307" y="442"/>
                    <a:pt x="216" y="442"/>
                  </a:cubicBezTo>
                  <a:cubicBezTo>
                    <a:pt x="91" y="442"/>
                    <a:pt x="0" y="356"/>
                    <a:pt x="0" y="238"/>
                  </a:cubicBezTo>
                  <a:cubicBezTo>
                    <a:pt x="0" y="103"/>
                    <a:pt x="116" y="0"/>
                    <a:pt x="266" y="0"/>
                  </a:cubicBezTo>
                  <a:cubicBezTo>
                    <a:pt x="355" y="0"/>
                    <a:pt x="422" y="37"/>
                    <a:pt x="422" y="87"/>
                  </a:cubicBezTo>
                  <a:cubicBezTo>
                    <a:pt x="422" y="118"/>
                    <a:pt x="401" y="138"/>
                    <a:pt x="369" y="138"/>
                  </a:cubicBezTo>
                  <a:cubicBezTo>
                    <a:pt x="297" y="138"/>
                    <a:pt x="282" y="47"/>
                    <a:pt x="222" y="47"/>
                  </a:cubicBezTo>
                  <a:cubicBezTo>
                    <a:pt x="171" y="47"/>
                    <a:pt x="136" y="110"/>
                    <a:pt x="136" y="202"/>
                  </a:cubicBezTo>
                  <a:cubicBezTo>
                    <a:pt x="136" y="313"/>
                    <a:pt x="188" y="388"/>
                    <a:pt x="264" y="388"/>
                  </a:cubicBezTo>
                  <a:cubicBezTo>
                    <a:pt x="311" y="388"/>
                    <a:pt x="354" y="365"/>
                    <a:pt x="396" y="315"/>
                  </a:cubicBezTo>
                  <a:lnTo>
                    <a:pt x="426" y="332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0" name="Freeform 27"/>
            <p:cNvSpPr>
              <a:spLocks/>
            </p:cNvSpPr>
            <p:nvPr userDrawn="1"/>
          </p:nvSpPr>
          <p:spPr bwMode="white">
            <a:xfrm>
              <a:off x="3086100" y="708025"/>
              <a:ext cx="122238" cy="153988"/>
            </a:xfrm>
            <a:custGeom>
              <a:avLst/>
              <a:gdLst/>
              <a:ahLst/>
              <a:cxnLst>
                <a:cxn ang="0">
                  <a:pos x="197" y="584"/>
                </a:cxn>
                <a:cxn ang="0">
                  <a:pos x="250" y="655"/>
                </a:cxn>
                <a:cxn ang="0">
                  <a:pos x="260" y="655"/>
                </a:cxn>
                <a:cxn ang="0">
                  <a:pos x="260" y="687"/>
                </a:cxn>
                <a:cxn ang="0">
                  <a:pos x="0" y="687"/>
                </a:cxn>
                <a:cxn ang="0">
                  <a:pos x="0" y="655"/>
                </a:cxn>
                <a:cxn ang="0">
                  <a:pos x="15" y="655"/>
                </a:cxn>
                <a:cxn ang="0">
                  <a:pos x="72" y="579"/>
                </a:cxn>
                <a:cxn ang="0">
                  <a:pos x="72" y="130"/>
                </a:cxn>
                <a:cxn ang="0">
                  <a:pos x="39" y="84"/>
                </a:cxn>
                <a:cxn ang="0">
                  <a:pos x="9" y="74"/>
                </a:cxn>
                <a:cxn ang="0">
                  <a:pos x="9" y="50"/>
                </a:cxn>
                <a:cxn ang="0">
                  <a:pos x="172" y="0"/>
                </a:cxn>
                <a:cxn ang="0">
                  <a:pos x="197" y="0"/>
                </a:cxn>
                <a:cxn ang="0">
                  <a:pos x="197" y="335"/>
                </a:cxn>
                <a:cxn ang="0">
                  <a:pos x="382" y="257"/>
                </a:cxn>
                <a:cxn ang="0">
                  <a:pos x="494" y="439"/>
                </a:cxn>
                <a:cxn ang="0">
                  <a:pos x="494" y="574"/>
                </a:cxn>
                <a:cxn ang="0">
                  <a:pos x="540" y="655"/>
                </a:cxn>
                <a:cxn ang="0">
                  <a:pos x="550" y="655"/>
                </a:cxn>
                <a:cxn ang="0">
                  <a:pos x="550" y="687"/>
                </a:cxn>
                <a:cxn ang="0">
                  <a:pos x="308" y="687"/>
                </a:cxn>
                <a:cxn ang="0">
                  <a:pos x="308" y="655"/>
                </a:cxn>
                <a:cxn ang="0">
                  <a:pos x="316" y="655"/>
                </a:cxn>
                <a:cxn ang="0">
                  <a:pos x="369" y="579"/>
                </a:cxn>
                <a:cxn ang="0">
                  <a:pos x="369" y="424"/>
                </a:cxn>
                <a:cxn ang="0">
                  <a:pos x="302" y="334"/>
                </a:cxn>
                <a:cxn ang="0">
                  <a:pos x="197" y="373"/>
                </a:cxn>
                <a:cxn ang="0">
                  <a:pos x="197" y="584"/>
                </a:cxn>
              </a:cxnLst>
              <a:rect l="0" t="0" r="r" b="b"/>
              <a:pathLst>
                <a:path w="550" h="687">
                  <a:moveTo>
                    <a:pt x="197" y="584"/>
                  </a:moveTo>
                  <a:cubicBezTo>
                    <a:pt x="197" y="648"/>
                    <a:pt x="214" y="655"/>
                    <a:pt x="250" y="655"/>
                  </a:cubicBezTo>
                  <a:cubicBezTo>
                    <a:pt x="260" y="655"/>
                    <a:pt x="260" y="655"/>
                    <a:pt x="260" y="655"/>
                  </a:cubicBezTo>
                  <a:cubicBezTo>
                    <a:pt x="260" y="687"/>
                    <a:pt x="260" y="687"/>
                    <a:pt x="260" y="687"/>
                  </a:cubicBezTo>
                  <a:cubicBezTo>
                    <a:pt x="0" y="687"/>
                    <a:pt x="0" y="687"/>
                    <a:pt x="0" y="687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15" y="655"/>
                    <a:pt x="15" y="655"/>
                    <a:pt x="15" y="655"/>
                  </a:cubicBezTo>
                  <a:cubicBezTo>
                    <a:pt x="67" y="655"/>
                    <a:pt x="72" y="634"/>
                    <a:pt x="72" y="579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72" y="100"/>
                    <a:pt x="66" y="93"/>
                    <a:pt x="39" y="8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255" y="295"/>
                    <a:pt x="328" y="257"/>
                    <a:pt x="382" y="257"/>
                  </a:cubicBezTo>
                  <a:cubicBezTo>
                    <a:pt x="457" y="257"/>
                    <a:pt x="494" y="317"/>
                    <a:pt x="494" y="439"/>
                  </a:cubicBezTo>
                  <a:cubicBezTo>
                    <a:pt x="494" y="574"/>
                    <a:pt x="494" y="574"/>
                    <a:pt x="494" y="574"/>
                  </a:cubicBezTo>
                  <a:cubicBezTo>
                    <a:pt x="494" y="635"/>
                    <a:pt x="501" y="655"/>
                    <a:pt x="540" y="655"/>
                  </a:cubicBezTo>
                  <a:cubicBezTo>
                    <a:pt x="550" y="655"/>
                    <a:pt x="550" y="655"/>
                    <a:pt x="550" y="655"/>
                  </a:cubicBezTo>
                  <a:cubicBezTo>
                    <a:pt x="550" y="687"/>
                    <a:pt x="550" y="687"/>
                    <a:pt x="550" y="687"/>
                  </a:cubicBezTo>
                  <a:cubicBezTo>
                    <a:pt x="308" y="687"/>
                    <a:pt x="308" y="687"/>
                    <a:pt x="308" y="687"/>
                  </a:cubicBezTo>
                  <a:cubicBezTo>
                    <a:pt x="308" y="655"/>
                    <a:pt x="308" y="655"/>
                    <a:pt x="308" y="655"/>
                  </a:cubicBezTo>
                  <a:cubicBezTo>
                    <a:pt x="316" y="655"/>
                    <a:pt x="316" y="655"/>
                    <a:pt x="316" y="655"/>
                  </a:cubicBezTo>
                  <a:cubicBezTo>
                    <a:pt x="359" y="655"/>
                    <a:pt x="369" y="638"/>
                    <a:pt x="369" y="579"/>
                  </a:cubicBezTo>
                  <a:cubicBezTo>
                    <a:pt x="369" y="424"/>
                    <a:pt x="369" y="424"/>
                    <a:pt x="369" y="424"/>
                  </a:cubicBezTo>
                  <a:cubicBezTo>
                    <a:pt x="369" y="369"/>
                    <a:pt x="343" y="334"/>
                    <a:pt x="302" y="334"/>
                  </a:cubicBezTo>
                  <a:cubicBezTo>
                    <a:pt x="274" y="334"/>
                    <a:pt x="233" y="349"/>
                    <a:pt x="197" y="373"/>
                  </a:cubicBezTo>
                  <a:lnTo>
                    <a:pt x="197" y="58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1" name="Freeform 28"/>
            <p:cNvSpPr>
              <a:spLocks/>
            </p:cNvSpPr>
            <p:nvPr userDrawn="1"/>
          </p:nvSpPr>
          <p:spPr bwMode="white">
            <a:xfrm>
              <a:off x="3219450" y="739775"/>
              <a:ext cx="71438" cy="125413"/>
            </a:xfrm>
            <a:custGeom>
              <a:avLst/>
              <a:gdLst/>
              <a:ahLst/>
              <a:cxnLst>
                <a:cxn ang="0">
                  <a:pos x="180" y="434"/>
                </a:cxn>
                <a:cxn ang="0">
                  <a:pos x="227" y="489"/>
                </a:cxn>
                <a:cxn ang="0">
                  <a:pos x="305" y="437"/>
                </a:cxn>
                <a:cxn ang="0">
                  <a:pos x="320" y="466"/>
                </a:cxn>
                <a:cxn ang="0">
                  <a:pos x="170" y="560"/>
                </a:cxn>
                <a:cxn ang="0">
                  <a:pos x="54" y="432"/>
                </a:cxn>
                <a:cxn ang="0">
                  <a:pos x="54" y="186"/>
                </a:cxn>
                <a:cxn ang="0">
                  <a:pos x="0" y="186"/>
                </a:cxn>
                <a:cxn ang="0">
                  <a:pos x="0" y="159"/>
                </a:cxn>
                <a:cxn ang="0">
                  <a:pos x="150" y="0"/>
                </a:cxn>
                <a:cxn ang="0">
                  <a:pos x="180" y="0"/>
                </a:cxn>
                <a:cxn ang="0">
                  <a:pos x="180" y="129"/>
                </a:cxn>
                <a:cxn ang="0">
                  <a:pos x="314" y="129"/>
                </a:cxn>
                <a:cxn ang="0">
                  <a:pos x="299" y="186"/>
                </a:cxn>
                <a:cxn ang="0">
                  <a:pos x="180" y="186"/>
                </a:cxn>
                <a:cxn ang="0">
                  <a:pos x="180" y="434"/>
                </a:cxn>
              </a:cxnLst>
              <a:rect l="0" t="0" r="r" b="b"/>
              <a:pathLst>
                <a:path w="320" h="560">
                  <a:moveTo>
                    <a:pt x="180" y="434"/>
                  </a:moveTo>
                  <a:cubicBezTo>
                    <a:pt x="180" y="472"/>
                    <a:pt x="197" y="489"/>
                    <a:pt x="227" y="489"/>
                  </a:cubicBezTo>
                  <a:cubicBezTo>
                    <a:pt x="252" y="489"/>
                    <a:pt x="275" y="473"/>
                    <a:pt x="305" y="437"/>
                  </a:cubicBezTo>
                  <a:cubicBezTo>
                    <a:pt x="320" y="466"/>
                    <a:pt x="320" y="466"/>
                    <a:pt x="320" y="466"/>
                  </a:cubicBezTo>
                  <a:cubicBezTo>
                    <a:pt x="289" y="522"/>
                    <a:pt x="227" y="560"/>
                    <a:pt x="170" y="560"/>
                  </a:cubicBezTo>
                  <a:cubicBezTo>
                    <a:pt x="101" y="560"/>
                    <a:pt x="54" y="520"/>
                    <a:pt x="54" y="432"/>
                  </a:cubicBezTo>
                  <a:cubicBezTo>
                    <a:pt x="54" y="186"/>
                    <a:pt x="54" y="186"/>
                    <a:pt x="54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61" y="133"/>
                    <a:pt x="131" y="58"/>
                    <a:pt x="15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129"/>
                    <a:pt x="180" y="129"/>
                    <a:pt x="180" y="129"/>
                  </a:cubicBezTo>
                  <a:cubicBezTo>
                    <a:pt x="314" y="129"/>
                    <a:pt x="314" y="129"/>
                    <a:pt x="314" y="129"/>
                  </a:cubicBezTo>
                  <a:cubicBezTo>
                    <a:pt x="299" y="186"/>
                    <a:pt x="299" y="186"/>
                    <a:pt x="299" y="186"/>
                  </a:cubicBezTo>
                  <a:cubicBezTo>
                    <a:pt x="180" y="186"/>
                    <a:pt x="180" y="186"/>
                    <a:pt x="180" y="186"/>
                  </a:cubicBezTo>
                  <a:lnTo>
                    <a:pt x="180" y="43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2" name="Freeform 29"/>
            <p:cNvSpPr>
              <a:spLocks/>
            </p:cNvSpPr>
            <p:nvPr userDrawn="1"/>
          </p:nvSpPr>
          <p:spPr bwMode="auto">
            <a:xfrm>
              <a:off x="544513" y="468313"/>
              <a:ext cx="657225" cy="654050"/>
            </a:xfrm>
            <a:custGeom>
              <a:avLst/>
              <a:gdLst/>
              <a:ahLst/>
              <a:cxnLst>
                <a:cxn ang="0">
                  <a:pos x="178" y="1"/>
                </a:cxn>
                <a:cxn ang="0">
                  <a:pos x="190" y="4"/>
                </a:cxn>
                <a:cxn ang="0">
                  <a:pos x="228" y="0"/>
                </a:cxn>
                <a:cxn ang="0">
                  <a:pos x="239" y="6"/>
                </a:cxn>
                <a:cxn ang="0">
                  <a:pos x="277" y="11"/>
                </a:cxn>
                <a:cxn ang="0">
                  <a:pos x="286" y="20"/>
                </a:cxn>
                <a:cxn ang="0">
                  <a:pos x="321" y="34"/>
                </a:cxn>
                <a:cxn ang="0">
                  <a:pos x="328" y="44"/>
                </a:cxn>
                <a:cxn ang="0">
                  <a:pos x="359" y="66"/>
                </a:cxn>
                <a:cxn ang="0">
                  <a:pos x="363" y="78"/>
                </a:cxn>
                <a:cxn ang="0">
                  <a:pos x="388" y="107"/>
                </a:cxn>
                <a:cxn ang="0">
                  <a:pos x="390" y="119"/>
                </a:cxn>
                <a:cxn ang="0">
                  <a:pos x="407" y="153"/>
                </a:cxn>
                <a:cxn ang="0">
                  <a:pos x="405" y="165"/>
                </a:cxn>
                <a:cxn ang="0">
                  <a:pos x="414" y="203"/>
                </a:cxn>
                <a:cxn ang="0">
                  <a:pos x="409" y="214"/>
                </a:cxn>
                <a:cxn ang="0">
                  <a:pos x="409" y="252"/>
                </a:cxn>
                <a:cxn ang="0">
                  <a:pos x="401" y="262"/>
                </a:cxn>
                <a:cxn ang="0">
                  <a:pos x="392" y="299"/>
                </a:cxn>
                <a:cxn ang="0">
                  <a:pos x="382" y="307"/>
                </a:cxn>
                <a:cxn ang="0">
                  <a:pos x="364" y="341"/>
                </a:cxn>
                <a:cxn ang="0">
                  <a:pos x="353" y="346"/>
                </a:cxn>
                <a:cxn ang="0">
                  <a:pos x="327" y="375"/>
                </a:cxn>
                <a:cxn ang="0">
                  <a:pos x="315" y="377"/>
                </a:cxn>
                <a:cxn ang="0">
                  <a:pos x="283" y="399"/>
                </a:cxn>
                <a:cxn ang="0">
                  <a:pos x="271" y="398"/>
                </a:cxn>
                <a:cxn ang="0">
                  <a:pos x="235" y="411"/>
                </a:cxn>
                <a:cxn ang="0">
                  <a:pos x="223" y="408"/>
                </a:cxn>
                <a:cxn ang="0">
                  <a:pos x="185" y="412"/>
                </a:cxn>
                <a:cxn ang="0">
                  <a:pos x="175" y="406"/>
                </a:cxn>
                <a:cxn ang="0">
                  <a:pos x="136" y="401"/>
                </a:cxn>
                <a:cxn ang="0">
                  <a:pos x="128" y="393"/>
                </a:cxn>
                <a:cxn ang="0">
                  <a:pos x="92" y="378"/>
                </a:cxn>
                <a:cxn ang="0">
                  <a:pos x="85" y="368"/>
                </a:cxn>
                <a:cxn ang="0">
                  <a:pos x="54" y="346"/>
                </a:cxn>
                <a:cxn ang="0">
                  <a:pos x="50" y="335"/>
                </a:cxn>
                <a:cxn ang="0">
                  <a:pos x="25" y="305"/>
                </a:cxn>
                <a:cxn ang="0">
                  <a:pos x="24" y="293"/>
                </a:cxn>
                <a:cxn ang="0">
                  <a:pos x="6" y="259"/>
                </a:cxn>
                <a:cxn ang="0">
                  <a:pos x="8" y="247"/>
                </a:cxn>
                <a:cxn ang="0">
                  <a:pos x="0" y="210"/>
                </a:cxn>
                <a:cxn ang="0">
                  <a:pos x="4" y="198"/>
                </a:cxn>
                <a:cxn ang="0">
                  <a:pos x="5" y="160"/>
                </a:cxn>
                <a:cxn ang="0">
                  <a:pos x="12" y="150"/>
                </a:cxn>
                <a:cxn ang="0">
                  <a:pos x="22" y="113"/>
                </a:cxn>
                <a:cxn ang="0">
                  <a:pos x="31" y="105"/>
                </a:cxn>
                <a:cxn ang="0">
                  <a:pos x="49" y="71"/>
                </a:cxn>
                <a:cxn ang="0">
                  <a:pos x="60" y="66"/>
                </a:cxn>
                <a:cxn ang="0">
                  <a:pos x="86" y="38"/>
                </a:cxn>
                <a:cxn ang="0">
                  <a:pos x="98" y="35"/>
                </a:cxn>
                <a:cxn ang="0">
                  <a:pos x="130" y="14"/>
                </a:cxn>
                <a:cxn ang="0">
                  <a:pos x="142" y="14"/>
                </a:cxn>
              </a:cxnLst>
              <a:rect l="0" t="0" r="r" b="b"/>
              <a:pathLst>
                <a:path w="414" h="412">
                  <a:moveTo>
                    <a:pt x="174" y="6"/>
                  </a:moveTo>
                  <a:lnTo>
                    <a:pt x="178" y="1"/>
                  </a:lnTo>
                  <a:lnTo>
                    <a:pt x="185" y="0"/>
                  </a:lnTo>
                  <a:lnTo>
                    <a:pt x="190" y="4"/>
                  </a:lnTo>
                  <a:lnTo>
                    <a:pt x="223" y="4"/>
                  </a:lnTo>
                  <a:lnTo>
                    <a:pt x="228" y="0"/>
                  </a:lnTo>
                  <a:lnTo>
                    <a:pt x="235" y="1"/>
                  </a:lnTo>
                  <a:lnTo>
                    <a:pt x="239" y="6"/>
                  </a:lnTo>
                  <a:lnTo>
                    <a:pt x="271" y="14"/>
                  </a:lnTo>
                  <a:lnTo>
                    <a:pt x="277" y="11"/>
                  </a:lnTo>
                  <a:lnTo>
                    <a:pt x="283" y="14"/>
                  </a:lnTo>
                  <a:lnTo>
                    <a:pt x="286" y="20"/>
                  </a:lnTo>
                  <a:lnTo>
                    <a:pt x="315" y="35"/>
                  </a:lnTo>
                  <a:lnTo>
                    <a:pt x="321" y="34"/>
                  </a:lnTo>
                  <a:lnTo>
                    <a:pt x="327" y="38"/>
                  </a:lnTo>
                  <a:lnTo>
                    <a:pt x="328" y="44"/>
                  </a:lnTo>
                  <a:lnTo>
                    <a:pt x="353" y="66"/>
                  </a:lnTo>
                  <a:lnTo>
                    <a:pt x="359" y="66"/>
                  </a:lnTo>
                  <a:lnTo>
                    <a:pt x="364" y="71"/>
                  </a:lnTo>
                  <a:lnTo>
                    <a:pt x="363" y="78"/>
                  </a:lnTo>
                  <a:lnTo>
                    <a:pt x="382" y="105"/>
                  </a:lnTo>
                  <a:lnTo>
                    <a:pt x="388" y="107"/>
                  </a:lnTo>
                  <a:lnTo>
                    <a:pt x="392" y="113"/>
                  </a:lnTo>
                  <a:lnTo>
                    <a:pt x="390" y="119"/>
                  </a:lnTo>
                  <a:lnTo>
                    <a:pt x="401" y="150"/>
                  </a:lnTo>
                  <a:lnTo>
                    <a:pt x="407" y="153"/>
                  </a:lnTo>
                  <a:lnTo>
                    <a:pt x="408" y="160"/>
                  </a:lnTo>
                  <a:lnTo>
                    <a:pt x="405" y="165"/>
                  </a:lnTo>
                  <a:lnTo>
                    <a:pt x="409" y="198"/>
                  </a:lnTo>
                  <a:lnTo>
                    <a:pt x="414" y="203"/>
                  </a:lnTo>
                  <a:lnTo>
                    <a:pt x="414" y="210"/>
                  </a:lnTo>
                  <a:lnTo>
                    <a:pt x="409" y="214"/>
                  </a:lnTo>
                  <a:lnTo>
                    <a:pt x="405" y="247"/>
                  </a:lnTo>
                  <a:lnTo>
                    <a:pt x="409" y="252"/>
                  </a:lnTo>
                  <a:lnTo>
                    <a:pt x="407" y="259"/>
                  </a:lnTo>
                  <a:lnTo>
                    <a:pt x="401" y="262"/>
                  </a:lnTo>
                  <a:lnTo>
                    <a:pt x="390" y="293"/>
                  </a:lnTo>
                  <a:lnTo>
                    <a:pt x="392" y="299"/>
                  </a:lnTo>
                  <a:lnTo>
                    <a:pt x="388" y="305"/>
                  </a:lnTo>
                  <a:lnTo>
                    <a:pt x="382" y="307"/>
                  </a:lnTo>
                  <a:lnTo>
                    <a:pt x="363" y="335"/>
                  </a:lnTo>
                  <a:lnTo>
                    <a:pt x="364" y="341"/>
                  </a:lnTo>
                  <a:lnTo>
                    <a:pt x="359" y="346"/>
                  </a:lnTo>
                  <a:lnTo>
                    <a:pt x="353" y="346"/>
                  </a:lnTo>
                  <a:lnTo>
                    <a:pt x="328" y="368"/>
                  </a:lnTo>
                  <a:lnTo>
                    <a:pt x="327" y="375"/>
                  </a:lnTo>
                  <a:lnTo>
                    <a:pt x="321" y="378"/>
                  </a:lnTo>
                  <a:lnTo>
                    <a:pt x="315" y="377"/>
                  </a:lnTo>
                  <a:lnTo>
                    <a:pt x="286" y="393"/>
                  </a:lnTo>
                  <a:lnTo>
                    <a:pt x="283" y="399"/>
                  </a:lnTo>
                  <a:lnTo>
                    <a:pt x="277" y="401"/>
                  </a:lnTo>
                  <a:lnTo>
                    <a:pt x="271" y="398"/>
                  </a:lnTo>
                  <a:lnTo>
                    <a:pt x="239" y="406"/>
                  </a:lnTo>
                  <a:lnTo>
                    <a:pt x="235" y="411"/>
                  </a:lnTo>
                  <a:lnTo>
                    <a:pt x="228" y="412"/>
                  </a:lnTo>
                  <a:lnTo>
                    <a:pt x="223" y="408"/>
                  </a:lnTo>
                  <a:lnTo>
                    <a:pt x="190" y="408"/>
                  </a:lnTo>
                  <a:lnTo>
                    <a:pt x="185" y="412"/>
                  </a:lnTo>
                  <a:lnTo>
                    <a:pt x="178" y="411"/>
                  </a:lnTo>
                  <a:lnTo>
                    <a:pt x="175" y="406"/>
                  </a:lnTo>
                  <a:lnTo>
                    <a:pt x="142" y="398"/>
                  </a:lnTo>
                  <a:lnTo>
                    <a:pt x="136" y="401"/>
                  </a:lnTo>
                  <a:lnTo>
                    <a:pt x="130" y="399"/>
                  </a:lnTo>
                  <a:lnTo>
                    <a:pt x="128" y="393"/>
                  </a:lnTo>
                  <a:lnTo>
                    <a:pt x="98" y="377"/>
                  </a:lnTo>
                  <a:lnTo>
                    <a:pt x="92" y="378"/>
                  </a:lnTo>
                  <a:lnTo>
                    <a:pt x="86" y="375"/>
                  </a:lnTo>
                  <a:lnTo>
                    <a:pt x="85" y="368"/>
                  </a:lnTo>
                  <a:lnTo>
                    <a:pt x="60" y="346"/>
                  </a:lnTo>
                  <a:lnTo>
                    <a:pt x="54" y="346"/>
                  </a:lnTo>
                  <a:lnTo>
                    <a:pt x="49" y="341"/>
                  </a:lnTo>
                  <a:lnTo>
                    <a:pt x="50" y="335"/>
                  </a:lnTo>
                  <a:lnTo>
                    <a:pt x="31" y="307"/>
                  </a:lnTo>
                  <a:lnTo>
                    <a:pt x="25" y="305"/>
                  </a:lnTo>
                  <a:lnTo>
                    <a:pt x="22" y="299"/>
                  </a:lnTo>
                  <a:lnTo>
                    <a:pt x="24" y="293"/>
                  </a:lnTo>
                  <a:lnTo>
                    <a:pt x="12" y="262"/>
                  </a:lnTo>
                  <a:lnTo>
                    <a:pt x="6" y="259"/>
                  </a:lnTo>
                  <a:lnTo>
                    <a:pt x="5" y="252"/>
                  </a:lnTo>
                  <a:lnTo>
                    <a:pt x="8" y="247"/>
                  </a:lnTo>
                  <a:lnTo>
                    <a:pt x="4" y="214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4" y="198"/>
                  </a:lnTo>
                  <a:lnTo>
                    <a:pt x="8" y="165"/>
                  </a:lnTo>
                  <a:lnTo>
                    <a:pt x="5" y="160"/>
                  </a:lnTo>
                  <a:lnTo>
                    <a:pt x="6" y="153"/>
                  </a:lnTo>
                  <a:lnTo>
                    <a:pt x="12" y="15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5" y="107"/>
                  </a:lnTo>
                  <a:lnTo>
                    <a:pt x="31" y="105"/>
                  </a:lnTo>
                  <a:lnTo>
                    <a:pt x="50" y="78"/>
                  </a:lnTo>
                  <a:lnTo>
                    <a:pt x="49" y="71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85" y="44"/>
                  </a:lnTo>
                  <a:lnTo>
                    <a:pt x="86" y="38"/>
                  </a:lnTo>
                  <a:lnTo>
                    <a:pt x="92" y="34"/>
                  </a:lnTo>
                  <a:lnTo>
                    <a:pt x="98" y="35"/>
                  </a:lnTo>
                  <a:lnTo>
                    <a:pt x="128" y="20"/>
                  </a:lnTo>
                  <a:lnTo>
                    <a:pt x="130" y="14"/>
                  </a:lnTo>
                  <a:lnTo>
                    <a:pt x="136" y="11"/>
                  </a:lnTo>
                  <a:lnTo>
                    <a:pt x="142" y="14"/>
                  </a:lnTo>
                  <a:lnTo>
                    <a:pt x="174" y="6"/>
                  </a:lnTo>
                  <a:close/>
                </a:path>
              </a:pathLst>
            </a:custGeom>
            <a:solidFill>
              <a:srgbClr val="FFD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3" name="Freeform 30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4" name="Freeform 31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5" name="Freeform 32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6" name="Freeform 33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close/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7" name="Freeform 34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8" name="Freeform 35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69" name="Freeform 36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0" name="Freeform 37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1" name="Freeform 38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2" name="Freeform 39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3" name="Freeform 40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4" name="Freeform 41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5" name="Freeform 42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6" name="Freeform 43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7" name="Freeform 44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8" name="Freeform 45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79" name="Freeform 46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0" name="Freeform 47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1" name="Freeform 48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2" name="Freeform 49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3" name="Freeform 50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4" name="Freeform 51"/>
            <p:cNvSpPr>
              <a:spLocks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38" y="251"/>
                </a:cxn>
                <a:cxn ang="0">
                  <a:pos x="0" y="37"/>
                </a:cxn>
                <a:cxn ang="0">
                  <a:pos x="127" y="9"/>
                </a:cxn>
                <a:cxn ang="0">
                  <a:pos x="143" y="64"/>
                </a:cxn>
                <a:cxn ang="0">
                  <a:pos x="210" y="43"/>
                </a:cxn>
                <a:cxn ang="0">
                  <a:pos x="221" y="0"/>
                </a:cxn>
                <a:cxn ang="0">
                  <a:pos x="254" y="74"/>
                </a:cxn>
                <a:cxn ang="0">
                  <a:pos x="211" y="211"/>
                </a:cxn>
                <a:cxn ang="0">
                  <a:pos x="38" y="251"/>
                </a:cxn>
              </a:cxnLst>
              <a:rect l="0" t="0" r="r" b="b"/>
              <a:pathLst>
                <a:path w="254" h="251">
                  <a:moveTo>
                    <a:pt x="38" y="251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43" y="29"/>
                    <a:pt x="85" y="20"/>
                    <a:pt x="127" y="9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66" y="57"/>
                    <a:pt x="188" y="50"/>
                    <a:pt x="210" y="43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54" y="74"/>
                    <a:pt x="254" y="74"/>
                    <a:pt x="254" y="74"/>
                  </a:cubicBezTo>
                  <a:cubicBezTo>
                    <a:pt x="211" y="211"/>
                    <a:pt x="211" y="211"/>
                    <a:pt x="211" y="211"/>
                  </a:cubicBezTo>
                  <a:lnTo>
                    <a:pt x="38" y="251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5" name="Freeform 52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6" name="Freeform 53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7" name="Freeform 54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8" name="Freeform 55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89" name="Freeform 56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0" name="Freeform 57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1" name="Freeform 58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2" name="Freeform 59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3" name="Freeform 60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4" name="Freeform 61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5" name="Freeform 6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6" name="Freeform 63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7" name="Freeform 64"/>
            <p:cNvSpPr>
              <a:spLocks/>
            </p:cNvSpPr>
            <p:nvPr userDrawn="1"/>
          </p:nvSpPr>
          <p:spPr bwMode="auto">
            <a:xfrm>
              <a:off x="544513" y="738188"/>
              <a:ext cx="50800" cy="39688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8" name="Freeform 65"/>
            <p:cNvSpPr>
              <a:spLocks/>
            </p:cNvSpPr>
            <p:nvPr userDrawn="1"/>
          </p:nvSpPr>
          <p:spPr bwMode="auto">
            <a:xfrm>
              <a:off x="544513" y="738188"/>
              <a:ext cx="50800" cy="39688"/>
            </a:xfrm>
            <a:custGeom>
              <a:avLst/>
              <a:gdLst/>
              <a:ahLst/>
              <a:cxnLst>
                <a:cxn ang="0">
                  <a:pos x="231" y="7"/>
                </a:cxn>
                <a:cxn ang="0">
                  <a:pos x="221" y="63"/>
                </a:cxn>
                <a:cxn ang="0">
                  <a:pos x="172" y="78"/>
                </a:cxn>
                <a:cxn ang="0">
                  <a:pos x="132" y="111"/>
                </a:cxn>
                <a:cxn ang="0">
                  <a:pos x="131" y="119"/>
                </a:cxn>
                <a:cxn ang="0">
                  <a:pos x="213" y="127"/>
                </a:cxn>
                <a:cxn ang="0">
                  <a:pos x="209" y="177"/>
                </a:cxn>
                <a:cxn ang="0">
                  <a:pos x="0" y="165"/>
                </a:cxn>
                <a:cxn ang="0">
                  <a:pos x="8" y="76"/>
                </a:cxn>
                <a:cxn ang="0">
                  <a:pos x="72" y="2"/>
                </a:cxn>
                <a:cxn ang="0">
                  <a:pos x="123" y="59"/>
                </a:cxn>
                <a:cxn ang="0">
                  <a:pos x="124" y="59"/>
                </a:cxn>
                <a:cxn ang="0">
                  <a:pos x="153" y="39"/>
                </a:cxn>
                <a:cxn ang="0">
                  <a:pos x="231" y="7"/>
                </a:cxn>
              </a:cxnLst>
              <a:rect l="0" t="0" r="r" b="b"/>
              <a:pathLst>
                <a:path w="231" h="177">
                  <a:moveTo>
                    <a:pt x="231" y="7"/>
                  </a:moveTo>
                  <a:cubicBezTo>
                    <a:pt x="226" y="26"/>
                    <a:pt x="223" y="44"/>
                    <a:pt x="221" y="63"/>
                  </a:cubicBezTo>
                  <a:cubicBezTo>
                    <a:pt x="221" y="63"/>
                    <a:pt x="187" y="72"/>
                    <a:pt x="172" y="78"/>
                  </a:cubicBezTo>
                  <a:cubicBezTo>
                    <a:pt x="153" y="85"/>
                    <a:pt x="135" y="96"/>
                    <a:pt x="132" y="111"/>
                  </a:cubicBezTo>
                  <a:cubicBezTo>
                    <a:pt x="132" y="114"/>
                    <a:pt x="132" y="117"/>
                    <a:pt x="131" y="119"/>
                  </a:cubicBezTo>
                  <a:cubicBezTo>
                    <a:pt x="213" y="127"/>
                    <a:pt x="213" y="127"/>
                    <a:pt x="213" y="127"/>
                  </a:cubicBezTo>
                  <a:cubicBezTo>
                    <a:pt x="211" y="143"/>
                    <a:pt x="210" y="160"/>
                    <a:pt x="209" y="177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35"/>
                    <a:pt x="4" y="106"/>
                    <a:pt x="8" y="76"/>
                  </a:cubicBezTo>
                  <a:cubicBezTo>
                    <a:pt x="13" y="34"/>
                    <a:pt x="33" y="0"/>
                    <a:pt x="72" y="2"/>
                  </a:cubicBezTo>
                  <a:cubicBezTo>
                    <a:pt x="103" y="4"/>
                    <a:pt x="123" y="26"/>
                    <a:pt x="123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33" y="50"/>
                    <a:pt x="140" y="46"/>
                    <a:pt x="153" y="39"/>
                  </a:cubicBezTo>
                  <a:cubicBezTo>
                    <a:pt x="174" y="27"/>
                    <a:pt x="231" y="7"/>
                    <a:pt x="231" y="7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399" name="Freeform 66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0" name="Freeform 67"/>
            <p:cNvSpPr>
              <a:spLocks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1" name="Freeform 68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2" name="Freeform 69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3" name="Freeform 7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4" name="Freeform 71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close/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5" name="Freeform 72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6" name="Freeform 73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7" name="Oval 74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8" name="Oval 75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09" name="Freeform 76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0" name="Freeform 77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1" name="Oval 78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2" name="Oval 79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3" name="Freeform 80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4" name="Freeform 81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  <a:close/>
                </a:path>
              </a:pathLst>
            </a:custGeom>
            <a:no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5" name="Freeform 82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  <a:cxn ang="0">
                  <a:pos x="0" y="0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6" name="Freeform 83"/>
            <p:cNvSpPr>
              <a:spLocks/>
            </p:cNvSpPr>
            <p:nvPr userDrawn="1"/>
          </p:nvSpPr>
          <p:spPr bwMode="auto">
            <a:xfrm>
              <a:off x="904875" y="923925"/>
              <a:ext cx="8890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114"/>
                </a:cxn>
                <a:cxn ang="0">
                  <a:pos x="56" y="112"/>
                </a:cxn>
              </a:cxnLst>
              <a:rect l="0" t="0" r="r" b="b"/>
              <a:pathLst>
                <a:path w="56" h="114">
                  <a:moveTo>
                    <a:pt x="0" y="0"/>
                  </a:moveTo>
                  <a:lnTo>
                    <a:pt x="50" y="114"/>
                  </a:lnTo>
                  <a:lnTo>
                    <a:pt x="56" y="1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7" name="Freeform 84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121" y="23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  <a:lnTo>
                    <a:pt x="121" y="23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8" name="Freeform 85"/>
            <p:cNvSpPr>
              <a:spLocks/>
            </p:cNvSpPr>
            <p:nvPr userDrawn="1"/>
          </p:nvSpPr>
          <p:spPr bwMode="auto">
            <a:xfrm>
              <a:off x="552450" y="711200"/>
              <a:ext cx="192088" cy="36513"/>
            </a:xfrm>
            <a:custGeom>
              <a:avLst/>
              <a:gdLst/>
              <a:ahLst/>
              <a:cxnLst>
                <a:cxn ang="0">
                  <a:pos x="121" y="2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7"/>
                </a:cxn>
              </a:cxnLst>
              <a:rect l="0" t="0" r="r" b="b"/>
              <a:pathLst>
                <a:path w="121" h="23">
                  <a:moveTo>
                    <a:pt x="121" y="23"/>
                  </a:moveTo>
                  <a:lnTo>
                    <a:pt x="2" y="0"/>
                  </a:lnTo>
                  <a:lnTo>
                    <a:pt x="1" y="0"/>
                  </a:lnTo>
                  <a:lnTo>
                    <a:pt x="0" y="7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19" name="Freeform 86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  <a:cxn ang="0">
                  <a:pos x="3" y="0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D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0" name="Freeform 87"/>
            <p:cNvSpPr>
              <a:spLocks/>
            </p:cNvSpPr>
            <p:nvPr userDrawn="1"/>
          </p:nvSpPr>
          <p:spPr bwMode="auto">
            <a:xfrm>
              <a:off x="579438" y="638175"/>
              <a:ext cx="165100" cy="1095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04" y="69"/>
                </a:cxn>
              </a:cxnLst>
              <a:rect l="0" t="0" r="r" b="b"/>
              <a:pathLst>
                <a:path w="104" h="69">
                  <a:moveTo>
                    <a:pt x="3" y="0"/>
                  </a:moveTo>
                  <a:lnTo>
                    <a:pt x="0" y="6"/>
                  </a:lnTo>
                  <a:lnTo>
                    <a:pt x="0" y="7"/>
                  </a:lnTo>
                  <a:lnTo>
                    <a:pt x="104" y="6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1" name="Freeform 88"/>
            <p:cNvSpPr>
              <a:spLocks/>
            </p:cNvSpPr>
            <p:nvPr userDrawn="1"/>
          </p:nvSpPr>
          <p:spPr bwMode="auto">
            <a:xfrm>
              <a:off x="838200" y="465138"/>
              <a:ext cx="6985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2" name="Freeform 89"/>
            <p:cNvSpPr>
              <a:spLocks/>
            </p:cNvSpPr>
            <p:nvPr userDrawn="1"/>
          </p:nvSpPr>
          <p:spPr bwMode="auto">
            <a:xfrm>
              <a:off x="838200" y="465138"/>
              <a:ext cx="6985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25"/>
                </a:cxn>
                <a:cxn ang="0">
                  <a:pos x="44" y="0"/>
                </a:cxn>
              </a:cxnLst>
              <a:rect l="0" t="0" r="r" b="b"/>
              <a:pathLst>
                <a:path w="44" h="125">
                  <a:moveTo>
                    <a:pt x="0" y="0"/>
                  </a:moveTo>
                  <a:lnTo>
                    <a:pt x="22" y="125"/>
                  </a:lnTo>
                  <a:lnTo>
                    <a:pt x="4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3" name="Freeform 90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  <a:cxn ang="0">
                  <a:pos x="8" y="0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4" name="Freeform 91"/>
            <p:cNvSpPr>
              <a:spLocks/>
            </p:cNvSpPr>
            <p:nvPr userDrawn="1"/>
          </p:nvSpPr>
          <p:spPr bwMode="auto">
            <a:xfrm>
              <a:off x="904875" y="466725"/>
              <a:ext cx="80963" cy="20161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7"/>
                </a:cxn>
                <a:cxn ang="0">
                  <a:pos x="51" y="11"/>
                </a:cxn>
              </a:cxnLst>
              <a:rect l="0" t="0" r="r" b="b"/>
              <a:pathLst>
                <a:path w="51" h="127">
                  <a:moveTo>
                    <a:pt x="8" y="0"/>
                  </a:moveTo>
                  <a:lnTo>
                    <a:pt x="0" y="127"/>
                  </a:lnTo>
                  <a:lnTo>
                    <a:pt x="51" y="1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5" name="Freeform 92"/>
            <p:cNvSpPr>
              <a:spLocks/>
            </p:cNvSpPr>
            <p:nvPr userDrawn="1"/>
          </p:nvSpPr>
          <p:spPr bwMode="auto">
            <a:xfrm>
              <a:off x="933450" y="487363"/>
              <a:ext cx="123825" cy="19208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  <a:cxn ang="0">
                  <a:pos x="39" y="0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6" name="Freeform 93"/>
            <p:cNvSpPr>
              <a:spLocks/>
            </p:cNvSpPr>
            <p:nvPr userDrawn="1"/>
          </p:nvSpPr>
          <p:spPr bwMode="auto">
            <a:xfrm>
              <a:off x="933450" y="487363"/>
              <a:ext cx="123825" cy="19208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121"/>
                </a:cxn>
                <a:cxn ang="0">
                  <a:pos x="78" y="21"/>
                </a:cxn>
              </a:cxnLst>
              <a:rect l="0" t="0" r="r" b="b"/>
              <a:pathLst>
                <a:path w="78" h="121">
                  <a:moveTo>
                    <a:pt x="39" y="0"/>
                  </a:moveTo>
                  <a:lnTo>
                    <a:pt x="0" y="121"/>
                  </a:lnTo>
                  <a:lnTo>
                    <a:pt x="78" y="2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7" name="Freeform 94"/>
            <p:cNvSpPr>
              <a:spLocks/>
            </p:cNvSpPr>
            <p:nvPr userDrawn="1"/>
          </p:nvSpPr>
          <p:spPr bwMode="auto">
            <a:xfrm>
              <a:off x="960438" y="525463"/>
              <a:ext cx="157163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  <a:cxn ang="0">
                  <a:pos x="66" y="0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8" name="Freeform 95"/>
            <p:cNvSpPr>
              <a:spLocks/>
            </p:cNvSpPr>
            <p:nvPr userDrawn="1"/>
          </p:nvSpPr>
          <p:spPr bwMode="auto">
            <a:xfrm>
              <a:off x="960438" y="525463"/>
              <a:ext cx="157163" cy="171450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108"/>
                </a:cxn>
                <a:cxn ang="0">
                  <a:pos x="99" y="29"/>
                </a:cxn>
              </a:cxnLst>
              <a:rect l="0" t="0" r="r" b="b"/>
              <a:pathLst>
                <a:path w="99" h="108">
                  <a:moveTo>
                    <a:pt x="66" y="0"/>
                  </a:moveTo>
                  <a:lnTo>
                    <a:pt x="0" y="108"/>
                  </a:lnTo>
                  <a:lnTo>
                    <a:pt x="99" y="2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29" name="Freeform 96"/>
            <p:cNvSpPr>
              <a:spLocks/>
            </p:cNvSpPr>
            <p:nvPr userDrawn="1"/>
          </p:nvSpPr>
          <p:spPr bwMode="auto">
            <a:xfrm>
              <a:off x="981075" y="579438"/>
              <a:ext cx="182563" cy="14128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  <a:cxn ang="0">
                  <a:pos x="90" y="0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0" name="Freeform 97"/>
            <p:cNvSpPr>
              <a:spLocks/>
            </p:cNvSpPr>
            <p:nvPr userDrawn="1"/>
          </p:nvSpPr>
          <p:spPr bwMode="auto">
            <a:xfrm>
              <a:off x="981075" y="579438"/>
              <a:ext cx="182563" cy="141288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89"/>
                </a:cxn>
                <a:cxn ang="0">
                  <a:pos x="115" y="36"/>
                </a:cxn>
              </a:cxnLst>
              <a:rect l="0" t="0" r="r" b="b"/>
              <a:pathLst>
                <a:path w="115" h="89">
                  <a:moveTo>
                    <a:pt x="90" y="0"/>
                  </a:moveTo>
                  <a:lnTo>
                    <a:pt x="0" y="89"/>
                  </a:lnTo>
                  <a:lnTo>
                    <a:pt x="115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1" name="Freeform 98"/>
            <p:cNvSpPr>
              <a:spLocks/>
            </p:cNvSpPr>
            <p:nvPr userDrawn="1"/>
          </p:nvSpPr>
          <p:spPr bwMode="auto">
            <a:xfrm>
              <a:off x="995363" y="646113"/>
              <a:ext cx="198438" cy="103188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  <a:cxn ang="0">
                  <a:pos x="109" y="0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2" name="Freeform 99"/>
            <p:cNvSpPr>
              <a:spLocks/>
            </p:cNvSpPr>
            <p:nvPr userDrawn="1"/>
          </p:nvSpPr>
          <p:spPr bwMode="auto">
            <a:xfrm>
              <a:off x="995363" y="646113"/>
              <a:ext cx="198438" cy="103188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0" y="65"/>
                </a:cxn>
                <a:cxn ang="0">
                  <a:pos x="125" y="41"/>
                </a:cxn>
              </a:cxnLst>
              <a:rect l="0" t="0" r="r" b="b"/>
              <a:pathLst>
                <a:path w="125" h="65">
                  <a:moveTo>
                    <a:pt x="109" y="0"/>
                  </a:moveTo>
                  <a:lnTo>
                    <a:pt x="0" y="65"/>
                  </a:lnTo>
                  <a:lnTo>
                    <a:pt x="125" y="41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3" name="Freeform 100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  <a:cxn ang="0">
                  <a:pos x="121" y="0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4" name="Freeform 101"/>
            <p:cNvSpPr>
              <a:spLocks/>
            </p:cNvSpPr>
            <p:nvPr userDrawn="1"/>
          </p:nvSpPr>
          <p:spPr bwMode="auto">
            <a:xfrm>
              <a:off x="1003300" y="720725"/>
              <a:ext cx="200025" cy="69850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0" y="37"/>
                </a:cxn>
                <a:cxn ang="0">
                  <a:pos x="126" y="44"/>
                </a:cxn>
              </a:cxnLst>
              <a:rect l="0" t="0" r="r" b="b"/>
              <a:pathLst>
                <a:path w="126" h="44">
                  <a:moveTo>
                    <a:pt x="121" y="0"/>
                  </a:moveTo>
                  <a:lnTo>
                    <a:pt x="0" y="37"/>
                  </a:lnTo>
                  <a:lnTo>
                    <a:pt x="126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5" name="Freeform 102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  <a:cxn ang="0">
                  <a:pos x="126" y="0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6" name="Freeform 103"/>
            <p:cNvSpPr>
              <a:spLocks/>
            </p:cNvSpPr>
            <p:nvPr userDrawn="1"/>
          </p:nvSpPr>
          <p:spPr bwMode="auto">
            <a:xfrm>
              <a:off x="1003300" y="800100"/>
              <a:ext cx="200025" cy="69850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0" y="7"/>
                </a:cxn>
                <a:cxn ang="0">
                  <a:pos x="121" y="44"/>
                </a:cxn>
              </a:cxnLst>
              <a:rect l="0" t="0" r="r" b="b"/>
              <a:pathLst>
                <a:path w="126" h="44">
                  <a:moveTo>
                    <a:pt x="126" y="0"/>
                  </a:moveTo>
                  <a:lnTo>
                    <a:pt x="0" y="7"/>
                  </a:lnTo>
                  <a:lnTo>
                    <a:pt x="121" y="4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7" name="Freeform 104"/>
            <p:cNvSpPr>
              <a:spLocks/>
            </p:cNvSpPr>
            <p:nvPr userDrawn="1"/>
          </p:nvSpPr>
          <p:spPr bwMode="auto">
            <a:xfrm>
              <a:off x="995363" y="842963"/>
              <a:ext cx="198438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  <a:cxn ang="0">
                  <a:pos x="125" y="23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  <a:lnTo>
                    <a:pt x="125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8" name="Freeform 105"/>
            <p:cNvSpPr>
              <a:spLocks/>
            </p:cNvSpPr>
            <p:nvPr userDrawn="1"/>
          </p:nvSpPr>
          <p:spPr bwMode="auto">
            <a:xfrm>
              <a:off x="995363" y="842963"/>
              <a:ext cx="198438" cy="101600"/>
            </a:xfrm>
            <a:custGeom>
              <a:avLst/>
              <a:gdLst/>
              <a:ahLst/>
              <a:cxnLst>
                <a:cxn ang="0">
                  <a:pos x="125" y="23"/>
                </a:cxn>
                <a:cxn ang="0">
                  <a:pos x="0" y="0"/>
                </a:cxn>
                <a:cxn ang="0">
                  <a:pos x="109" y="64"/>
                </a:cxn>
              </a:cxnLst>
              <a:rect l="0" t="0" r="r" b="b"/>
              <a:pathLst>
                <a:path w="125" h="64">
                  <a:moveTo>
                    <a:pt x="125" y="23"/>
                  </a:moveTo>
                  <a:lnTo>
                    <a:pt x="0" y="0"/>
                  </a:lnTo>
                  <a:lnTo>
                    <a:pt x="109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39" name="Freeform 106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  <a:cxn ang="0">
                  <a:pos x="115" y="53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  <a:lnTo>
                    <a:pt x="11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0" name="Freeform 107"/>
            <p:cNvSpPr>
              <a:spLocks/>
            </p:cNvSpPr>
            <p:nvPr userDrawn="1"/>
          </p:nvSpPr>
          <p:spPr bwMode="auto">
            <a:xfrm>
              <a:off x="981075" y="869950"/>
              <a:ext cx="182563" cy="141288"/>
            </a:xfrm>
            <a:custGeom>
              <a:avLst/>
              <a:gdLst/>
              <a:ahLst/>
              <a:cxnLst>
                <a:cxn ang="0">
                  <a:pos x="115" y="53"/>
                </a:cxn>
                <a:cxn ang="0">
                  <a:pos x="0" y="0"/>
                </a:cxn>
                <a:cxn ang="0">
                  <a:pos x="90" y="89"/>
                </a:cxn>
              </a:cxnLst>
              <a:rect l="0" t="0" r="r" b="b"/>
              <a:pathLst>
                <a:path w="115" h="89">
                  <a:moveTo>
                    <a:pt x="115" y="53"/>
                  </a:moveTo>
                  <a:lnTo>
                    <a:pt x="0" y="0"/>
                  </a:lnTo>
                  <a:lnTo>
                    <a:pt x="90" y="8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1" name="Freeform 108"/>
            <p:cNvSpPr>
              <a:spLocks/>
            </p:cNvSpPr>
            <p:nvPr userDrawn="1"/>
          </p:nvSpPr>
          <p:spPr bwMode="auto">
            <a:xfrm>
              <a:off x="960438" y="893763"/>
              <a:ext cx="157163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  <a:cxn ang="0">
                  <a:pos x="99" y="79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  <a:lnTo>
                    <a:pt x="99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2" name="Freeform 109"/>
            <p:cNvSpPr>
              <a:spLocks/>
            </p:cNvSpPr>
            <p:nvPr userDrawn="1"/>
          </p:nvSpPr>
          <p:spPr bwMode="auto">
            <a:xfrm>
              <a:off x="960438" y="893763"/>
              <a:ext cx="157163" cy="171450"/>
            </a:xfrm>
            <a:custGeom>
              <a:avLst/>
              <a:gdLst/>
              <a:ahLst/>
              <a:cxnLst>
                <a:cxn ang="0">
                  <a:pos x="99" y="79"/>
                </a:cxn>
                <a:cxn ang="0">
                  <a:pos x="0" y="0"/>
                </a:cxn>
                <a:cxn ang="0">
                  <a:pos x="66" y="108"/>
                </a:cxn>
              </a:cxnLst>
              <a:rect l="0" t="0" r="r" b="b"/>
              <a:pathLst>
                <a:path w="99" h="108">
                  <a:moveTo>
                    <a:pt x="99" y="79"/>
                  </a:moveTo>
                  <a:lnTo>
                    <a:pt x="0" y="0"/>
                  </a:lnTo>
                  <a:lnTo>
                    <a:pt x="66" y="10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3" name="Freeform 110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  <a:cxn ang="0">
                  <a:pos x="78" y="10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  <a:lnTo>
                    <a:pt x="78" y="1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4" name="Freeform 111"/>
            <p:cNvSpPr>
              <a:spLocks/>
            </p:cNvSpPr>
            <p:nvPr userDrawn="1"/>
          </p:nvSpPr>
          <p:spPr bwMode="auto">
            <a:xfrm>
              <a:off x="933450" y="912813"/>
              <a:ext cx="123825" cy="190500"/>
            </a:xfrm>
            <a:custGeom>
              <a:avLst/>
              <a:gdLst/>
              <a:ahLst/>
              <a:cxnLst>
                <a:cxn ang="0">
                  <a:pos x="78" y="100"/>
                </a:cxn>
                <a:cxn ang="0">
                  <a:pos x="0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78" y="100"/>
                  </a:moveTo>
                  <a:lnTo>
                    <a:pt x="0" y="0"/>
                  </a:lnTo>
                  <a:lnTo>
                    <a:pt x="39" y="1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5" name="Freeform 112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  <a:cxn ang="0">
                  <a:pos x="44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  <a:lnTo>
                    <a:pt x="44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6" name="Freeform 113"/>
            <p:cNvSpPr>
              <a:spLocks/>
            </p:cNvSpPr>
            <p:nvPr userDrawn="1"/>
          </p:nvSpPr>
          <p:spPr bwMode="auto">
            <a:xfrm>
              <a:off x="838200" y="927100"/>
              <a:ext cx="69850" cy="198438"/>
            </a:xfrm>
            <a:custGeom>
              <a:avLst/>
              <a:gdLst/>
              <a:ahLst/>
              <a:cxnLst>
                <a:cxn ang="0">
                  <a:pos x="44" y="125"/>
                </a:cxn>
                <a:cxn ang="0">
                  <a:pos x="22" y="0"/>
                </a:cxn>
                <a:cxn ang="0">
                  <a:pos x="0" y="125"/>
                </a:cxn>
              </a:cxnLst>
              <a:rect l="0" t="0" r="r" b="b"/>
              <a:pathLst>
                <a:path w="44" h="125">
                  <a:moveTo>
                    <a:pt x="44" y="125"/>
                  </a:moveTo>
                  <a:lnTo>
                    <a:pt x="22" y="0"/>
                  </a:lnTo>
                  <a:lnTo>
                    <a:pt x="0" y="12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7" name="Freeform 114"/>
            <p:cNvSpPr>
              <a:spLocks/>
            </p:cNvSpPr>
            <p:nvPr userDrawn="1"/>
          </p:nvSpPr>
          <p:spPr bwMode="auto">
            <a:xfrm>
              <a:off x="760413" y="923925"/>
              <a:ext cx="80963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  <a:cxn ang="0">
                  <a:pos x="42" y="12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  <a:lnTo>
                    <a:pt x="42" y="1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8" name="Freeform 115"/>
            <p:cNvSpPr>
              <a:spLocks/>
            </p:cNvSpPr>
            <p:nvPr userDrawn="1"/>
          </p:nvSpPr>
          <p:spPr bwMode="auto">
            <a:xfrm>
              <a:off x="760413" y="923925"/>
              <a:ext cx="80963" cy="200025"/>
            </a:xfrm>
            <a:custGeom>
              <a:avLst/>
              <a:gdLst/>
              <a:ahLst/>
              <a:cxnLst>
                <a:cxn ang="0">
                  <a:pos x="42" y="126"/>
                </a:cxn>
                <a:cxn ang="0">
                  <a:pos x="51" y="0"/>
                </a:cxn>
                <a:cxn ang="0">
                  <a:pos x="0" y="116"/>
                </a:cxn>
              </a:cxnLst>
              <a:rect l="0" t="0" r="r" b="b"/>
              <a:pathLst>
                <a:path w="51" h="126">
                  <a:moveTo>
                    <a:pt x="42" y="126"/>
                  </a:moveTo>
                  <a:lnTo>
                    <a:pt x="51" y="0"/>
                  </a:lnTo>
                  <a:lnTo>
                    <a:pt x="0" y="1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9" name="Freeform 116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  <a:cxn ang="0">
                  <a:pos x="39" y="12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0" name="Freeform 117"/>
            <p:cNvSpPr>
              <a:spLocks/>
            </p:cNvSpPr>
            <p:nvPr userDrawn="1"/>
          </p:nvSpPr>
          <p:spPr bwMode="auto">
            <a:xfrm>
              <a:off x="688975" y="912813"/>
              <a:ext cx="122238" cy="190500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77" y="0"/>
                </a:cxn>
                <a:cxn ang="0">
                  <a:pos x="0" y="100"/>
                </a:cxn>
              </a:cxnLst>
              <a:rect l="0" t="0" r="r" b="b"/>
              <a:pathLst>
                <a:path w="77" h="120">
                  <a:moveTo>
                    <a:pt x="39" y="120"/>
                  </a:moveTo>
                  <a:lnTo>
                    <a:pt x="77" y="0"/>
                  </a:lnTo>
                  <a:lnTo>
                    <a:pt x="0" y="10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1" name="Freeform 118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  <a:cxn ang="0">
                  <a:pos x="32" y="108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  <a:lnTo>
                    <a:pt x="32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2" name="Freeform 119"/>
            <p:cNvSpPr>
              <a:spLocks/>
            </p:cNvSpPr>
            <p:nvPr userDrawn="1"/>
          </p:nvSpPr>
          <p:spPr bwMode="auto">
            <a:xfrm>
              <a:off x="628650" y="893763"/>
              <a:ext cx="157163" cy="171450"/>
            </a:xfrm>
            <a:custGeom>
              <a:avLst/>
              <a:gdLst/>
              <a:ahLst/>
              <a:cxnLst>
                <a:cxn ang="0">
                  <a:pos x="32" y="108"/>
                </a:cxn>
                <a:cxn ang="0">
                  <a:pos x="99" y="0"/>
                </a:cxn>
                <a:cxn ang="0">
                  <a:pos x="0" y="79"/>
                </a:cxn>
              </a:cxnLst>
              <a:rect l="0" t="0" r="r" b="b"/>
              <a:pathLst>
                <a:path w="99" h="108">
                  <a:moveTo>
                    <a:pt x="32" y="108"/>
                  </a:moveTo>
                  <a:lnTo>
                    <a:pt x="99" y="0"/>
                  </a:lnTo>
                  <a:lnTo>
                    <a:pt x="0" y="79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3" name="Freeform 120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  <a:cxn ang="0">
                  <a:pos x="25" y="89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  <a:lnTo>
                    <a:pt x="25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4" name="Freeform 121"/>
            <p:cNvSpPr>
              <a:spLocks/>
            </p:cNvSpPr>
            <p:nvPr userDrawn="1"/>
          </p:nvSpPr>
          <p:spPr bwMode="auto">
            <a:xfrm>
              <a:off x="581025" y="869950"/>
              <a:ext cx="184150" cy="141288"/>
            </a:xfrm>
            <a:custGeom>
              <a:avLst/>
              <a:gdLst/>
              <a:ahLst/>
              <a:cxnLst>
                <a:cxn ang="0">
                  <a:pos x="25" y="89"/>
                </a:cxn>
                <a:cxn ang="0">
                  <a:pos x="116" y="0"/>
                </a:cxn>
                <a:cxn ang="0">
                  <a:pos x="0" y="53"/>
                </a:cxn>
              </a:cxnLst>
              <a:rect l="0" t="0" r="r" b="b"/>
              <a:pathLst>
                <a:path w="116" h="89">
                  <a:moveTo>
                    <a:pt x="25" y="89"/>
                  </a:moveTo>
                  <a:lnTo>
                    <a:pt x="116" y="0"/>
                  </a:lnTo>
                  <a:lnTo>
                    <a:pt x="0" y="5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5" name="Freeform 122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  <a:cxn ang="0">
                  <a:pos x="15" y="64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  <a:lnTo>
                    <a:pt x="15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6" name="Freeform 123"/>
            <p:cNvSpPr>
              <a:spLocks/>
            </p:cNvSpPr>
            <p:nvPr userDrawn="1"/>
          </p:nvSpPr>
          <p:spPr bwMode="auto">
            <a:xfrm>
              <a:off x="552450" y="842963"/>
              <a:ext cx="196850" cy="101600"/>
            </a:xfrm>
            <a:custGeom>
              <a:avLst/>
              <a:gdLst/>
              <a:ahLst/>
              <a:cxnLst>
                <a:cxn ang="0">
                  <a:pos x="15" y="64"/>
                </a:cxn>
                <a:cxn ang="0">
                  <a:pos x="124" y="0"/>
                </a:cxn>
                <a:cxn ang="0">
                  <a:pos x="0" y="23"/>
                </a:cxn>
              </a:cxnLst>
              <a:rect l="0" t="0" r="r" b="b"/>
              <a:pathLst>
                <a:path w="124" h="64">
                  <a:moveTo>
                    <a:pt x="15" y="64"/>
                  </a:moveTo>
                  <a:lnTo>
                    <a:pt x="124" y="0"/>
                  </a:lnTo>
                  <a:lnTo>
                    <a:pt x="0" y="2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7" name="Freeform 124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  <a:cxn ang="0">
                  <a:pos x="5" y="44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  <a:lnTo>
                    <a:pt x="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8" name="Freeform 125"/>
            <p:cNvSpPr>
              <a:spLocks/>
            </p:cNvSpPr>
            <p:nvPr userDrawn="1"/>
          </p:nvSpPr>
          <p:spPr bwMode="auto">
            <a:xfrm>
              <a:off x="541338" y="800100"/>
              <a:ext cx="200025" cy="69850"/>
            </a:xfrm>
            <a:custGeom>
              <a:avLst/>
              <a:gdLst/>
              <a:ahLst/>
              <a:cxnLst>
                <a:cxn ang="0">
                  <a:pos x="5" y="44"/>
                </a:cxn>
                <a:cxn ang="0">
                  <a:pos x="126" y="7"/>
                </a:cxn>
                <a:cxn ang="0">
                  <a:pos x="0" y="0"/>
                </a:cxn>
              </a:cxnLst>
              <a:rect l="0" t="0" r="r" b="b"/>
              <a:pathLst>
                <a:path w="126" h="44">
                  <a:moveTo>
                    <a:pt x="5" y="44"/>
                  </a:moveTo>
                  <a:lnTo>
                    <a:pt x="12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59" name="Freeform 126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  <a:cxn ang="0">
                  <a:pos x="0" y="44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0" name="Freeform 127"/>
            <p:cNvSpPr>
              <a:spLocks/>
            </p:cNvSpPr>
            <p:nvPr userDrawn="1"/>
          </p:nvSpPr>
          <p:spPr bwMode="auto">
            <a:xfrm>
              <a:off x="541338" y="720725"/>
              <a:ext cx="200025" cy="698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26" y="37"/>
                </a:cxn>
                <a:cxn ang="0">
                  <a:pos x="5" y="0"/>
                </a:cxn>
              </a:cxnLst>
              <a:rect l="0" t="0" r="r" b="b"/>
              <a:pathLst>
                <a:path w="126" h="44">
                  <a:moveTo>
                    <a:pt x="0" y="44"/>
                  </a:moveTo>
                  <a:lnTo>
                    <a:pt x="126" y="37"/>
                  </a:lnTo>
                  <a:lnTo>
                    <a:pt x="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1" name="Freeform 128"/>
            <p:cNvSpPr>
              <a:spLocks/>
            </p:cNvSpPr>
            <p:nvPr userDrawn="1"/>
          </p:nvSpPr>
          <p:spPr bwMode="auto">
            <a:xfrm>
              <a:off x="552450" y="646113"/>
              <a:ext cx="196850" cy="1031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  <a:cxn ang="0">
                  <a:pos x="0" y="41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2" name="Freeform 129"/>
            <p:cNvSpPr>
              <a:spLocks/>
            </p:cNvSpPr>
            <p:nvPr userDrawn="1"/>
          </p:nvSpPr>
          <p:spPr bwMode="auto">
            <a:xfrm>
              <a:off x="552450" y="646113"/>
              <a:ext cx="196850" cy="10318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24" y="65"/>
                </a:cxn>
                <a:cxn ang="0">
                  <a:pos x="15" y="0"/>
                </a:cxn>
              </a:cxnLst>
              <a:rect l="0" t="0" r="r" b="b"/>
              <a:pathLst>
                <a:path w="124" h="65">
                  <a:moveTo>
                    <a:pt x="0" y="41"/>
                  </a:moveTo>
                  <a:lnTo>
                    <a:pt x="124" y="65"/>
                  </a:lnTo>
                  <a:lnTo>
                    <a:pt x="1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3" name="Freeform 130"/>
            <p:cNvSpPr>
              <a:spLocks/>
            </p:cNvSpPr>
            <p:nvPr userDrawn="1"/>
          </p:nvSpPr>
          <p:spPr bwMode="auto">
            <a:xfrm>
              <a:off x="581025" y="579438"/>
              <a:ext cx="184150" cy="1412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  <a:cxn ang="0">
                  <a:pos x="0" y="36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4" name="Freeform 131"/>
            <p:cNvSpPr>
              <a:spLocks/>
            </p:cNvSpPr>
            <p:nvPr userDrawn="1"/>
          </p:nvSpPr>
          <p:spPr bwMode="auto">
            <a:xfrm>
              <a:off x="581025" y="579438"/>
              <a:ext cx="184150" cy="1412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116" y="89"/>
                </a:cxn>
                <a:cxn ang="0">
                  <a:pos x="25" y="0"/>
                </a:cxn>
              </a:cxnLst>
              <a:rect l="0" t="0" r="r" b="b"/>
              <a:pathLst>
                <a:path w="116" h="89">
                  <a:moveTo>
                    <a:pt x="0" y="36"/>
                  </a:moveTo>
                  <a:lnTo>
                    <a:pt x="116" y="89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5" name="Freeform 132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  <a:cxn ang="0">
                  <a:pos x="0" y="29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6" name="Freeform 133"/>
            <p:cNvSpPr>
              <a:spLocks/>
            </p:cNvSpPr>
            <p:nvPr userDrawn="1"/>
          </p:nvSpPr>
          <p:spPr bwMode="auto">
            <a:xfrm>
              <a:off x="628650" y="525463"/>
              <a:ext cx="157163" cy="171450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99" y="108"/>
                </a:cxn>
                <a:cxn ang="0">
                  <a:pos x="32" y="0"/>
                </a:cxn>
              </a:cxnLst>
              <a:rect l="0" t="0" r="r" b="b"/>
              <a:pathLst>
                <a:path w="99" h="108">
                  <a:moveTo>
                    <a:pt x="0" y="29"/>
                  </a:moveTo>
                  <a:lnTo>
                    <a:pt x="99" y="108"/>
                  </a:lnTo>
                  <a:lnTo>
                    <a:pt x="3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7" name="Freeform 134"/>
            <p:cNvSpPr>
              <a:spLocks/>
            </p:cNvSpPr>
            <p:nvPr userDrawn="1"/>
          </p:nvSpPr>
          <p:spPr bwMode="auto">
            <a:xfrm>
              <a:off x="688975" y="487363"/>
              <a:ext cx="122238" cy="192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8" name="Freeform 135"/>
            <p:cNvSpPr>
              <a:spLocks/>
            </p:cNvSpPr>
            <p:nvPr userDrawn="1"/>
          </p:nvSpPr>
          <p:spPr bwMode="auto">
            <a:xfrm>
              <a:off x="688975" y="487363"/>
              <a:ext cx="122238" cy="192088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7" y="121"/>
                </a:cxn>
                <a:cxn ang="0">
                  <a:pos x="39" y="0"/>
                </a:cxn>
              </a:cxnLst>
              <a:rect l="0" t="0" r="r" b="b"/>
              <a:pathLst>
                <a:path w="77" h="121">
                  <a:moveTo>
                    <a:pt x="0" y="21"/>
                  </a:moveTo>
                  <a:lnTo>
                    <a:pt x="77" y="121"/>
                  </a:lnTo>
                  <a:lnTo>
                    <a:pt x="3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69" name="Freeform 136"/>
            <p:cNvSpPr>
              <a:spLocks/>
            </p:cNvSpPr>
            <p:nvPr userDrawn="1"/>
          </p:nvSpPr>
          <p:spPr bwMode="auto">
            <a:xfrm>
              <a:off x="760413" y="466725"/>
              <a:ext cx="80963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  <a:cxn ang="0">
                  <a:pos x="0" y="11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0" name="Freeform 137"/>
            <p:cNvSpPr>
              <a:spLocks/>
            </p:cNvSpPr>
            <p:nvPr userDrawn="1"/>
          </p:nvSpPr>
          <p:spPr bwMode="auto">
            <a:xfrm>
              <a:off x="760413" y="466725"/>
              <a:ext cx="80963" cy="20161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1" y="127"/>
                </a:cxn>
                <a:cxn ang="0">
                  <a:pos x="42" y="0"/>
                </a:cxn>
              </a:cxnLst>
              <a:rect l="0" t="0" r="r" b="b"/>
              <a:pathLst>
                <a:path w="51" h="127">
                  <a:moveTo>
                    <a:pt x="0" y="11"/>
                  </a:moveTo>
                  <a:lnTo>
                    <a:pt x="51" y="127"/>
                  </a:lnTo>
                  <a:lnTo>
                    <a:pt x="4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1" name="Freeform 138"/>
            <p:cNvSpPr>
              <a:spLocks/>
            </p:cNvSpPr>
            <p:nvPr userDrawn="1"/>
          </p:nvSpPr>
          <p:spPr bwMode="auto">
            <a:xfrm>
              <a:off x="1049338" y="538163"/>
              <a:ext cx="41275" cy="587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168"/>
                </a:cxn>
                <a:cxn ang="0">
                  <a:pos x="102" y="261"/>
                </a:cxn>
                <a:cxn ang="0">
                  <a:pos x="136" y="228"/>
                </a:cxn>
                <a:cxn ang="0">
                  <a:pos x="69" y="165"/>
                </a:cxn>
                <a:cxn ang="0">
                  <a:pos x="181" y="37"/>
                </a:cxn>
              </a:cxnLst>
              <a:rect l="0" t="0" r="r" b="b"/>
              <a:pathLst>
                <a:path w="181" h="261">
                  <a:moveTo>
                    <a:pt x="137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36" y="197"/>
                    <a:pt x="70" y="228"/>
                    <a:pt x="102" y="261"/>
                  </a:cubicBezTo>
                  <a:cubicBezTo>
                    <a:pt x="136" y="228"/>
                    <a:pt x="136" y="228"/>
                    <a:pt x="136" y="228"/>
                  </a:cubicBezTo>
                  <a:cubicBezTo>
                    <a:pt x="114" y="206"/>
                    <a:pt x="92" y="185"/>
                    <a:pt x="69" y="165"/>
                  </a:cubicBezTo>
                  <a:cubicBezTo>
                    <a:pt x="181" y="37"/>
                    <a:pt x="181" y="37"/>
                    <a:pt x="181" y="3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2" name="Freeform 139"/>
            <p:cNvSpPr>
              <a:spLocks/>
            </p:cNvSpPr>
            <p:nvPr userDrawn="1"/>
          </p:nvSpPr>
          <p:spPr bwMode="auto">
            <a:xfrm>
              <a:off x="1133475" y="673100"/>
              <a:ext cx="50800" cy="26988"/>
            </a:xfrm>
            <a:custGeom>
              <a:avLst/>
              <a:gdLst/>
              <a:ahLst/>
              <a:cxnLst>
                <a:cxn ang="0">
                  <a:pos x="223" y="54"/>
                </a:cxn>
                <a:cxn ang="0">
                  <a:pos x="18" y="127"/>
                </a:cxn>
                <a:cxn ang="0">
                  <a:pos x="0" y="80"/>
                </a:cxn>
                <a:cxn ang="0">
                  <a:pos x="203" y="0"/>
                </a:cxn>
              </a:cxnLst>
              <a:rect l="0" t="0" r="r" b="b"/>
              <a:pathLst>
                <a:path w="223" h="127">
                  <a:moveTo>
                    <a:pt x="223" y="54"/>
                  </a:moveTo>
                  <a:cubicBezTo>
                    <a:pt x="18" y="127"/>
                    <a:pt x="18" y="127"/>
                    <a:pt x="18" y="127"/>
                  </a:cubicBezTo>
                  <a:cubicBezTo>
                    <a:pt x="13" y="112"/>
                    <a:pt x="6" y="96"/>
                    <a:pt x="0" y="8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3" name="Freeform 140"/>
            <p:cNvSpPr>
              <a:spLocks/>
            </p:cNvSpPr>
            <p:nvPr userDrawn="1"/>
          </p:nvSpPr>
          <p:spPr bwMode="auto">
            <a:xfrm>
              <a:off x="1152525" y="731838"/>
              <a:ext cx="50800" cy="49213"/>
            </a:xfrm>
            <a:custGeom>
              <a:avLst/>
              <a:gdLst/>
              <a:ahLst/>
              <a:cxnLst>
                <a:cxn ang="0">
                  <a:pos x="225" y="162"/>
                </a:cxn>
                <a:cxn ang="0">
                  <a:pos x="57" y="128"/>
                </a:cxn>
                <a:cxn ang="0">
                  <a:pos x="57" y="128"/>
                </a:cxn>
                <a:cxn ang="0">
                  <a:pos x="212" y="57"/>
                </a:cxn>
                <a:cxn ang="0">
                  <a:pos x="203" y="0"/>
                </a:cxn>
                <a:cxn ang="0">
                  <a:pos x="0" y="106"/>
                </a:cxn>
                <a:cxn ang="0">
                  <a:pos x="7" y="165"/>
                </a:cxn>
                <a:cxn ang="0">
                  <a:pos x="228" y="217"/>
                </a:cxn>
              </a:cxnLst>
              <a:rect l="0" t="0" r="r" b="b"/>
              <a:pathLst>
                <a:path w="228" h="217">
                  <a:moveTo>
                    <a:pt x="225" y="162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7" y="128"/>
                    <a:pt x="57" y="128"/>
                    <a:pt x="57" y="12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3" y="125"/>
                    <a:pt x="5" y="145"/>
                    <a:pt x="7" y="165"/>
                  </a:cubicBezTo>
                  <a:cubicBezTo>
                    <a:pt x="228" y="217"/>
                    <a:pt x="228" y="217"/>
                    <a:pt x="228" y="217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4" name="Freeform 141"/>
            <p:cNvSpPr>
              <a:spLocks/>
            </p:cNvSpPr>
            <p:nvPr userDrawn="1"/>
          </p:nvSpPr>
          <p:spPr bwMode="auto">
            <a:xfrm>
              <a:off x="1133475" y="890588"/>
              <a:ext cx="53975" cy="39688"/>
            </a:xfrm>
            <a:custGeom>
              <a:avLst/>
              <a:gdLst/>
              <a:ahLst/>
              <a:cxnLst>
                <a:cxn ang="0">
                  <a:pos x="180" y="180"/>
                </a:cxn>
                <a:cxn ang="0">
                  <a:pos x="130" y="158"/>
                </a:cxn>
                <a:cxn ang="0">
                  <a:pos x="151" y="108"/>
                </a:cxn>
                <a:cxn ang="0">
                  <a:pos x="0" y="47"/>
                </a:cxn>
                <a:cxn ang="0">
                  <a:pos x="18" y="0"/>
                </a:cxn>
                <a:cxn ang="0">
                  <a:pos x="172" y="55"/>
                </a:cxn>
                <a:cxn ang="0">
                  <a:pos x="188" y="5"/>
                </a:cxn>
                <a:cxn ang="0">
                  <a:pos x="240" y="21"/>
                </a:cxn>
              </a:cxnLst>
              <a:rect l="0" t="0" r="r" b="b"/>
              <a:pathLst>
                <a:path w="240" h="180">
                  <a:moveTo>
                    <a:pt x="180" y="180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8" y="142"/>
                    <a:pt x="145" y="125"/>
                    <a:pt x="151" y="10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32"/>
                    <a:pt x="13" y="15"/>
                    <a:pt x="18" y="0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7" y="38"/>
                    <a:pt x="183" y="22"/>
                    <a:pt x="188" y="5"/>
                  </a:cubicBezTo>
                  <a:cubicBezTo>
                    <a:pt x="240" y="21"/>
                    <a:pt x="240" y="21"/>
                    <a:pt x="240" y="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5" name="Freeform 142"/>
            <p:cNvSpPr>
              <a:spLocks/>
            </p:cNvSpPr>
            <p:nvPr userDrawn="1"/>
          </p:nvSpPr>
          <p:spPr bwMode="auto">
            <a:xfrm>
              <a:off x="1101725" y="950913"/>
              <a:ext cx="46038" cy="38100"/>
            </a:xfrm>
            <a:custGeom>
              <a:avLst/>
              <a:gdLst/>
              <a:ahLst/>
              <a:cxnLst>
                <a:cxn ang="0">
                  <a:pos x="177" y="169"/>
                </a:cxn>
                <a:cxn ang="0">
                  <a:pos x="0" y="42"/>
                </a:cxn>
                <a:cxn ang="0">
                  <a:pos x="29" y="0"/>
                </a:cxn>
                <a:cxn ang="0">
                  <a:pos x="210" y="121"/>
                </a:cxn>
              </a:cxnLst>
              <a:rect l="0" t="0" r="r" b="b"/>
              <a:pathLst>
                <a:path w="210" h="169">
                  <a:moveTo>
                    <a:pt x="177" y="169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10" y="28"/>
                    <a:pt x="20" y="14"/>
                    <a:pt x="29" y="0"/>
                  </a:cubicBezTo>
                  <a:cubicBezTo>
                    <a:pt x="210" y="121"/>
                    <a:pt x="210" y="121"/>
                    <a:pt x="210" y="12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6" name="Freeform 143"/>
            <p:cNvSpPr>
              <a:spLocks/>
            </p:cNvSpPr>
            <p:nvPr userDrawn="1"/>
          </p:nvSpPr>
          <p:spPr bwMode="auto">
            <a:xfrm>
              <a:off x="1055688" y="1003300"/>
              <a:ext cx="49213" cy="52388"/>
            </a:xfrm>
            <a:custGeom>
              <a:avLst/>
              <a:gdLst/>
              <a:ahLst/>
              <a:cxnLst>
                <a:cxn ang="0">
                  <a:pos x="97" y="235"/>
                </a:cxn>
                <a:cxn ang="0">
                  <a:pos x="63" y="192"/>
                </a:cxn>
                <a:cxn ang="0">
                  <a:pos x="105" y="158"/>
                </a:cxn>
                <a:cxn ang="0">
                  <a:pos x="0" y="34"/>
                </a:cxn>
                <a:cxn ang="0">
                  <a:pos x="38" y="0"/>
                </a:cxn>
                <a:cxn ang="0">
                  <a:pos x="148" y="120"/>
                </a:cxn>
                <a:cxn ang="0">
                  <a:pos x="186" y="84"/>
                </a:cxn>
                <a:cxn ang="0">
                  <a:pos x="224" y="123"/>
                </a:cxn>
              </a:cxnLst>
              <a:rect l="0" t="0" r="r" b="b"/>
              <a:pathLst>
                <a:path w="224" h="235">
                  <a:moveTo>
                    <a:pt x="97" y="235"/>
                  </a:moveTo>
                  <a:cubicBezTo>
                    <a:pt x="63" y="192"/>
                    <a:pt x="63" y="192"/>
                    <a:pt x="63" y="192"/>
                  </a:cubicBezTo>
                  <a:cubicBezTo>
                    <a:pt x="78" y="181"/>
                    <a:pt x="92" y="170"/>
                    <a:pt x="105" y="15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3" y="23"/>
                    <a:pt x="26" y="12"/>
                    <a:pt x="38" y="0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61" y="108"/>
                    <a:pt x="174" y="96"/>
                    <a:pt x="186" y="84"/>
                  </a:cubicBezTo>
                  <a:cubicBezTo>
                    <a:pt x="224" y="123"/>
                    <a:pt x="224" y="123"/>
                    <a:pt x="224" y="1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7" name="Freeform 144"/>
            <p:cNvSpPr>
              <a:spLocks/>
            </p:cNvSpPr>
            <p:nvPr userDrawn="1"/>
          </p:nvSpPr>
          <p:spPr bwMode="auto">
            <a:xfrm>
              <a:off x="998538" y="1042988"/>
              <a:ext cx="33338" cy="49213"/>
            </a:xfrm>
            <a:custGeom>
              <a:avLst/>
              <a:gdLst/>
              <a:ahLst/>
              <a:cxnLst>
                <a:cxn ang="0">
                  <a:pos x="97" y="219"/>
                </a:cxn>
                <a:cxn ang="0">
                  <a:pos x="0" y="24"/>
                </a:cxn>
                <a:cxn ang="0">
                  <a:pos x="44" y="0"/>
                </a:cxn>
                <a:cxn ang="0">
                  <a:pos x="149" y="191"/>
                </a:cxn>
              </a:cxnLst>
              <a:rect l="0" t="0" r="r" b="b"/>
              <a:pathLst>
                <a:path w="149" h="219">
                  <a:moveTo>
                    <a:pt x="97" y="219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5" y="16"/>
                    <a:pt x="30" y="8"/>
                    <a:pt x="44" y="0"/>
                  </a:cubicBezTo>
                  <a:cubicBezTo>
                    <a:pt x="149" y="191"/>
                    <a:pt x="149" y="191"/>
                    <a:pt x="149" y="1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8" name="Freeform 145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  <a:cxn ang="0">
                  <a:pos x="51" y="11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  <a:lnTo>
                    <a:pt x="51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79" name="Freeform 146"/>
            <p:cNvSpPr>
              <a:spLocks/>
            </p:cNvSpPr>
            <p:nvPr userDrawn="1"/>
          </p:nvSpPr>
          <p:spPr bwMode="auto">
            <a:xfrm>
              <a:off x="904875" y="923925"/>
              <a:ext cx="80963" cy="200025"/>
            </a:xfrm>
            <a:custGeom>
              <a:avLst/>
              <a:gdLst/>
              <a:ahLst/>
              <a:cxnLst>
                <a:cxn ang="0">
                  <a:pos x="51" y="116"/>
                </a:cxn>
                <a:cxn ang="0">
                  <a:pos x="0" y="0"/>
                </a:cxn>
                <a:cxn ang="0">
                  <a:pos x="8" y="126"/>
                </a:cxn>
              </a:cxnLst>
              <a:rect l="0" t="0" r="r" b="b"/>
              <a:pathLst>
                <a:path w="51" h="126">
                  <a:moveTo>
                    <a:pt x="51" y="116"/>
                  </a:moveTo>
                  <a:lnTo>
                    <a:pt x="0" y="0"/>
                  </a:lnTo>
                  <a:lnTo>
                    <a:pt x="8" y="1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0" name="Freeform 147"/>
            <p:cNvSpPr>
              <a:spLocks noEditPoints="1"/>
            </p:cNvSpPr>
            <p:nvPr userDrawn="1"/>
          </p:nvSpPr>
          <p:spPr bwMode="auto">
            <a:xfrm>
              <a:off x="919163" y="1065213"/>
              <a:ext cx="57150" cy="57150"/>
            </a:xfrm>
            <a:custGeom>
              <a:avLst/>
              <a:gdLst/>
              <a:ahLst/>
              <a:cxnLst>
                <a:cxn ang="0">
                  <a:pos x="211" y="211"/>
                </a:cxn>
                <a:cxn ang="0">
                  <a:pos x="254" y="74"/>
                </a:cxn>
                <a:cxn ang="0">
                  <a:pos x="221" y="0"/>
                </a:cxn>
                <a:cxn ang="0">
                  <a:pos x="210" y="43"/>
                </a:cxn>
                <a:cxn ang="0">
                  <a:pos x="143" y="64"/>
                </a:cxn>
                <a:cxn ang="0">
                  <a:pos x="127" y="9"/>
                </a:cxn>
                <a:cxn ang="0">
                  <a:pos x="0" y="37"/>
                </a:cxn>
                <a:cxn ang="0">
                  <a:pos x="8" y="83"/>
                </a:cxn>
                <a:cxn ang="0">
                  <a:pos x="89" y="66"/>
                </a:cxn>
                <a:cxn ang="0">
                  <a:pos x="98" y="103"/>
                </a:cxn>
                <a:cxn ang="0">
                  <a:pos x="23" y="118"/>
                </a:cxn>
                <a:cxn ang="0">
                  <a:pos x="30" y="160"/>
                </a:cxn>
                <a:cxn ang="0">
                  <a:pos x="109" y="144"/>
                </a:cxn>
                <a:cxn ang="0">
                  <a:pos x="117" y="179"/>
                </a:cxn>
                <a:cxn ang="0">
                  <a:pos x="29" y="197"/>
                </a:cxn>
                <a:cxn ang="0">
                  <a:pos x="38" y="251"/>
                </a:cxn>
                <a:cxn ang="0">
                  <a:pos x="174" y="178"/>
                </a:cxn>
                <a:cxn ang="0">
                  <a:pos x="153" y="104"/>
                </a:cxn>
                <a:cxn ang="0">
                  <a:pos x="199" y="91"/>
                </a:cxn>
                <a:cxn ang="0">
                  <a:pos x="176" y="178"/>
                </a:cxn>
                <a:cxn ang="0">
                  <a:pos x="174" y="178"/>
                </a:cxn>
              </a:cxnLst>
              <a:rect l="0" t="0" r="r" b="b"/>
              <a:pathLst>
                <a:path w="254" h="251">
                  <a:moveTo>
                    <a:pt x="211" y="211"/>
                  </a:moveTo>
                  <a:cubicBezTo>
                    <a:pt x="254" y="74"/>
                    <a:pt x="254" y="74"/>
                    <a:pt x="254" y="74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10" y="43"/>
                    <a:pt x="210" y="43"/>
                    <a:pt x="210" y="43"/>
                  </a:cubicBezTo>
                  <a:cubicBezTo>
                    <a:pt x="188" y="50"/>
                    <a:pt x="166" y="57"/>
                    <a:pt x="143" y="64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85" y="20"/>
                    <a:pt x="43" y="29"/>
                    <a:pt x="0" y="37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34" y="78"/>
                    <a:pt x="60" y="73"/>
                    <a:pt x="89" y="66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71" y="109"/>
                    <a:pt x="47" y="114"/>
                    <a:pt x="23" y="118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55" y="155"/>
                    <a:pt x="80" y="150"/>
                    <a:pt x="109" y="144"/>
                  </a:cubicBezTo>
                  <a:cubicBezTo>
                    <a:pt x="117" y="179"/>
                    <a:pt x="117" y="179"/>
                    <a:pt x="117" y="179"/>
                  </a:cubicBezTo>
                  <a:cubicBezTo>
                    <a:pt x="86" y="186"/>
                    <a:pt x="57" y="192"/>
                    <a:pt x="29" y="197"/>
                  </a:cubicBezTo>
                  <a:cubicBezTo>
                    <a:pt x="38" y="251"/>
                    <a:pt x="38" y="251"/>
                    <a:pt x="38" y="251"/>
                  </a:cubicBezTo>
                  <a:moveTo>
                    <a:pt x="174" y="178"/>
                  </a:moveTo>
                  <a:cubicBezTo>
                    <a:pt x="153" y="104"/>
                    <a:pt x="153" y="104"/>
                    <a:pt x="153" y="104"/>
                  </a:cubicBezTo>
                  <a:cubicBezTo>
                    <a:pt x="168" y="100"/>
                    <a:pt x="184" y="96"/>
                    <a:pt x="199" y="91"/>
                  </a:cubicBezTo>
                  <a:cubicBezTo>
                    <a:pt x="176" y="178"/>
                    <a:pt x="176" y="178"/>
                    <a:pt x="176" y="178"/>
                  </a:cubicBezTo>
                  <a:lnTo>
                    <a:pt x="174" y="1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1" name="Freeform 148"/>
            <p:cNvSpPr>
              <a:spLocks/>
            </p:cNvSpPr>
            <p:nvPr userDrawn="1"/>
          </p:nvSpPr>
          <p:spPr bwMode="auto">
            <a:xfrm>
              <a:off x="787400" y="1068388"/>
              <a:ext cx="23813" cy="49213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56" y="0"/>
                </a:cxn>
                <a:cxn ang="0">
                  <a:pos x="105" y="12"/>
                </a:cxn>
                <a:cxn ang="0">
                  <a:pos x="57" y="225"/>
                </a:cxn>
              </a:cxnLst>
              <a:rect l="0" t="0" r="r" b="b"/>
              <a:pathLst>
                <a:path w="105" h="225">
                  <a:moveTo>
                    <a:pt x="0" y="21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72" y="4"/>
                    <a:pt x="89" y="8"/>
                    <a:pt x="105" y="12"/>
                  </a:cubicBezTo>
                  <a:cubicBezTo>
                    <a:pt x="57" y="225"/>
                    <a:pt x="57" y="225"/>
                    <a:pt x="57" y="225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2" name="Freeform 149"/>
            <p:cNvSpPr>
              <a:spLocks/>
            </p:cNvSpPr>
            <p:nvPr userDrawn="1"/>
          </p:nvSpPr>
          <p:spPr bwMode="auto">
            <a:xfrm>
              <a:off x="720725" y="1036638"/>
              <a:ext cx="31750" cy="58738"/>
            </a:xfrm>
            <a:custGeom>
              <a:avLst/>
              <a:gdLst/>
              <a:ahLst/>
              <a:cxnLst>
                <a:cxn ang="0">
                  <a:pos x="54" y="262"/>
                </a:cxn>
                <a:cxn ang="0">
                  <a:pos x="147" y="65"/>
                </a:cxn>
                <a:cxn ang="0">
                  <a:pos x="25" y="0"/>
                </a:cxn>
                <a:cxn ang="0">
                  <a:pos x="0" y="40"/>
                </a:cxn>
                <a:cxn ang="0">
                  <a:pos x="80" y="84"/>
                </a:cxn>
                <a:cxn ang="0">
                  <a:pos x="2" y="236"/>
                </a:cxn>
              </a:cxnLst>
              <a:rect l="0" t="0" r="r" b="b"/>
              <a:pathLst>
                <a:path w="147" h="262">
                  <a:moveTo>
                    <a:pt x="54" y="262"/>
                  </a:moveTo>
                  <a:cubicBezTo>
                    <a:pt x="147" y="65"/>
                    <a:pt x="147" y="65"/>
                    <a:pt x="147" y="65"/>
                  </a:cubicBezTo>
                  <a:cubicBezTo>
                    <a:pt x="105" y="46"/>
                    <a:pt x="64" y="24"/>
                    <a:pt x="25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6" y="56"/>
                    <a:pt x="53" y="71"/>
                    <a:pt x="80" y="84"/>
                  </a:cubicBezTo>
                  <a:cubicBezTo>
                    <a:pt x="2" y="236"/>
                    <a:pt x="2" y="236"/>
                    <a:pt x="2" y="23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3" name="Freeform 150"/>
            <p:cNvSpPr>
              <a:spLocks/>
            </p:cNvSpPr>
            <p:nvPr userDrawn="1"/>
          </p:nvSpPr>
          <p:spPr bwMode="auto">
            <a:xfrm>
              <a:off x="655638" y="993775"/>
              <a:ext cx="39688" cy="58738"/>
            </a:xfrm>
            <a:custGeom>
              <a:avLst/>
              <a:gdLst/>
              <a:ahLst/>
              <a:cxnLst>
                <a:cxn ang="0">
                  <a:pos x="44" y="262"/>
                </a:cxn>
                <a:cxn ang="0">
                  <a:pos x="181" y="93"/>
                </a:cxn>
                <a:cxn ang="0">
                  <a:pos x="78" y="0"/>
                </a:cxn>
                <a:cxn ang="0">
                  <a:pos x="45" y="33"/>
                </a:cxn>
                <a:cxn ang="0">
                  <a:pos x="112" y="96"/>
                </a:cxn>
                <a:cxn ang="0">
                  <a:pos x="0" y="223"/>
                </a:cxn>
              </a:cxnLst>
              <a:rect l="0" t="0" r="r" b="b"/>
              <a:pathLst>
                <a:path w="181" h="262">
                  <a:moveTo>
                    <a:pt x="44" y="262"/>
                  </a:moveTo>
                  <a:cubicBezTo>
                    <a:pt x="181" y="93"/>
                    <a:pt x="181" y="93"/>
                    <a:pt x="181" y="93"/>
                  </a:cubicBezTo>
                  <a:cubicBezTo>
                    <a:pt x="145" y="64"/>
                    <a:pt x="111" y="33"/>
                    <a:pt x="78" y="0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67" y="55"/>
                    <a:pt x="89" y="76"/>
                    <a:pt x="112" y="96"/>
                  </a:cubicBezTo>
                  <a:cubicBezTo>
                    <a:pt x="0" y="223"/>
                    <a:pt x="0" y="223"/>
                    <a:pt x="0" y="22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4" name="Freeform 151"/>
            <p:cNvSpPr>
              <a:spLocks/>
            </p:cNvSpPr>
            <p:nvPr userDrawn="1"/>
          </p:nvSpPr>
          <p:spPr bwMode="auto">
            <a:xfrm>
              <a:off x="587375" y="949325"/>
              <a:ext cx="57150" cy="53975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20" y="0"/>
                </a:cxn>
                <a:cxn ang="0">
                  <a:pos x="254" y="49"/>
                </a:cxn>
                <a:cxn ang="0">
                  <a:pos x="124" y="236"/>
                </a:cxn>
                <a:cxn ang="0">
                  <a:pos x="88" y="191"/>
                </a:cxn>
                <a:cxn ang="0">
                  <a:pos x="193" y="56"/>
                </a:cxn>
                <a:cxn ang="0">
                  <a:pos x="192" y="56"/>
                </a:cxn>
                <a:cxn ang="0">
                  <a:pos x="29" y="104"/>
                </a:cxn>
              </a:cxnLst>
              <a:rect l="0" t="0" r="r" b="b"/>
              <a:pathLst>
                <a:path w="254" h="236">
                  <a:moveTo>
                    <a:pt x="0" y="57"/>
                  </a:moveTo>
                  <a:cubicBezTo>
                    <a:pt x="220" y="0"/>
                    <a:pt x="220" y="0"/>
                    <a:pt x="220" y="0"/>
                  </a:cubicBezTo>
                  <a:cubicBezTo>
                    <a:pt x="231" y="16"/>
                    <a:pt x="242" y="33"/>
                    <a:pt x="254" y="49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2" y="56"/>
                    <a:pt x="192" y="56"/>
                    <a:pt x="192" y="56"/>
                  </a:cubicBezTo>
                  <a:cubicBezTo>
                    <a:pt x="29" y="104"/>
                    <a:pt x="29" y="104"/>
                    <a:pt x="29" y="10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5" name="Freeform 152"/>
            <p:cNvSpPr>
              <a:spLocks/>
            </p:cNvSpPr>
            <p:nvPr userDrawn="1"/>
          </p:nvSpPr>
          <p:spPr bwMode="auto">
            <a:xfrm>
              <a:off x="542925" y="815975"/>
              <a:ext cx="50800" cy="381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4" y="0"/>
                </a:cxn>
                <a:cxn ang="0">
                  <a:pos x="59" y="54"/>
                </a:cxn>
                <a:cxn ang="0">
                  <a:pos x="221" y="38"/>
                </a:cxn>
                <a:cxn ang="0">
                  <a:pos x="227" y="88"/>
                </a:cxn>
                <a:cxn ang="0">
                  <a:pos x="66" y="111"/>
                </a:cxn>
                <a:cxn ang="0">
                  <a:pos x="74" y="163"/>
                </a:cxn>
                <a:cxn ang="0">
                  <a:pos x="20" y="173"/>
                </a:cxn>
              </a:cxnLst>
              <a:rect l="0" t="0" r="r" b="b"/>
              <a:pathLst>
                <a:path w="227" h="173">
                  <a:moveTo>
                    <a:pt x="0" y="4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18"/>
                    <a:pt x="57" y="36"/>
                    <a:pt x="59" y="54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23" y="54"/>
                    <a:pt x="225" y="72"/>
                    <a:pt x="227" y="8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8" y="128"/>
                    <a:pt x="71" y="145"/>
                    <a:pt x="74" y="163"/>
                  </a:cubicBezTo>
                  <a:cubicBezTo>
                    <a:pt x="20" y="173"/>
                    <a:pt x="20" y="173"/>
                    <a:pt x="20" y="17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6" name="Freeform 153"/>
            <p:cNvSpPr>
              <a:spLocks noEditPoints="1"/>
            </p:cNvSpPr>
            <p:nvPr userDrawn="1"/>
          </p:nvSpPr>
          <p:spPr bwMode="auto">
            <a:xfrm>
              <a:off x="542925" y="738188"/>
              <a:ext cx="52388" cy="39688"/>
            </a:xfrm>
            <a:custGeom>
              <a:avLst/>
              <a:gdLst/>
              <a:ahLst/>
              <a:cxnLst>
                <a:cxn ang="0">
                  <a:pos x="8" y="75"/>
                </a:cxn>
                <a:cxn ang="0">
                  <a:pos x="18" y="76"/>
                </a:cxn>
                <a:cxn ang="0">
                  <a:pos x="82" y="2"/>
                </a:cxn>
                <a:cxn ang="0">
                  <a:pos x="133" y="59"/>
                </a:cxn>
                <a:cxn ang="0">
                  <a:pos x="134" y="59"/>
                </a:cxn>
                <a:cxn ang="0">
                  <a:pos x="163" y="39"/>
                </a:cxn>
                <a:cxn ang="0">
                  <a:pos x="241" y="7"/>
                </a:cxn>
                <a:cxn ang="0">
                  <a:pos x="231" y="63"/>
                </a:cxn>
                <a:cxn ang="0">
                  <a:pos x="182" y="78"/>
                </a:cxn>
                <a:cxn ang="0">
                  <a:pos x="142" y="111"/>
                </a:cxn>
                <a:cxn ang="0">
                  <a:pos x="142" y="119"/>
                </a:cxn>
                <a:cxn ang="0">
                  <a:pos x="223" y="127"/>
                </a:cxn>
                <a:cxn ang="0">
                  <a:pos x="219" y="177"/>
                </a:cxn>
                <a:cxn ang="0">
                  <a:pos x="0" y="164"/>
                </a:cxn>
                <a:cxn ang="0">
                  <a:pos x="54" y="86"/>
                </a:cxn>
                <a:cxn ang="0">
                  <a:pos x="52" y="111"/>
                </a:cxn>
                <a:cxn ang="0">
                  <a:pos x="104" y="116"/>
                </a:cxn>
                <a:cxn ang="0">
                  <a:pos x="107" y="93"/>
                </a:cxn>
                <a:cxn ang="0">
                  <a:pos x="85" y="57"/>
                </a:cxn>
                <a:cxn ang="0">
                  <a:pos x="54" y="86"/>
                </a:cxn>
              </a:cxnLst>
              <a:rect l="0" t="0" r="r" b="b"/>
              <a:pathLst>
                <a:path w="241" h="177">
                  <a:moveTo>
                    <a:pt x="8" y="75"/>
                  </a:moveTo>
                  <a:cubicBezTo>
                    <a:pt x="18" y="76"/>
                    <a:pt x="18" y="76"/>
                    <a:pt x="18" y="76"/>
                  </a:cubicBezTo>
                  <a:cubicBezTo>
                    <a:pt x="23" y="34"/>
                    <a:pt x="43" y="0"/>
                    <a:pt x="82" y="2"/>
                  </a:cubicBezTo>
                  <a:cubicBezTo>
                    <a:pt x="113" y="5"/>
                    <a:pt x="133" y="26"/>
                    <a:pt x="133" y="59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43" y="50"/>
                    <a:pt x="150" y="46"/>
                    <a:pt x="163" y="39"/>
                  </a:cubicBezTo>
                  <a:cubicBezTo>
                    <a:pt x="184" y="27"/>
                    <a:pt x="241" y="7"/>
                    <a:pt x="241" y="7"/>
                  </a:cubicBezTo>
                  <a:cubicBezTo>
                    <a:pt x="236" y="26"/>
                    <a:pt x="233" y="44"/>
                    <a:pt x="231" y="63"/>
                  </a:cubicBezTo>
                  <a:cubicBezTo>
                    <a:pt x="231" y="63"/>
                    <a:pt x="197" y="72"/>
                    <a:pt x="182" y="78"/>
                  </a:cubicBezTo>
                  <a:cubicBezTo>
                    <a:pt x="163" y="85"/>
                    <a:pt x="145" y="96"/>
                    <a:pt x="142" y="111"/>
                  </a:cubicBezTo>
                  <a:cubicBezTo>
                    <a:pt x="142" y="114"/>
                    <a:pt x="142" y="117"/>
                    <a:pt x="142" y="119"/>
                  </a:cubicBezTo>
                  <a:cubicBezTo>
                    <a:pt x="223" y="127"/>
                    <a:pt x="223" y="127"/>
                    <a:pt x="223" y="127"/>
                  </a:cubicBezTo>
                  <a:cubicBezTo>
                    <a:pt x="221" y="144"/>
                    <a:pt x="220" y="160"/>
                    <a:pt x="219" y="177"/>
                  </a:cubicBezTo>
                  <a:cubicBezTo>
                    <a:pt x="0" y="164"/>
                    <a:pt x="0" y="164"/>
                    <a:pt x="0" y="164"/>
                  </a:cubicBezTo>
                  <a:moveTo>
                    <a:pt x="54" y="86"/>
                  </a:moveTo>
                  <a:cubicBezTo>
                    <a:pt x="53" y="94"/>
                    <a:pt x="53" y="102"/>
                    <a:pt x="52" y="111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09"/>
                    <a:pt x="106" y="100"/>
                    <a:pt x="107" y="93"/>
                  </a:cubicBezTo>
                  <a:cubicBezTo>
                    <a:pt x="108" y="80"/>
                    <a:pt x="106" y="60"/>
                    <a:pt x="85" y="57"/>
                  </a:cubicBezTo>
                  <a:cubicBezTo>
                    <a:pt x="67" y="55"/>
                    <a:pt x="57" y="65"/>
                    <a:pt x="54" y="8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7" name="Freeform 154"/>
            <p:cNvSpPr>
              <a:spLocks noEditPoints="1"/>
            </p:cNvSpPr>
            <p:nvPr userDrawn="1"/>
          </p:nvSpPr>
          <p:spPr bwMode="auto">
            <a:xfrm>
              <a:off x="561975" y="671513"/>
              <a:ext cx="57150" cy="476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6" y="7"/>
                </a:cxn>
                <a:cxn ang="0">
                  <a:pos x="231" y="60"/>
                </a:cxn>
                <a:cxn ang="0">
                  <a:pos x="182" y="58"/>
                </a:cxn>
                <a:cxn ang="0">
                  <a:pos x="156" y="127"/>
                </a:cxn>
                <a:cxn ang="0">
                  <a:pos x="194" y="158"/>
                </a:cxn>
                <a:cxn ang="0">
                  <a:pos x="178" y="212"/>
                </a:cxn>
                <a:cxn ang="0">
                  <a:pos x="0" y="55"/>
                </a:cxn>
                <a:cxn ang="0">
                  <a:pos x="54" y="47"/>
                </a:cxn>
                <a:cxn ang="0">
                  <a:pos x="122" y="99"/>
                </a:cxn>
                <a:cxn ang="0">
                  <a:pos x="140" y="53"/>
                </a:cxn>
                <a:cxn ang="0">
                  <a:pos x="54" y="46"/>
                </a:cxn>
                <a:cxn ang="0">
                  <a:pos x="54" y="47"/>
                </a:cxn>
              </a:cxnLst>
              <a:rect l="0" t="0" r="r" b="b"/>
              <a:pathLst>
                <a:path w="256" h="212">
                  <a:moveTo>
                    <a:pt x="20" y="0"/>
                  </a:moveTo>
                  <a:cubicBezTo>
                    <a:pt x="256" y="7"/>
                    <a:pt x="256" y="7"/>
                    <a:pt x="256" y="7"/>
                  </a:cubicBezTo>
                  <a:cubicBezTo>
                    <a:pt x="247" y="24"/>
                    <a:pt x="239" y="42"/>
                    <a:pt x="231" y="60"/>
                  </a:cubicBezTo>
                  <a:cubicBezTo>
                    <a:pt x="182" y="58"/>
                    <a:pt x="182" y="58"/>
                    <a:pt x="182" y="58"/>
                  </a:cubicBezTo>
                  <a:cubicBezTo>
                    <a:pt x="173" y="80"/>
                    <a:pt x="164" y="103"/>
                    <a:pt x="156" y="127"/>
                  </a:cubicBezTo>
                  <a:cubicBezTo>
                    <a:pt x="194" y="158"/>
                    <a:pt x="194" y="158"/>
                    <a:pt x="194" y="158"/>
                  </a:cubicBezTo>
                  <a:cubicBezTo>
                    <a:pt x="189" y="176"/>
                    <a:pt x="183" y="194"/>
                    <a:pt x="178" y="212"/>
                  </a:cubicBezTo>
                  <a:cubicBezTo>
                    <a:pt x="0" y="55"/>
                    <a:pt x="0" y="55"/>
                    <a:pt x="0" y="55"/>
                  </a:cubicBezTo>
                  <a:moveTo>
                    <a:pt x="54" y="47"/>
                  </a:moveTo>
                  <a:cubicBezTo>
                    <a:pt x="122" y="99"/>
                    <a:pt x="122" y="99"/>
                    <a:pt x="122" y="99"/>
                  </a:cubicBezTo>
                  <a:cubicBezTo>
                    <a:pt x="128" y="84"/>
                    <a:pt x="133" y="69"/>
                    <a:pt x="140" y="53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5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8" name="Freeform 155"/>
            <p:cNvSpPr>
              <a:spLocks/>
            </p:cNvSpPr>
            <p:nvPr userDrawn="1"/>
          </p:nvSpPr>
          <p:spPr bwMode="auto">
            <a:xfrm>
              <a:off x="636588" y="533400"/>
              <a:ext cx="63500" cy="65088"/>
            </a:xfrm>
            <a:custGeom>
              <a:avLst/>
              <a:gdLst/>
              <a:ahLst/>
              <a:cxnLst>
                <a:cxn ang="0">
                  <a:pos x="48" y="93"/>
                </a:cxn>
                <a:cxn ang="0">
                  <a:pos x="207" y="146"/>
                </a:cxn>
                <a:cxn ang="0">
                  <a:pos x="115" y="34"/>
                </a:cxn>
                <a:cxn ang="0">
                  <a:pos x="158" y="0"/>
                </a:cxn>
                <a:cxn ang="0">
                  <a:pos x="288" y="174"/>
                </a:cxn>
                <a:cxn ang="0">
                  <a:pos x="244" y="209"/>
                </a:cxn>
                <a:cxn ang="0">
                  <a:pos x="91" y="159"/>
                </a:cxn>
                <a:cxn ang="0">
                  <a:pos x="188" y="260"/>
                </a:cxn>
                <a:cxn ang="0">
                  <a:pos x="155" y="292"/>
                </a:cxn>
                <a:cxn ang="0">
                  <a:pos x="0" y="140"/>
                </a:cxn>
              </a:cxnLst>
              <a:rect l="0" t="0" r="r" b="b"/>
              <a:pathLst>
                <a:path w="288" h="292">
                  <a:moveTo>
                    <a:pt x="48" y="93"/>
                  </a:moveTo>
                  <a:cubicBezTo>
                    <a:pt x="207" y="146"/>
                    <a:pt x="207" y="146"/>
                    <a:pt x="207" y="146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88" y="174"/>
                    <a:pt x="288" y="174"/>
                    <a:pt x="288" y="174"/>
                  </a:cubicBezTo>
                  <a:cubicBezTo>
                    <a:pt x="273" y="186"/>
                    <a:pt x="259" y="197"/>
                    <a:pt x="244" y="209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88" y="260"/>
                    <a:pt x="188" y="260"/>
                    <a:pt x="188" y="260"/>
                  </a:cubicBezTo>
                  <a:cubicBezTo>
                    <a:pt x="177" y="271"/>
                    <a:pt x="166" y="281"/>
                    <a:pt x="155" y="292"/>
                  </a:cubicBezTo>
                  <a:cubicBezTo>
                    <a:pt x="0" y="140"/>
                    <a:pt x="0" y="140"/>
                    <a:pt x="0" y="14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9" name="Freeform 156"/>
            <p:cNvSpPr>
              <a:spLocks/>
            </p:cNvSpPr>
            <p:nvPr userDrawn="1"/>
          </p:nvSpPr>
          <p:spPr bwMode="auto">
            <a:xfrm>
              <a:off x="923925" y="473075"/>
              <a:ext cx="42863" cy="52388"/>
            </a:xfrm>
            <a:custGeom>
              <a:avLst/>
              <a:gdLst/>
              <a:ahLst/>
              <a:cxnLst>
                <a:cxn ang="0">
                  <a:pos x="24" y="158"/>
                </a:cxn>
                <a:cxn ang="0">
                  <a:pos x="69" y="179"/>
                </a:cxn>
                <a:cxn ang="0">
                  <a:pos x="108" y="165"/>
                </a:cxn>
                <a:cxn ang="0">
                  <a:pos x="67" y="125"/>
                </a:cxn>
                <a:cxn ang="0">
                  <a:pos x="33" y="54"/>
                </a:cxn>
                <a:cxn ang="0">
                  <a:pos x="132" y="10"/>
                </a:cxn>
                <a:cxn ang="0">
                  <a:pos x="194" y="39"/>
                </a:cxn>
                <a:cxn ang="0">
                  <a:pos x="170" y="73"/>
                </a:cxn>
                <a:cxn ang="0">
                  <a:pos x="129" y="54"/>
                </a:cxn>
                <a:cxn ang="0">
                  <a:pos x="88" y="68"/>
                </a:cxn>
                <a:cxn ang="0">
                  <a:pos x="113" y="96"/>
                </a:cxn>
                <a:cxn ang="0">
                  <a:pos x="164" y="173"/>
                </a:cxn>
                <a:cxn ang="0">
                  <a:pos x="61" y="222"/>
                </a:cxn>
                <a:cxn ang="0">
                  <a:pos x="0" y="195"/>
                </a:cxn>
                <a:cxn ang="0">
                  <a:pos x="24" y="158"/>
                </a:cxn>
              </a:cxnLst>
              <a:rect l="0" t="0" r="r" b="b"/>
              <a:pathLst>
                <a:path w="194" h="233">
                  <a:moveTo>
                    <a:pt x="24" y="158"/>
                  </a:moveTo>
                  <a:cubicBezTo>
                    <a:pt x="35" y="165"/>
                    <a:pt x="54" y="175"/>
                    <a:pt x="69" y="179"/>
                  </a:cubicBezTo>
                  <a:cubicBezTo>
                    <a:pt x="85" y="183"/>
                    <a:pt x="104" y="184"/>
                    <a:pt x="108" y="165"/>
                  </a:cubicBezTo>
                  <a:cubicBezTo>
                    <a:pt x="113" y="146"/>
                    <a:pt x="89" y="138"/>
                    <a:pt x="67" y="125"/>
                  </a:cubicBezTo>
                  <a:cubicBezTo>
                    <a:pt x="45" y="112"/>
                    <a:pt x="24" y="94"/>
                    <a:pt x="33" y="54"/>
                  </a:cubicBezTo>
                  <a:cubicBezTo>
                    <a:pt x="44" y="10"/>
                    <a:pt x="94" y="0"/>
                    <a:pt x="132" y="10"/>
                  </a:cubicBezTo>
                  <a:cubicBezTo>
                    <a:pt x="155" y="16"/>
                    <a:pt x="175" y="26"/>
                    <a:pt x="194" y="39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58" y="65"/>
                    <a:pt x="140" y="57"/>
                    <a:pt x="129" y="54"/>
                  </a:cubicBezTo>
                  <a:cubicBezTo>
                    <a:pt x="103" y="48"/>
                    <a:pt x="91" y="55"/>
                    <a:pt x="88" y="68"/>
                  </a:cubicBezTo>
                  <a:cubicBezTo>
                    <a:pt x="86" y="76"/>
                    <a:pt x="90" y="85"/>
                    <a:pt x="113" y="96"/>
                  </a:cubicBezTo>
                  <a:cubicBezTo>
                    <a:pt x="163" y="120"/>
                    <a:pt x="172" y="145"/>
                    <a:pt x="164" y="173"/>
                  </a:cubicBezTo>
                  <a:cubicBezTo>
                    <a:pt x="152" y="224"/>
                    <a:pt x="107" y="233"/>
                    <a:pt x="61" y="222"/>
                  </a:cubicBezTo>
                  <a:cubicBezTo>
                    <a:pt x="40" y="217"/>
                    <a:pt x="19" y="207"/>
                    <a:pt x="0" y="195"/>
                  </a:cubicBezTo>
                  <a:lnTo>
                    <a:pt x="24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0" name="Freeform 157"/>
            <p:cNvSpPr>
              <a:spLocks noEditPoints="1"/>
            </p:cNvSpPr>
            <p:nvPr userDrawn="1"/>
          </p:nvSpPr>
          <p:spPr bwMode="auto">
            <a:xfrm>
              <a:off x="985838" y="495300"/>
              <a:ext cx="57150" cy="60325"/>
            </a:xfrm>
            <a:custGeom>
              <a:avLst/>
              <a:gdLst/>
              <a:ahLst/>
              <a:cxnLst>
                <a:cxn ang="0">
                  <a:pos x="181" y="33"/>
                </a:cxn>
                <a:cxn ang="0">
                  <a:pos x="230" y="185"/>
                </a:cxn>
                <a:cxn ang="0">
                  <a:pos x="77" y="231"/>
                </a:cxn>
                <a:cxn ang="0">
                  <a:pos x="28" y="79"/>
                </a:cxn>
                <a:cxn ang="0">
                  <a:pos x="181" y="33"/>
                </a:cxn>
                <a:cxn ang="0">
                  <a:pos x="97" y="192"/>
                </a:cxn>
                <a:cxn ang="0">
                  <a:pos x="179" y="158"/>
                </a:cxn>
                <a:cxn ang="0">
                  <a:pos x="160" y="72"/>
                </a:cxn>
                <a:cxn ang="0">
                  <a:pos x="78" y="105"/>
                </a:cxn>
                <a:cxn ang="0">
                  <a:pos x="97" y="192"/>
                </a:cxn>
              </a:cxnLst>
              <a:rect l="0" t="0" r="r" b="b"/>
              <a:pathLst>
                <a:path w="258" h="264">
                  <a:moveTo>
                    <a:pt x="181" y="33"/>
                  </a:moveTo>
                  <a:cubicBezTo>
                    <a:pt x="244" y="66"/>
                    <a:pt x="258" y="130"/>
                    <a:pt x="230" y="185"/>
                  </a:cubicBezTo>
                  <a:cubicBezTo>
                    <a:pt x="201" y="239"/>
                    <a:pt x="140" y="264"/>
                    <a:pt x="77" y="231"/>
                  </a:cubicBezTo>
                  <a:cubicBezTo>
                    <a:pt x="13" y="197"/>
                    <a:pt x="0" y="133"/>
                    <a:pt x="28" y="79"/>
                  </a:cubicBezTo>
                  <a:cubicBezTo>
                    <a:pt x="56" y="25"/>
                    <a:pt x="117" y="0"/>
                    <a:pt x="181" y="33"/>
                  </a:cubicBezTo>
                  <a:moveTo>
                    <a:pt x="97" y="192"/>
                  </a:moveTo>
                  <a:cubicBezTo>
                    <a:pt x="125" y="206"/>
                    <a:pt x="158" y="199"/>
                    <a:pt x="179" y="158"/>
                  </a:cubicBezTo>
                  <a:cubicBezTo>
                    <a:pt x="201" y="117"/>
                    <a:pt x="188" y="86"/>
                    <a:pt x="160" y="72"/>
                  </a:cubicBezTo>
                  <a:cubicBezTo>
                    <a:pt x="132" y="57"/>
                    <a:pt x="100" y="64"/>
                    <a:pt x="78" y="105"/>
                  </a:cubicBezTo>
                  <a:cubicBezTo>
                    <a:pt x="57" y="146"/>
                    <a:pt x="69" y="177"/>
                    <a:pt x="97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1" name="Freeform 158"/>
            <p:cNvSpPr>
              <a:spLocks/>
            </p:cNvSpPr>
            <p:nvPr userDrawn="1"/>
          </p:nvSpPr>
          <p:spPr bwMode="auto">
            <a:xfrm>
              <a:off x="1149350" y="812800"/>
              <a:ext cx="50800" cy="39688"/>
            </a:xfrm>
            <a:custGeom>
              <a:avLst/>
              <a:gdLst/>
              <a:ahLst/>
              <a:cxnLst>
                <a:cxn ang="0">
                  <a:pos x="64" y="18"/>
                </a:cxn>
                <a:cxn ang="0">
                  <a:pos x="49" y="65"/>
                </a:cxn>
                <a:cxn ang="0">
                  <a:pos x="68" y="103"/>
                </a:cxn>
                <a:cxn ang="0">
                  <a:pos x="103" y="57"/>
                </a:cxn>
                <a:cxn ang="0">
                  <a:pos x="169" y="15"/>
                </a:cxn>
                <a:cxn ang="0">
                  <a:pos x="225" y="108"/>
                </a:cxn>
                <a:cxn ang="0">
                  <a:pos x="203" y="173"/>
                </a:cxn>
                <a:cxn ang="0">
                  <a:pos x="166" y="153"/>
                </a:cxn>
                <a:cxn ang="0">
                  <a:pos x="180" y="110"/>
                </a:cxn>
                <a:cxn ang="0">
                  <a:pos x="162" y="71"/>
                </a:cxn>
                <a:cxn ang="0">
                  <a:pos x="137" y="99"/>
                </a:cxn>
                <a:cxn ang="0">
                  <a:pos x="66" y="160"/>
                </a:cxn>
                <a:cxn ang="0">
                  <a:pos x="5" y="63"/>
                </a:cxn>
                <a:cxn ang="0">
                  <a:pos x="25" y="0"/>
                </a:cxn>
                <a:cxn ang="0">
                  <a:pos x="64" y="18"/>
                </a:cxn>
              </a:cxnLst>
              <a:rect l="0" t="0" r="r" b="b"/>
              <a:pathLst>
                <a:path w="230" h="173">
                  <a:moveTo>
                    <a:pt x="64" y="18"/>
                  </a:moveTo>
                  <a:cubicBezTo>
                    <a:pt x="59" y="30"/>
                    <a:pt x="51" y="50"/>
                    <a:pt x="49" y="65"/>
                  </a:cubicBezTo>
                  <a:cubicBezTo>
                    <a:pt x="47" y="82"/>
                    <a:pt x="49" y="100"/>
                    <a:pt x="68" y="103"/>
                  </a:cubicBezTo>
                  <a:cubicBezTo>
                    <a:pt x="88" y="105"/>
                    <a:pt x="92" y="81"/>
                    <a:pt x="103" y="57"/>
                  </a:cubicBezTo>
                  <a:cubicBezTo>
                    <a:pt x="113" y="33"/>
                    <a:pt x="129" y="10"/>
                    <a:pt x="169" y="15"/>
                  </a:cubicBezTo>
                  <a:cubicBezTo>
                    <a:pt x="214" y="20"/>
                    <a:pt x="230" y="68"/>
                    <a:pt x="225" y="108"/>
                  </a:cubicBezTo>
                  <a:cubicBezTo>
                    <a:pt x="222" y="131"/>
                    <a:pt x="214" y="152"/>
                    <a:pt x="203" y="173"/>
                  </a:cubicBezTo>
                  <a:cubicBezTo>
                    <a:pt x="166" y="153"/>
                    <a:pt x="166" y="153"/>
                    <a:pt x="166" y="153"/>
                  </a:cubicBezTo>
                  <a:cubicBezTo>
                    <a:pt x="173" y="140"/>
                    <a:pt x="179" y="121"/>
                    <a:pt x="180" y="110"/>
                  </a:cubicBezTo>
                  <a:cubicBezTo>
                    <a:pt x="184" y="84"/>
                    <a:pt x="175" y="73"/>
                    <a:pt x="162" y="71"/>
                  </a:cubicBezTo>
                  <a:cubicBezTo>
                    <a:pt x="154" y="70"/>
                    <a:pt x="146" y="75"/>
                    <a:pt x="137" y="99"/>
                  </a:cubicBezTo>
                  <a:cubicBezTo>
                    <a:pt x="119" y="151"/>
                    <a:pt x="96" y="163"/>
                    <a:pt x="66" y="160"/>
                  </a:cubicBezTo>
                  <a:cubicBezTo>
                    <a:pt x="15" y="153"/>
                    <a:pt x="0" y="109"/>
                    <a:pt x="5" y="63"/>
                  </a:cubicBezTo>
                  <a:cubicBezTo>
                    <a:pt x="8" y="41"/>
                    <a:pt x="16" y="19"/>
                    <a:pt x="25" y="0"/>
                  </a:cubicBezTo>
                  <a:lnTo>
                    <a:pt x="64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2" name="Freeform 159"/>
            <p:cNvSpPr>
              <a:spLocks/>
            </p:cNvSpPr>
            <p:nvPr userDrawn="1"/>
          </p:nvSpPr>
          <p:spPr bwMode="auto">
            <a:xfrm>
              <a:off x="560388" y="879475"/>
              <a:ext cx="53975" cy="47625"/>
            </a:xfrm>
            <a:custGeom>
              <a:avLst/>
              <a:gdLst/>
              <a:ahLst/>
              <a:cxnLst>
                <a:cxn ang="0">
                  <a:pos x="195" y="143"/>
                </a:cxn>
                <a:cxn ang="0">
                  <a:pos x="186" y="94"/>
                </a:cxn>
                <a:cxn ang="0">
                  <a:pos x="152" y="69"/>
                </a:cxn>
                <a:cxn ang="0">
                  <a:pos x="143" y="126"/>
                </a:cxn>
                <a:cxn ang="0">
                  <a:pos x="104" y="194"/>
                </a:cxn>
                <a:cxn ang="0">
                  <a:pos x="11" y="138"/>
                </a:cxn>
                <a:cxn ang="0">
                  <a:pos x="0" y="70"/>
                </a:cxn>
                <a:cxn ang="0">
                  <a:pos x="42" y="71"/>
                </a:cxn>
                <a:cxn ang="0">
                  <a:pos x="50" y="116"/>
                </a:cxn>
                <a:cxn ang="0">
                  <a:pos x="84" y="141"/>
                </a:cxn>
                <a:cxn ang="0">
                  <a:pos x="93" y="105"/>
                </a:cxn>
                <a:cxn ang="0">
                  <a:pos x="127" y="18"/>
                </a:cxn>
                <a:cxn ang="0">
                  <a:pos x="226" y="76"/>
                </a:cxn>
                <a:cxn ang="0">
                  <a:pos x="239" y="141"/>
                </a:cxn>
                <a:cxn ang="0">
                  <a:pos x="195" y="143"/>
                </a:cxn>
              </a:cxnLst>
              <a:rect l="0" t="0" r="r" b="b"/>
              <a:pathLst>
                <a:path w="239" h="210">
                  <a:moveTo>
                    <a:pt x="195" y="143"/>
                  </a:moveTo>
                  <a:cubicBezTo>
                    <a:pt x="194" y="129"/>
                    <a:pt x="192" y="108"/>
                    <a:pt x="186" y="94"/>
                  </a:cubicBezTo>
                  <a:cubicBezTo>
                    <a:pt x="180" y="78"/>
                    <a:pt x="171" y="62"/>
                    <a:pt x="152" y="69"/>
                  </a:cubicBezTo>
                  <a:cubicBezTo>
                    <a:pt x="134" y="76"/>
                    <a:pt x="141" y="100"/>
                    <a:pt x="143" y="126"/>
                  </a:cubicBezTo>
                  <a:cubicBezTo>
                    <a:pt x="145" y="152"/>
                    <a:pt x="142" y="179"/>
                    <a:pt x="104" y="194"/>
                  </a:cubicBezTo>
                  <a:cubicBezTo>
                    <a:pt x="61" y="210"/>
                    <a:pt x="26" y="175"/>
                    <a:pt x="11" y="138"/>
                  </a:cubicBezTo>
                  <a:cubicBezTo>
                    <a:pt x="3" y="116"/>
                    <a:pt x="0" y="93"/>
                    <a:pt x="0" y="70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2" y="86"/>
                    <a:pt x="46" y="105"/>
                    <a:pt x="50" y="116"/>
                  </a:cubicBezTo>
                  <a:cubicBezTo>
                    <a:pt x="59" y="140"/>
                    <a:pt x="71" y="146"/>
                    <a:pt x="84" y="141"/>
                  </a:cubicBezTo>
                  <a:cubicBezTo>
                    <a:pt x="92" y="138"/>
                    <a:pt x="97" y="130"/>
                    <a:pt x="93" y="105"/>
                  </a:cubicBezTo>
                  <a:cubicBezTo>
                    <a:pt x="85" y="50"/>
                    <a:pt x="100" y="29"/>
                    <a:pt x="127" y="18"/>
                  </a:cubicBezTo>
                  <a:cubicBezTo>
                    <a:pt x="176" y="0"/>
                    <a:pt x="210" y="32"/>
                    <a:pt x="226" y="76"/>
                  </a:cubicBezTo>
                  <a:cubicBezTo>
                    <a:pt x="234" y="96"/>
                    <a:pt x="238" y="119"/>
                    <a:pt x="239" y="141"/>
                  </a:cubicBezTo>
                  <a:lnTo>
                    <a:pt x="195" y="1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3" name="Freeform 160"/>
            <p:cNvSpPr>
              <a:spLocks noEditPoints="1"/>
            </p:cNvSpPr>
            <p:nvPr userDrawn="1"/>
          </p:nvSpPr>
          <p:spPr bwMode="auto">
            <a:xfrm>
              <a:off x="701675" y="495300"/>
              <a:ext cx="57150" cy="60325"/>
            </a:xfrm>
            <a:custGeom>
              <a:avLst/>
              <a:gdLst/>
              <a:ahLst/>
              <a:cxnLst>
                <a:cxn ang="0">
                  <a:pos x="77" y="33"/>
                </a:cxn>
                <a:cxn ang="0">
                  <a:pos x="230" y="79"/>
                </a:cxn>
                <a:cxn ang="0">
                  <a:pos x="181" y="231"/>
                </a:cxn>
                <a:cxn ang="0">
                  <a:pos x="28" y="185"/>
                </a:cxn>
                <a:cxn ang="0">
                  <a:pos x="77" y="33"/>
                </a:cxn>
                <a:cxn ang="0">
                  <a:pos x="161" y="192"/>
                </a:cxn>
                <a:cxn ang="0">
                  <a:pos x="180" y="105"/>
                </a:cxn>
                <a:cxn ang="0">
                  <a:pos x="98" y="72"/>
                </a:cxn>
                <a:cxn ang="0">
                  <a:pos x="79" y="159"/>
                </a:cxn>
                <a:cxn ang="0">
                  <a:pos x="161" y="192"/>
                </a:cxn>
              </a:cxnLst>
              <a:rect l="0" t="0" r="r" b="b"/>
              <a:pathLst>
                <a:path w="258" h="264">
                  <a:moveTo>
                    <a:pt x="77" y="33"/>
                  </a:moveTo>
                  <a:cubicBezTo>
                    <a:pt x="141" y="0"/>
                    <a:pt x="201" y="25"/>
                    <a:pt x="230" y="79"/>
                  </a:cubicBezTo>
                  <a:cubicBezTo>
                    <a:pt x="258" y="133"/>
                    <a:pt x="245" y="197"/>
                    <a:pt x="181" y="231"/>
                  </a:cubicBezTo>
                  <a:cubicBezTo>
                    <a:pt x="117" y="264"/>
                    <a:pt x="57" y="239"/>
                    <a:pt x="28" y="185"/>
                  </a:cubicBezTo>
                  <a:cubicBezTo>
                    <a:pt x="0" y="130"/>
                    <a:pt x="14" y="67"/>
                    <a:pt x="77" y="33"/>
                  </a:cubicBezTo>
                  <a:moveTo>
                    <a:pt x="161" y="192"/>
                  </a:moveTo>
                  <a:cubicBezTo>
                    <a:pt x="189" y="177"/>
                    <a:pt x="201" y="146"/>
                    <a:pt x="180" y="105"/>
                  </a:cubicBezTo>
                  <a:cubicBezTo>
                    <a:pt x="158" y="64"/>
                    <a:pt x="126" y="57"/>
                    <a:pt x="98" y="72"/>
                  </a:cubicBezTo>
                  <a:cubicBezTo>
                    <a:pt x="70" y="87"/>
                    <a:pt x="57" y="118"/>
                    <a:pt x="79" y="159"/>
                  </a:cubicBezTo>
                  <a:cubicBezTo>
                    <a:pt x="100" y="199"/>
                    <a:pt x="133" y="206"/>
                    <a:pt x="161" y="19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4" name="Freeform 161"/>
            <p:cNvSpPr>
              <a:spLocks/>
            </p:cNvSpPr>
            <p:nvPr userDrawn="1"/>
          </p:nvSpPr>
          <p:spPr bwMode="auto">
            <a:xfrm>
              <a:off x="777875" y="473075"/>
              <a:ext cx="44450" cy="52388"/>
            </a:xfrm>
            <a:custGeom>
              <a:avLst/>
              <a:gdLst/>
              <a:ahLst/>
              <a:cxnLst>
                <a:cxn ang="0">
                  <a:pos x="51" y="187"/>
                </a:cxn>
                <a:cxn ang="0">
                  <a:pos x="100" y="185"/>
                </a:cxn>
                <a:cxn ang="0">
                  <a:pos x="129" y="154"/>
                </a:cxn>
                <a:cxn ang="0">
                  <a:pos x="74" y="138"/>
                </a:cxn>
                <a:cxn ang="0">
                  <a:pos x="11" y="91"/>
                </a:cxn>
                <a:cxn ang="0">
                  <a:pos x="78" y="5"/>
                </a:cxn>
                <a:cxn ang="0">
                  <a:pos x="147" y="3"/>
                </a:cxn>
                <a:cxn ang="0">
                  <a:pos x="141" y="44"/>
                </a:cxn>
                <a:cxn ang="0">
                  <a:pos x="96" y="46"/>
                </a:cxn>
                <a:cxn ang="0">
                  <a:pos x="66" y="77"/>
                </a:cxn>
                <a:cxn ang="0">
                  <a:pos x="101" y="90"/>
                </a:cxn>
                <a:cxn ang="0">
                  <a:pos x="183" y="135"/>
                </a:cxn>
                <a:cxn ang="0">
                  <a:pos x="114" y="227"/>
                </a:cxn>
                <a:cxn ang="0">
                  <a:pos x="47" y="231"/>
                </a:cxn>
                <a:cxn ang="0">
                  <a:pos x="51" y="187"/>
                </a:cxn>
              </a:cxnLst>
              <a:rect l="0" t="0" r="r" b="b"/>
              <a:pathLst>
                <a:path w="195" h="232">
                  <a:moveTo>
                    <a:pt x="51" y="187"/>
                  </a:moveTo>
                  <a:cubicBezTo>
                    <a:pt x="64" y="188"/>
                    <a:pt x="86" y="188"/>
                    <a:pt x="100" y="185"/>
                  </a:cubicBezTo>
                  <a:cubicBezTo>
                    <a:pt x="117" y="180"/>
                    <a:pt x="133" y="173"/>
                    <a:pt x="129" y="154"/>
                  </a:cubicBezTo>
                  <a:cubicBezTo>
                    <a:pt x="124" y="135"/>
                    <a:pt x="100" y="139"/>
                    <a:pt x="74" y="138"/>
                  </a:cubicBezTo>
                  <a:cubicBezTo>
                    <a:pt x="48" y="137"/>
                    <a:pt x="21" y="130"/>
                    <a:pt x="11" y="91"/>
                  </a:cubicBezTo>
                  <a:cubicBezTo>
                    <a:pt x="0" y="46"/>
                    <a:pt x="39" y="15"/>
                    <a:pt x="78" y="5"/>
                  </a:cubicBezTo>
                  <a:cubicBezTo>
                    <a:pt x="101" y="0"/>
                    <a:pt x="124" y="0"/>
                    <a:pt x="147" y="3"/>
                  </a:cubicBezTo>
                  <a:cubicBezTo>
                    <a:pt x="141" y="44"/>
                    <a:pt x="141" y="44"/>
                    <a:pt x="141" y="44"/>
                  </a:cubicBezTo>
                  <a:cubicBezTo>
                    <a:pt x="126" y="43"/>
                    <a:pt x="106" y="44"/>
                    <a:pt x="96" y="46"/>
                  </a:cubicBezTo>
                  <a:cubicBezTo>
                    <a:pt x="70" y="53"/>
                    <a:pt x="63" y="64"/>
                    <a:pt x="66" y="77"/>
                  </a:cubicBezTo>
                  <a:cubicBezTo>
                    <a:pt x="68" y="85"/>
                    <a:pt x="76" y="91"/>
                    <a:pt x="101" y="90"/>
                  </a:cubicBezTo>
                  <a:cubicBezTo>
                    <a:pt x="156" y="89"/>
                    <a:pt x="175" y="106"/>
                    <a:pt x="183" y="135"/>
                  </a:cubicBezTo>
                  <a:cubicBezTo>
                    <a:pt x="195" y="186"/>
                    <a:pt x="159" y="215"/>
                    <a:pt x="114" y="227"/>
                  </a:cubicBezTo>
                  <a:cubicBezTo>
                    <a:pt x="93" y="232"/>
                    <a:pt x="69" y="232"/>
                    <a:pt x="47" y="231"/>
                  </a:cubicBezTo>
                  <a:lnTo>
                    <a:pt x="5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5" name="Oval 162"/>
            <p:cNvSpPr>
              <a:spLocks noChangeArrowheads="1"/>
            </p:cNvSpPr>
            <p:nvPr userDrawn="1"/>
          </p:nvSpPr>
          <p:spPr bwMode="auto">
            <a:xfrm>
              <a:off x="860425" y="4794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6" name="Freeform 163"/>
            <p:cNvSpPr>
              <a:spLocks/>
            </p:cNvSpPr>
            <p:nvPr userDrawn="1"/>
          </p:nvSpPr>
          <p:spPr bwMode="auto">
            <a:xfrm>
              <a:off x="1109663" y="609600"/>
              <a:ext cx="26988" cy="26988"/>
            </a:xfrm>
            <a:custGeom>
              <a:avLst/>
              <a:gdLst/>
              <a:ahLst/>
              <a:cxnLst>
                <a:cxn ang="0">
                  <a:pos x="17" y="91"/>
                </a:cxn>
                <a:cxn ang="0">
                  <a:pos x="91" y="104"/>
                </a:cxn>
                <a:cxn ang="0">
                  <a:pos x="104" y="31"/>
                </a:cxn>
                <a:cxn ang="0">
                  <a:pos x="30" y="17"/>
                </a:cxn>
                <a:cxn ang="0">
                  <a:pos x="17" y="91"/>
                </a:cxn>
              </a:cxnLst>
              <a:rect l="0" t="0" r="r" b="b"/>
              <a:pathLst>
                <a:path w="121" h="121">
                  <a:moveTo>
                    <a:pt x="17" y="91"/>
                  </a:moveTo>
                  <a:cubicBezTo>
                    <a:pt x="33" y="115"/>
                    <a:pt x="67" y="121"/>
                    <a:pt x="91" y="104"/>
                  </a:cubicBezTo>
                  <a:cubicBezTo>
                    <a:pt x="115" y="88"/>
                    <a:pt x="121" y="55"/>
                    <a:pt x="104" y="31"/>
                  </a:cubicBezTo>
                  <a:cubicBezTo>
                    <a:pt x="88" y="6"/>
                    <a:pt x="55" y="0"/>
                    <a:pt x="30" y="17"/>
                  </a:cubicBezTo>
                  <a:cubicBezTo>
                    <a:pt x="6" y="33"/>
                    <a:pt x="0" y="67"/>
                    <a:pt x="17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7" name="Oval 164"/>
            <p:cNvSpPr>
              <a:spLocks noChangeArrowheads="1"/>
            </p:cNvSpPr>
            <p:nvPr userDrawn="1"/>
          </p:nvSpPr>
          <p:spPr bwMode="auto">
            <a:xfrm>
              <a:off x="860425" y="1089025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8" name="Freeform 165"/>
            <p:cNvSpPr>
              <a:spLocks/>
            </p:cNvSpPr>
            <p:nvPr userDrawn="1"/>
          </p:nvSpPr>
          <p:spPr bwMode="auto">
            <a:xfrm>
              <a:off x="608013" y="609600"/>
              <a:ext cx="26988" cy="26988"/>
            </a:xfrm>
            <a:custGeom>
              <a:avLst/>
              <a:gdLst/>
              <a:ahLst/>
              <a:cxnLst>
                <a:cxn ang="0">
                  <a:pos x="104" y="91"/>
                </a:cxn>
                <a:cxn ang="0">
                  <a:pos x="91" y="17"/>
                </a:cxn>
                <a:cxn ang="0">
                  <a:pos x="17" y="31"/>
                </a:cxn>
                <a:cxn ang="0">
                  <a:pos x="30" y="104"/>
                </a:cxn>
                <a:cxn ang="0">
                  <a:pos x="104" y="91"/>
                </a:cxn>
              </a:cxnLst>
              <a:rect l="0" t="0" r="r" b="b"/>
              <a:pathLst>
                <a:path w="121" h="121">
                  <a:moveTo>
                    <a:pt x="104" y="91"/>
                  </a:moveTo>
                  <a:cubicBezTo>
                    <a:pt x="121" y="67"/>
                    <a:pt x="115" y="33"/>
                    <a:pt x="91" y="17"/>
                  </a:cubicBezTo>
                  <a:cubicBezTo>
                    <a:pt x="67" y="0"/>
                    <a:pt x="34" y="6"/>
                    <a:pt x="17" y="31"/>
                  </a:cubicBezTo>
                  <a:cubicBezTo>
                    <a:pt x="0" y="55"/>
                    <a:pt x="6" y="88"/>
                    <a:pt x="30" y="104"/>
                  </a:cubicBezTo>
                  <a:cubicBezTo>
                    <a:pt x="55" y="121"/>
                    <a:pt x="88" y="115"/>
                    <a:pt x="104" y="9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99" name="Freeform 166"/>
            <p:cNvSpPr>
              <a:spLocks/>
            </p:cNvSpPr>
            <p:nvPr userDrawn="1"/>
          </p:nvSpPr>
          <p:spPr bwMode="auto">
            <a:xfrm>
              <a:off x="822325" y="744538"/>
              <a:ext cx="95250" cy="111125"/>
            </a:xfrm>
            <a:custGeom>
              <a:avLst/>
              <a:gdLst/>
              <a:ahLst/>
              <a:cxnLst>
                <a:cxn ang="0">
                  <a:pos x="429" y="430"/>
                </a:cxn>
                <a:cxn ang="0">
                  <a:pos x="364" y="457"/>
                </a:cxn>
                <a:cxn ang="0">
                  <a:pos x="311" y="457"/>
                </a:cxn>
                <a:cxn ang="0">
                  <a:pos x="237" y="494"/>
                </a:cxn>
                <a:cxn ang="0">
                  <a:pos x="218" y="494"/>
                </a:cxn>
                <a:cxn ang="0">
                  <a:pos x="144" y="457"/>
                </a:cxn>
                <a:cxn ang="0">
                  <a:pos x="91" y="457"/>
                </a:cxn>
                <a:cxn ang="0">
                  <a:pos x="0" y="366"/>
                </a:cxn>
                <a:cxn ang="0">
                  <a:pos x="0" y="0"/>
                </a:cxn>
              </a:cxnLst>
              <a:rect l="0" t="0" r="r" b="b"/>
              <a:pathLst>
                <a:path w="429" h="494">
                  <a:moveTo>
                    <a:pt x="429" y="430"/>
                  </a:moveTo>
                  <a:cubicBezTo>
                    <a:pt x="413" y="447"/>
                    <a:pt x="390" y="457"/>
                    <a:pt x="364" y="457"/>
                  </a:cubicBezTo>
                  <a:cubicBezTo>
                    <a:pt x="311" y="457"/>
                    <a:pt x="311" y="457"/>
                    <a:pt x="311" y="457"/>
                  </a:cubicBezTo>
                  <a:cubicBezTo>
                    <a:pt x="281" y="457"/>
                    <a:pt x="254" y="472"/>
                    <a:pt x="237" y="494"/>
                  </a:cubicBezTo>
                  <a:cubicBezTo>
                    <a:pt x="218" y="494"/>
                    <a:pt x="218" y="494"/>
                    <a:pt x="218" y="494"/>
                  </a:cubicBezTo>
                  <a:cubicBezTo>
                    <a:pt x="201" y="472"/>
                    <a:pt x="174" y="457"/>
                    <a:pt x="144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41" y="457"/>
                    <a:pt x="0" y="416"/>
                    <a:pt x="0" y="36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3032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0" name="Freeform 167"/>
            <p:cNvSpPr>
              <a:spLocks/>
            </p:cNvSpPr>
            <p:nvPr userDrawn="1"/>
          </p:nvSpPr>
          <p:spPr bwMode="auto">
            <a:xfrm>
              <a:off x="822325" y="744538"/>
              <a:ext cx="101600" cy="96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6" y="0"/>
                </a:cxn>
                <a:cxn ang="0">
                  <a:pos x="456" y="366"/>
                </a:cxn>
                <a:cxn ang="0">
                  <a:pos x="429" y="430"/>
                </a:cxn>
              </a:cxnLst>
              <a:rect l="0" t="0" r="r" b="b"/>
              <a:pathLst>
                <a:path w="456" h="430">
                  <a:moveTo>
                    <a:pt x="0" y="0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456" y="366"/>
                    <a:pt x="456" y="366"/>
                    <a:pt x="456" y="366"/>
                  </a:cubicBezTo>
                  <a:cubicBezTo>
                    <a:pt x="456" y="391"/>
                    <a:pt x="446" y="413"/>
                    <a:pt x="429" y="43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01" name="Freeform 168"/>
            <p:cNvSpPr>
              <a:spLocks noEditPoints="1"/>
            </p:cNvSpPr>
            <p:nvPr userDrawn="1"/>
          </p:nvSpPr>
          <p:spPr bwMode="auto">
            <a:xfrm>
              <a:off x="815975" y="739775"/>
              <a:ext cx="112713" cy="120650"/>
            </a:xfrm>
            <a:custGeom>
              <a:avLst/>
              <a:gdLst/>
              <a:ahLst/>
              <a:cxnLst>
                <a:cxn ang="0">
                  <a:pos x="503" y="389"/>
                </a:cxn>
                <a:cxn ang="0">
                  <a:pos x="388" y="504"/>
                </a:cxn>
                <a:cxn ang="0">
                  <a:pos x="335" y="504"/>
                </a:cxn>
                <a:cxn ang="0">
                  <a:pos x="272" y="545"/>
                </a:cxn>
                <a:cxn ang="0">
                  <a:pos x="231" y="545"/>
                </a:cxn>
                <a:cxn ang="0">
                  <a:pos x="168" y="504"/>
                </a:cxn>
                <a:cxn ang="0">
                  <a:pos x="115" y="504"/>
                </a:cxn>
                <a:cxn ang="0">
                  <a:pos x="0" y="389"/>
                </a:cxn>
                <a:cxn ang="0">
                  <a:pos x="0" y="0"/>
                </a:cxn>
                <a:cxn ang="0">
                  <a:pos x="503" y="0"/>
                </a:cxn>
                <a:cxn ang="0">
                  <a:pos x="503" y="389"/>
                </a:cxn>
                <a:cxn ang="0">
                  <a:pos x="456" y="47"/>
                </a:cxn>
                <a:cxn ang="0">
                  <a:pos x="47" y="47"/>
                </a:cxn>
                <a:cxn ang="0">
                  <a:pos x="47" y="389"/>
                </a:cxn>
                <a:cxn ang="0">
                  <a:pos x="115" y="457"/>
                </a:cxn>
                <a:cxn ang="0">
                  <a:pos x="168" y="457"/>
                </a:cxn>
                <a:cxn ang="0">
                  <a:pos x="251" y="492"/>
                </a:cxn>
                <a:cxn ang="0">
                  <a:pos x="252" y="492"/>
                </a:cxn>
                <a:cxn ang="0">
                  <a:pos x="335" y="457"/>
                </a:cxn>
                <a:cxn ang="0">
                  <a:pos x="388" y="457"/>
                </a:cxn>
                <a:cxn ang="0">
                  <a:pos x="456" y="389"/>
                </a:cxn>
                <a:cxn ang="0">
                  <a:pos x="456" y="47"/>
                </a:cxn>
              </a:cxnLst>
              <a:rect l="0" t="0" r="r" b="b"/>
              <a:pathLst>
                <a:path w="503" h="545">
                  <a:moveTo>
                    <a:pt x="503" y="389"/>
                  </a:moveTo>
                  <a:cubicBezTo>
                    <a:pt x="503" y="452"/>
                    <a:pt x="452" y="504"/>
                    <a:pt x="388" y="504"/>
                  </a:cubicBezTo>
                  <a:cubicBezTo>
                    <a:pt x="335" y="504"/>
                    <a:pt x="335" y="504"/>
                    <a:pt x="335" y="504"/>
                  </a:cubicBezTo>
                  <a:cubicBezTo>
                    <a:pt x="307" y="504"/>
                    <a:pt x="282" y="521"/>
                    <a:pt x="272" y="545"/>
                  </a:cubicBezTo>
                  <a:cubicBezTo>
                    <a:pt x="231" y="545"/>
                    <a:pt x="231" y="545"/>
                    <a:pt x="231" y="545"/>
                  </a:cubicBezTo>
                  <a:cubicBezTo>
                    <a:pt x="221" y="521"/>
                    <a:pt x="197" y="504"/>
                    <a:pt x="168" y="504"/>
                  </a:cubicBezTo>
                  <a:cubicBezTo>
                    <a:pt x="115" y="504"/>
                    <a:pt x="115" y="504"/>
                    <a:pt x="115" y="504"/>
                  </a:cubicBezTo>
                  <a:cubicBezTo>
                    <a:pt x="51" y="504"/>
                    <a:pt x="0" y="452"/>
                    <a:pt x="0" y="3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3" y="0"/>
                    <a:pt x="503" y="0"/>
                    <a:pt x="503" y="0"/>
                  </a:cubicBezTo>
                  <a:lnTo>
                    <a:pt x="503" y="389"/>
                  </a:lnTo>
                  <a:close/>
                  <a:moveTo>
                    <a:pt x="456" y="47"/>
                  </a:moveTo>
                  <a:cubicBezTo>
                    <a:pt x="47" y="47"/>
                    <a:pt x="47" y="47"/>
                    <a:pt x="47" y="47"/>
                  </a:cubicBezTo>
                  <a:cubicBezTo>
                    <a:pt x="47" y="389"/>
                    <a:pt x="47" y="389"/>
                    <a:pt x="47" y="389"/>
                  </a:cubicBezTo>
                  <a:cubicBezTo>
                    <a:pt x="47" y="426"/>
                    <a:pt x="77" y="457"/>
                    <a:pt x="115" y="457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201" y="457"/>
                    <a:pt x="230" y="470"/>
                    <a:pt x="251" y="492"/>
                  </a:cubicBezTo>
                  <a:cubicBezTo>
                    <a:pt x="252" y="492"/>
                    <a:pt x="252" y="492"/>
                    <a:pt x="252" y="492"/>
                  </a:cubicBezTo>
                  <a:cubicBezTo>
                    <a:pt x="273" y="470"/>
                    <a:pt x="302" y="457"/>
                    <a:pt x="335" y="457"/>
                  </a:cubicBezTo>
                  <a:cubicBezTo>
                    <a:pt x="388" y="457"/>
                    <a:pt x="388" y="457"/>
                    <a:pt x="388" y="457"/>
                  </a:cubicBezTo>
                  <a:cubicBezTo>
                    <a:pt x="426" y="457"/>
                    <a:pt x="456" y="426"/>
                    <a:pt x="456" y="389"/>
                  </a:cubicBezTo>
                  <a:lnTo>
                    <a:pt x="456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74" name="Rechthoek 173"/>
          <p:cNvSpPr/>
          <p:nvPr userDrawn="1"/>
        </p:nvSpPr>
        <p:spPr>
          <a:xfrm>
            <a:off x="1833384" y="1692894"/>
            <a:ext cx="6660000" cy="255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>
                <a:noFill/>
              </a:ln>
            </a:endParaRPr>
          </a:p>
        </p:txBody>
      </p:sp>
      <p:sp>
        <p:nvSpPr>
          <p:cNvPr id="17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0152000" y="7534800"/>
            <a:ext cx="36000" cy="36000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17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152000" y="7534800"/>
            <a:ext cx="36000" cy="36000"/>
          </a:xfrm>
        </p:spPr>
        <p:txBody>
          <a:bodyPr/>
          <a:lstStyle>
            <a:lvl1pPr>
              <a:defRPr sz="100">
                <a:solidFill>
                  <a:srgbClr val="211C1C"/>
                </a:solidFill>
              </a:defRPr>
            </a:lvl1pPr>
          </a:lstStyle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white">
          <a:xfrm>
            <a:off x="2088000" y="1834998"/>
            <a:ext cx="6120000" cy="1470025"/>
          </a:xfrm>
        </p:spPr>
        <p:txBody>
          <a:bodyPr anchor="t" anchorCtr="0"/>
          <a:lstStyle>
            <a:lvl1pPr algn="l">
              <a:defRPr sz="420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 userDrawn="1">
            <p:ph type="dt" sz="half" idx="10"/>
          </p:nvPr>
        </p:nvSpPr>
        <p:spPr bwMode="white">
          <a:xfrm>
            <a:off x="2088000" y="6139993"/>
            <a:ext cx="2133600" cy="365125"/>
          </a:xfrm>
        </p:spPr>
        <p:txBody>
          <a:bodyPr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2088000" y="3482165"/>
            <a:ext cx="6120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Voornaam Achternaam</a:t>
            </a:r>
            <a:endParaRPr lang="nl-NL"/>
          </a:p>
        </p:txBody>
      </p:sp>
      <p:sp>
        <p:nvSpPr>
          <p:cNvPr id="9" name="Tijdelijke aanduiding voor tekst 8"/>
          <p:cNvSpPr>
            <a:spLocks noGrp="1"/>
          </p:cNvSpPr>
          <p:nvPr userDrawn="1">
            <p:ph type="body" sz="quarter" idx="13" hasCustomPrompt="1"/>
          </p:nvPr>
        </p:nvSpPr>
        <p:spPr bwMode="white">
          <a:xfrm>
            <a:off x="2088000" y="3781579"/>
            <a:ext cx="6120000" cy="2880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Functieomschrijving</a:t>
            </a:r>
            <a:endParaRPr lang="nl-NL"/>
          </a:p>
        </p:txBody>
      </p:sp>
      <p:sp>
        <p:nvSpPr>
          <p:cNvPr id="177" name="Tijdelijke aanduiding voor tekst 15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964113" y="432909"/>
            <a:ext cx="3529012" cy="792000"/>
          </a:xfrm>
        </p:spPr>
        <p:txBody>
          <a:bodyPr/>
          <a:lstStyle>
            <a:lvl1pPr algn="r"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mtClean="0"/>
              <a:t>Faculteitsnaam (bold), Subafdeling daaronder totaal max. 4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jdelijke aanduiding voor tekst 15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Afdeling max. 2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8000" y="1634446"/>
            <a:ext cx="7308000" cy="3672000"/>
          </a:xfrm>
        </p:spPr>
        <p:txBody>
          <a:bodyPr/>
          <a:lstStyle>
            <a:lvl1pPr marL="270000" indent="-270000">
              <a:lnSpc>
                <a:spcPct val="110000"/>
              </a:lnSpc>
              <a:buFont typeface="Verdana" pitchFamily="34" charset="0"/>
              <a:buChar char="•"/>
              <a:defRPr/>
            </a:lvl1pPr>
            <a:lvl2pPr marL="270000" indent="-270000">
              <a:lnSpc>
                <a:spcPct val="110000"/>
              </a:lnSpc>
              <a:spcBef>
                <a:spcPts val="2100"/>
              </a:spcBef>
              <a:buFont typeface="Verdana" pitchFamily="34" charset="0"/>
              <a:buChar char="•"/>
              <a:defRPr/>
            </a:lvl2pPr>
            <a:lvl3pPr marL="540000">
              <a:lnSpc>
                <a:spcPct val="110000"/>
              </a:lnSpc>
              <a:defRPr/>
            </a:lvl3pPr>
            <a:lvl4pPr marL="810000">
              <a:lnSpc>
                <a:spcPct val="110000"/>
              </a:lnSpc>
              <a:defRPr/>
            </a:lvl4pPr>
            <a:lvl5pPr marL="1080000">
              <a:lnSpc>
                <a:spcPct val="110000"/>
              </a:lnSpc>
              <a:defRPr/>
            </a:lvl5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Tijdelijke aanduiding voor tekst 15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Afdeling max. 2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,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8000" y="1634400"/>
            <a:ext cx="3492000" cy="3672000"/>
          </a:xfrm>
        </p:spPr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4968000" y="1702396"/>
            <a:ext cx="3492000" cy="2520000"/>
          </a:xfrm>
        </p:spPr>
        <p:txBody>
          <a:bodyPr/>
          <a:lstStyle/>
          <a:p>
            <a:r>
              <a:rPr lang="nl-NL" smtClean="0"/>
              <a:t>Drag picture to placeholder or click icon to add</a:t>
            </a:r>
            <a:endParaRPr lang="nl-NL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496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nl-NL" smtClean="0"/>
              <a:t>Fotobijschrift</a:t>
            </a:r>
            <a:endParaRPr lang="nl-NL"/>
          </a:p>
        </p:txBody>
      </p:sp>
      <p:sp>
        <p:nvSpPr>
          <p:cNvPr id="8" name="Tijdelijke aanduiding voor tekst 15"/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Afdeling max. 2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links,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/>
          </p:nvPr>
        </p:nvSpPr>
        <p:spPr>
          <a:xfrm>
            <a:off x="4968000" y="1702396"/>
            <a:ext cx="3492000" cy="2520000"/>
          </a:xfrm>
        </p:spPr>
        <p:txBody>
          <a:bodyPr/>
          <a:lstStyle/>
          <a:p>
            <a:r>
              <a:rPr lang="nl-NL" smtClean="0"/>
              <a:t>Drag picture to placeholder or click icon to add</a:t>
            </a:r>
            <a:endParaRPr lang="nl-NL"/>
          </a:p>
        </p:txBody>
      </p:sp>
      <p:sp>
        <p:nvSpPr>
          <p:cNvPr id="7" name="Tijdelijke aanduiding voor afbeelding 8"/>
          <p:cNvSpPr>
            <a:spLocks noGrp="1"/>
          </p:cNvSpPr>
          <p:nvPr>
            <p:ph type="pic" sz="quarter" idx="14"/>
          </p:nvPr>
        </p:nvSpPr>
        <p:spPr>
          <a:xfrm>
            <a:off x="1188000" y="1705934"/>
            <a:ext cx="3492000" cy="2520000"/>
          </a:xfrm>
        </p:spPr>
        <p:txBody>
          <a:bodyPr/>
          <a:lstStyle/>
          <a:p>
            <a:r>
              <a:rPr lang="nl-NL" smtClean="0"/>
              <a:t>Drag picture to placeholder or click icon to add</a:t>
            </a:r>
            <a:endParaRPr lang="nl-NL"/>
          </a:p>
        </p:txBody>
      </p:sp>
      <p:sp>
        <p:nvSpPr>
          <p:cNvPr id="8" name="Tijdelijke aanduiding vo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496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nl-NL" smtClean="0"/>
              <a:t>Fotobijschrift</a:t>
            </a:r>
            <a:endParaRPr lang="nl-NL"/>
          </a:p>
        </p:txBody>
      </p:sp>
      <p:sp>
        <p:nvSpPr>
          <p:cNvPr id="10" name="Tijdelijke aanduiding vo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88000" y="4329264"/>
            <a:ext cx="3492000" cy="1008000"/>
          </a:xfrm>
        </p:spPr>
        <p:txBody>
          <a:bodyPr/>
          <a:lstStyle>
            <a:lvl1pPr>
              <a:defRPr sz="1300" b="0"/>
            </a:lvl1pPr>
          </a:lstStyle>
          <a:p>
            <a:pPr lvl="0"/>
            <a:r>
              <a:rPr lang="nl-NL" smtClean="0"/>
              <a:t>Fotobijschrift</a:t>
            </a:r>
            <a:endParaRPr lang="nl-NL"/>
          </a:p>
        </p:txBody>
      </p:sp>
      <p:sp>
        <p:nvSpPr>
          <p:cNvPr id="11" name="Tijdelijke aanduiding voor tekst 15"/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Afdeling max. 2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/>
          <p:cNvSpPr>
            <a:spLocks noGrp="1"/>
          </p:cNvSpPr>
          <p:nvPr>
            <p:ph type="pic" sz="quarter" idx="13"/>
          </p:nvPr>
        </p:nvSpPr>
        <p:spPr>
          <a:xfrm>
            <a:off x="0" y="707396"/>
            <a:ext cx="9151200" cy="6156000"/>
          </a:xfrm>
        </p:spPr>
        <p:txBody>
          <a:bodyPr/>
          <a:lstStyle/>
          <a:p>
            <a:r>
              <a:rPr lang="nl-NL" smtClean="0"/>
              <a:t>Drag picture to placeholder or click icon to add</a:t>
            </a:r>
            <a:endParaRPr lang="nl-NL"/>
          </a:p>
        </p:txBody>
      </p:sp>
      <p:sp>
        <p:nvSpPr>
          <p:cNvPr id="3" name="Tijdelijke aanduiding voor tekst 15"/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964113" y="162690"/>
            <a:ext cx="3529012" cy="396000"/>
          </a:xfrm>
        </p:spPr>
        <p:txBody>
          <a:bodyPr/>
          <a:lstStyle>
            <a:lvl1pPr algn="r">
              <a:defRPr sz="105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smtClean="0"/>
              <a:t>Afdeling max. 2 regels</a:t>
            </a:r>
          </a:p>
          <a:p>
            <a:pPr lvl="0"/>
            <a:endParaRPr lang="nl-NL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0" name="Content Placeholder 4" descr="UU_volg alleen achtergrond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8" name="Picture 5" descr="UU_volg alleen logo.emf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188000" y="1560014"/>
            <a:ext cx="7308000" cy="910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noProof="0" smtClean="0"/>
              <a:t>Klik om de stijl te bewerken</a:t>
            </a:r>
            <a:endParaRPr lang="nl-NL" noProof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188000" y="2428235"/>
            <a:ext cx="7308000" cy="28910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32168" y="6156000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193800" y="6267600"/>
            <a:ext cx="4368332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932672" y="6156311"/>
            <a:ext cx="556115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fld id="{1336C48C-F87C-4E4B-81EF-5027B17D1F61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110000"/>
        </a:lnSpc>
        <a:spcBef>
          <a:spcPts val="2100"/>
        </a:spcBef>
        <a:buFont typeface="Verdana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270000" indent="-270000" algn="l" defTabSz="914400" rtl="0" eaLnBrk="1" latinLnBrk="0" hangingPunct="1">
        <a:lnSpc>
          <a:spcPct val="110000"/>
        </a:lnSpc>
        <a:spcBef>
          <a:spcPts val="2100"/>
        </a:spcBef>
        <a:buFont typeface="Verdana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10000" indent="-270000" algn="l" defTabSz="914400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github.com/romanpeters/chatbot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Chatbot</a:t>
            </a:r>
            <a:r>
              <a:rPr lang="nl-NL" dirty="0" smtClean="0"/>
              <a:t> Workshop</a:t>
            </a:r>
            <a:endParaRPr lang="nl-NL" dirty="0"/>
          </a:p>
        </p:txBody>
      </p:sp>
      <p:sp>
        <p:nvSpPr>
          <p:cNvPr id="5" name="Sub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Roman Peters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Chatbot</a:t>
            </a:r>
            <a:r>
              <a:rPr lang="nl-NL" dirty="0" smtClean="0"/>
              <a:t> Workshop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188000" y="1560014"/>
            <a:ext cx="7308000" cy="910753"/>
          </a:xfrm>
        </p:spPr>
        <p:txBody>
          <a:bodyPr/>
          <a:lstStyle/>
          <a:p>
            <a:r>
              <a:rPr lang="nl-NL" dirty="0" smtClean="0"/>
              <a:t>Chatbots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1188000" y="2428235"/>
            <a:ext cx="7308000" cy="2891017"/>
          </a:xfrm>
        </p:spPr>
        <p:txBody>
          <a:bodyPr/>
          <a:lstStyle/>
          <a:p>
            <a:pPr lvl="3"/>
            <a:r>
              <a:rPr lang="nl-NL" dirty="0" smtClean="0"/>
              <a:t>Introbot</a:t>
            </a:r>
          </a:p>
          <a:p>
            <a:pPr lvl="3"/>
            <a:r>
              <a:rPr lang="nl-NL" dirty="0" err="1" smtClean="0"/>
              <a:t>Diesbot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7625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kun je met </a:t>
            </a:r>
            <a:r>
              <a:rPr lang="en-US" dirty="0" err="1" smtClean="0"/>
              <a:t>een</a:t>
            </a:r>
            <a:r>
              <a:rPr lang="en-US" dirty="0" smtClean="0"/>
              <a:t> bot?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 kun je met </a:t>
            </a:r>
            <a:r>
              <a:rPr lang="en-US" dirty="0" err="1" smtClean="0"/>
              <a:t>een</a:t>
            </a:r>
            <a:r>
              <a:rPr lang="en-US" dirty="0" smtClean="0"/>
              <a:t> bot?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700" y="2348856"/>
            <a:ext cx="3938707" cy="3378672"/>
          </a:xfrm>
          <a:prstGeom prst="rect">
            <a:avLst/>
          </a:prstGeom>
          <a:effectLst>
            <a:reflection blurRad="38100" stA="76000" endPos="14000" dir="5400000" sy="-100000" algn="bl" rotWithShape="0"/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Rectangle 2"/>
          <p:cNvSpPr/>
          <p:nvPr/>
        </p:nvSpPr>
        <p:spPr>
          <a:xfrm rot="5400000">
            <a:off x="5263499" y="3853526"/>
            <a:ext cx="2363147" cy="369332"/>
          </a:xfrm>
          <a:prstGeom prst="rect">
            <a:avLst/>
          </a:prstGeom>
          <a:effectLst>
            <a:reflection endPos="0" dir="5400000" sy="-100000" algn="bl" rotWithShape="0"/>
          </a:effec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alpha val="44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alpha val="44000"/>
                  </a:schemeClr>
                </a:solidFill>
              </a:rPr>
              <a:t>StickyUtrechtBot</a:t>
            </a:r>
            <a:endParaRPr lang="en-US" dirty="0">
              <a:solidFill>
                <a:schemeClr val="tx1">
                  <a:alpha val="4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4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188000" y="1560014"/>
            <a:ext cx="7308000" cy="910753"/>
          </a:xfrm>
        </p:spPr>
        <p:txBody>
          <a:bodyPr/>
          <a:lstStyle/>
          <a:p>
            <a:r>
              <a:rPr lang="nl-NL" dirty="0" smtClean="0"/>
              <a:t>Dingen die we gebruiken</a:t>
            </a: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"/>
          </p:nvPr>
        </p:nvSpPr>
        <p:spPr>
          <a:xfrm>
            <a:off x="1188000" y="2428235"/>
            <a:ext cx="7308000" cy="2891017"/>
          </a:xfrm>
        </p:spPr>
        <p:txBody>
          <a:bodyPr/>
          <a:lstStyle/>
          <a:p>
            <a:pPr lvl="3"/>
            <a:r>
              <a:rPr lang="nl-NL" dirty="0" smtClean="0"/>
              <a:t>Een editor of IDE </a:t>
            </a:r>
            <a:br>
              <a:rPr lang="nl-NL" dirty="0" smtClean="0"/>
            </a:br>
            <a:r>
              <a:rPr lang="nl-NL" dirty="0" smtClean="0"/>
              <a:t>- bijvoorbeeld </a:t>
            </a:r>
            <a:r>
              <a:rPr lang="nl-NL" dirty="0" err="1" smtClean="0"/>
              <a:t>Sublime</a:t>
            </a:r>
            <a:r>
              <a:rPr lang="nl-NL" dirty="0" smtClean="0"/>
              <a:t>, </a:t>
            </a:r>
            <a:r>
              <a:rPr lang="nl-NL" dirty="0" err="1" smtClean="0"/>
              <a:t>Notepad</a:t>
            </a:r>
            <a:r>
              <a:rPr lang="nl-NL" dirty="0" smtClean="0"/>
              <a:t>++ of </a:t>
            </a:r>
            <a:r>
              <a:rPr lang="nl-NL" dirty="0" err="1" smtClean="0"/>
              <a:t>PyCharm</a:t>
            </a:r>
            <a:endParaRPr lang="nl-NL" dirty="0" smtClean="0"/>
          </a:p>
          <a:p>
            <a:pPr lvl="3"/>
            <a:r>
              <a:rPr lang="nl-NL" dirty="0" smtClean="0"/>
              <a:t>Python 3.6</a:t>
            </a:r>
            <a:endParaRPr lang="nl-NL" dirty="0" smtClean="0"/>
          </a:p>
          <a:p>
            <a:pPr lvl="3"/>
            <a:r>
              <a:rPr lang="nl-NL" dirty="0" err="1" smtClean="0"/>
              <a:t>Telepot</a:t>
            </a:r>
            <a:endParaRPr lang="nl-NL" dirty="0" smtClean="0"/>
          </a:p>
          <a:p>
            <a:pPr lvl="3"/>
            <a:r>
              <a:rPr lang="nl-NL" dirty="0" smtClean="0"/>
              <a:t>Python Bot API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21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krijg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Telegram API key?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3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 </a:t>
            </a:r>
            <a:r>
              <a:rPr lang="en-US" dirty="0" err="1" smtClean="0"/>
              <a:t>krijg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Telegram </a:t>
            </a:r>
            <a:r>
              <a:rPr lang="en-US" smtClean="0"/>
              <a:t>API key?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1664" y="2348855"/>
            <a:ext cx="3335510" cy="333551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52087" y="3601112"/>
            <a:ext cx="135306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tx1">
                    <a:alpha val="63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alpha val="63000"/>
                  </a:schemeClr>
                </a:solidFill>
              </a:rPr>
              <a:t>BotFather</a:t>
            </a:r>
            <a:endParaRPr lang="en-US" dirty="0" smtClean="0">
              <a:solidFill>
                <a:schemeClr val="tx1">
                  <a:alpha val="63000"/>
                </a:schemeClr>
              </a:solidFill>
            </a:endParaRPr>
          </a:p>
          <a:p>
            <a:endParaRPr lang="en-US" dirty="0">
              <a:solidFill>
                <a:schemeClr val="tx1">
                  <a:alpha val="63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alpha val="63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tx1">
                    <a:alpha val="63000"/>
                  </a:schemeClr>
                </a:solidFill>
              </a:rPr>
              <a:t>newbot</a:t>
            </a:r>
            <a:endParaRPr lang="en-US" dirty="0">
              <a:solidFill>
                <a:schemeClr val="tx1">
                  <a:alpha val="63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9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nu?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 december 2017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Chatbot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C48C-F87C-4E4B-81EF-5027B17D1F61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</a:pPr>
            <a:r>
              <a:rPr lang="nl-NL" dirty="0" smtClean="0"/>
              <a:t>Volg de tutorial op:</a:t>
            </a:r>
            <a:endParaRPr lang="nl-NL" dirty="0"/>
          </a:p>
          <a:p>
            <a:r>
              <a:rPr lang="en-US" dirty="0" smtClean="0">
                <a:hlinkClick r:id="rId2"/>
              </a:rPr>
              <a:t>https://www.github.com/romanpeters/chatbotworkshop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6105605"/>
      </p:ext>
    </p:extLst>
  </p:cSld>
  <p:clrMapOvr>
    <a:masterClrMapping/>
  </p:clrMapOvr>
</p:sld>
</file>

<file path=ppt/theme/theme1.xml><?xml version="1.0" encoding="utf-8"?>
<a:theme xmlns:a="http://schemas.openxmlformats.org/drawingml/2006/main" name="ubd_cm_hs_presentatie_faculteit_betawetenschappen(2016)">
  <a:themeElements>
    <a:clrScheme name="Kleurenschema UU Betawetenschapp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C931A"/>
      </a:accent1>
      <a:accent2>
        <a:srgbClr val="808080"/>
      </a:accent2>
      <a:accent3>
        <a:srgbClr val="EEBF71"/>
      </a:accent3>
      <a:accent4>
        <a:srgbClr val="B2B2B2"/>
      </a:accent4>
      <a:accent5>
        <a:srgbClr val="A56E13"/>
      </a:accent5>
      <a:accent6>
        <a:srgbClr val="606060"/>
      </a:accent6>
      <a:hlink>
        <a:srgbClr val="808080"/>
      </a:hlink>
      <a:folHlink>
        <a:srgbClr val="808080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7FB1829B8B3449DA817FEF7B9EE2D" ma:contentTypeVersion="5" ma:contentTypeDescription="Create a new document." ma:contentTypeScope="" ma:versionID="6cd73d609c3bded9491f2459d6ca902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0f7d3263614a47acd1e0fdb4f78b6e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B779AB-1AD6-4B4E-A3A7-302AB5D2DA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8A78EF-D249-4884-9E97-B80359E57C0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24A1EB5-0505-4D05-9F24-BE94EC0C6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ubd_cm_hs_presentatie_faculteit_betawetenschappen(2016).potx</Template>
  <TotalTime>482</TotalTime>
  <Words>105</Words>
  <Application>Microsoft Macintosh PowerPoint</Application>
  <PresentationFormat>On-screen Show (4:3)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Verdana</vt:lpstr>
      <vt:lpstr>Arial</vt:lpstr>
      <vt:lpstr>ubd_cm_hs_presentatie_faculteit_betawetenschappen(2016)</vt:lpstr>
      <vt:lpstr>Chatbot Workshop</vt:lpstr>
      <vt:lpstr>Chatbots</vt:lpstr>
      <vt:lpstr>Wat kun je met een bot?</vt:lpstr>
      <vt:lpstr>Wat kun je met een bot?</vt:lpstr>
      <vt:lpstr>Dingen die we gebruiken</vt:lpstr>
      <vt:lpstr>Hoe krijg ik een Telegram API key?</vt:lpstr>
      <vt:lpstr>Hoe krijg ik een Telegram API key?</vt:lpstr>
      <vt:lpstr>En nu?</vt:lpstr>
    </vt:vector>
  </TitlesOfParts>
  <Manager/>
  <Company>Universiteit Utrecht</Company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Faculteit Betawetenschappen</dc:title>
  <dc:subject/>
  <dc:creator>Universiteit Utrecht</dc:creator>
  <cp:keywords/>
  <dc:description>sjabloonversie 1.4 - 11 maart 2013
lay-our: Flow Design + Communicatie
sjablonen: www.joulesunlimited.nl</dc:description>
  <cp:lastModifiedBy>Microsoft Office User</cp:lastModifiedBy>
  <cp:revision>69</cp:revision>
  <dcterms:created xsi:type="dcterms:W3CDTF">2011-05-31T09:43:02Z</dcterms:created>
  <dcterms:modified xsi:type="dcterms:W3CDTF">2017-12-10T16:00:55Z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0x0101000A77FB1829B8B3449DA817FEF7B9EE2D</vt:lpwstr>
  </property>
</Properties>
</file>