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59" r:id="rId5"/>
    <p:sldId id="262" r:id="rId6"/>
    <p:sldId id="261" r:id="rId7"/>
  </p:sldIdLst>
  <p:sldSz cx="12192000" cy="79200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9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D8A66F-5303-4B28-8EDF-2B7F241FA11D}" v="1" dt="2020-09-06T18:16:57.3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83" autoAdjust="0"/>
    <p:restoredTop sz="94660"/>
  </p:normalViewPr>
  <p:slideViewPr>
    <p:cSldViewPr snapToGrid="0" showGuides="1">
      <p:cViewPr varScale="1">
        <p:scale>
          <a:sx n="99" d="100"/>
          <a:sy n="99" d="100"/>
        </p:scale>
        <p:origin x="744" y="-48"/>
      </p:cViewPr>
      <p:guideLst>
        <p:guide orient="horz" pos="249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296173"/>
            <a:ext cx="10363200" cy="2757347"/>
          </a:xfrm>
        </p:spPr>
        <p:txBody>
          <a:bodyPr anchor="b"/>
          <a:lstStyle>
            <a:lvl1pPr algn="ctr">
              <a:defRPr sz="6929"/>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24000" y="4159854"/>
            <a:ext cx="9144000" cy="1912175"/>
          </a:xfrm>
        </p:spPr>
        <p:txBody>
          <a:bodyPr/>
          <a:lstStyle>
            <a:lvl1pPr marL="0" indent="0" algn="ctr">
              <a:buNone/>
              <a:defRPr sz="2772"/>
            </a:lvl1pPr>
            <a:lvl2pPr marL="528020" indent="0" algn="ctr">
              <a:buNone/>
              <a:defRPr sz="2310"/>
            </a:lvl2pPr>
            <a:lvl3pPr marL="1056041" indent="0" algn="ctr">
              <a:buNone/>
              <a:defRPr sz="2079"/>
            </a:lvl3pPr>
            <a:lvl4pPr marL="1584061" indent="0" algn="ctr">
              <a:buNone/>
              <a:defRPr sz="1848"/>
            </a:lvl4pPr>
            <a:lvl5pPr marL="2112081" indent="0" algn="ctr">
              <a:buNone/>
              <a:defRPr sz="1848"/>
            </a:lvl5pPr>
            <a:lvl6pPr marL="2640101" indent="0" algn="ctr">
              <a:buNone/>
              <a:defRPr sz="1848"/>
            </a:lvl6pPr>
            <a:lvl7pPr marL="3168122" indent="0" algn="ctr">
              <a:buNone/>
              <a:defRPr sz="1848"/>
            </a:lvl7pPr>
            <a:lvl8pPr marL="3696142" indent="0" algn="ctr">
              <a:buNone/>
              <a:defRPr sz="1848"/>
            </a:lvl8pPr>
            <a:lvl9pPr marL="4224162" indent="0" algn="ctr">
              <a:buNone/>
              <a:defRPr sz="1848"/>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67C06A20-F09F-4F56-B6BE-09B129FC9226}" type="datetimeFigureOut">
              <a:rPr lang="he-IL" smtClean="0"/>
              <a:t>י"ח/אלול/תש"ף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F65DA58-E3A5-476A-B9AB-881A498B6BB3}" type="slidenum">
              <a:rPr lang="he-IL" smtClean="0"/>
              <a:t>‹#›</a:t>
            </a:fld>
            <a:endParaRPr lang="he-IL"/>
          </a:p>
        </p:txBody>
      </p:sp>
    </p:spTree>
    <p:extLst>
      <p:ext uri="{BB962C8B-B14F-4D97-AF65-F5344CB8AC3E}">
        <p14:creationId xmlns:p14="http://schemas.microsoft.com/office/powerpoint/2010/main" val="617573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7C06A20-F09F-4F56-B6BE-09B129FC9226}" type="datetimeFigureOut">
              <a:rPr lang="he-IL" smtClean="0"/>
              <a:t>י"ח/אלול/תש"ף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F65DA58-E3A5-476A-B9AB-881A498B6BB3}" type="slidenum">
              <a:rPr lang="he-IL" smtClean="0"/>
              <a:t>‹#›</a:t>
            </a:fld>
            <a:endParaRPr lang="he-IL"/>
          </a:p>
        </p:txBody>
      </p:sp>
    </p:spTree>
    <p:extLst>
      <p:ext uri="{BB962C8B-B14F-4D97-AF65-F5344CB8AC3E}">
        <p14:creationId xmlns:p14="http://schemas.microsoft.com/office/powerpoint/2010/main" val="2621911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421669"/>
            <a:ext cx="2628900" cy="6711866"/>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1" y="421669"/>
            <a:ext cx="7734300" cy="6711866"/>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7C06A20-F09F-4F56-B6BE-09B129FC9226}" type="datetimeFigureOut">
              <a:rPr lang="he-IL" smtClean="0"/>
              <a:t>י"ח/אלול/תש"ף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F65DA58-E3A5-476A-B9AB-881A498B6BB3}" type="slidenum">
              <a:rPr lang="he-IL" smtClean="0"/>
              <a:t>‹#›</a:t>
            </a:fld>
            <a:endParaRPr lang="he-IL"/>
          </a:p>
        </p:txBody>
      </p:sp>
    </p:spTree>
    <p:extLst>
      <p:ext uri="{BB962C8B-B14F-4D97-AF65-F5344CB8AC3E}">
        <p14:creationId xmlns:p14="http://schemas.microsoft.com/office/powerpoint/2010/main" val="1182625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7C06A20-F09F-4F56-B6BE-09B129FC9226}" type="datetimeFigureOut">
              <a:rPr lang="he-IL" smtClean="0"/>
              <a:t>י"ח/אלול/תש"ף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F65DA58-E3A5-476A-B9AB-881A498B6BB3}" type="slidenum">
              <a:rPr lang="he-IL" smtClean="0"/>
              <a:t>‹#›</a:t>
            </a:fld>
            <a:endParaRPr lang="he-IL"/>
          </a:p>
        </p:txBody>
      </p:sp>
    </p:spTree>
    <p:extLst>
      <p:ext uri="{BB962C8B-B14F-4D97-AF65-F5344CB8AC3E}">
        <p14:creationId xmlns:p14="http://schemas.microsoft.com/office/powerpoint/2010/main" val="1981112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1" y="1974512"/>
            <a:ext cx="10515600" cy="3294515"/>
          </a:xfrm>
        </p:spPr>
        <p:txBody>
          <a:bodyPr anchor="b"/>
          <a:lstStyle>
            <a:lvl1pPr>
              <a:defRPr sz="6929"/>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1" y="5300194"/>
            <a:ext cx="10515600" cy="1732508"/>
          </a:xfrm>
        </p:spPr>
        <p:txBody>
          <a:bodyPr/>
          <a:lstStyle>
            <a:lvl1pPr marL="0" indent="0">
              <a:buNone/>
              <a:defRPr sz="2772">
                <a:solidFill>
                  <a:schemeClr val="tx1"/>
                </a:solidFill>
              </a:defRPr>
            </a:lvl1pPr>
            <a:lvl2pPr marL="528020" indent="0">
              <a:buNone/>
              <a:defRPr sz="2310">
                <a:solidFill>
                  <a:schemeClr val="tx1">
                    <a:tint val="75000"/>
                  </a:schemeClr>
                </a:solidFill>
              </a:defRPr>
            </a:lvl2pPr>
            <a:lvl3pPr marL="1056041" indent="0">
              <a:buNone/>
              <a:defRPr sz="2079">
                <a:solidFill>
                  <a:schemeClr val="tx1">
                    <a:tint val="75000"/>
                  </a:schemeClr>
                </a:solidFill>
              </a:defRPr>
            </a:lvl3pPr>
            <a:lvl4pPr marL="1584061" indent="0">
              <a:buNone/>
              <a:defRPr sz="1848">
                <a:solidFill>
                  <a:schemeClr val="tx1">
                    <a:tint val="75000"/>
                  </a:schemeClr>
                </a:solidFill>
              </a:defRPr>
            </a:lvl4pPr>
            <a:lvl5pPr marL="2112081" indent="0">
              <a:buNone/>
              <a:defRPr sz="1848">
                <a:solidFill>
                  <a:schemeClr val="tx1">
                    <a:tint val="75000"/>
                  </a:schemeClr>
                </a:solidFill>
              </a:defRPr>
            </a:lvl5pPr>
            <a:lvl6pPr marL="2640101" indent="0">
              <a:buNone/>
              <a:defRPr sz="1848">
                <a:solidFill>
                  <a:schemeClr val="tx1">
                    <a:tint val="75000"/>
                  </a:schemeClr>
                </a:solidFill>
              </a:defRPr>
            </a:lvl6pPr>
            <a:lvl7pPr marL="3168122" indent="0">
              <a:buNone/>
              <a:defRPr sz="1848">
                <a:solidFill>
                  <a:schemeClr val="tx1">
                    <a:tint val="75000"/>
                  </a:schemeClr>
                </a:solidFill>
              </a:defRPr>
            </a:lvl7pPr>
            <a:lvl8pPr marL="3696142" indent="0">
              <a:buNone/>
              <a:defRPr sz="1848">
                <a:solidFill>
                  <a:schemeClr val="tx1">
                    <a:tint val="75000"/>
                  </a:schemeClr>
                </a:solidFill>
              </a:defRPr>
            </a:lvl8pPr>
            <a:lvl9pPr marL="4224162" indent="0">
              <a:buNone/>
              <a:defRPr sz="1848">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7C06A20-F09F-4F56-B6BE-09B129FC9226}" type="datetimeFigureOut">
              <a:rPr lang="he-IL" smtClean="0"/>
              <a:t>י"ח/אלול/תש"ף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F65DA58-E3A5-476A-B9AB-881A498B6BB3}" type="slidenum">
              <a:rPr lang="he-IL" smtClean="0"/>
              <a:t>‹#›</a:t>
            </a:fld>
            <a:endParaRPr lang="he-IL"/>
          </a:p>
        </p:txBody>
      </p:sp>
    </p:spTree>
    <p:extLst>
      <p:ext uri="{BB962C8B-B14F-4D97-AF65-F5344CB8AC3E}">
        <p14:creationId xmlns:p14="http://schemas.microsoft.com/office/powerpoint/2010/main" val="335551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38200" y="2108344"/>
            <a:ext cx="5181600" cy="502519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2108344"/>
            <a:ext cx="5181600" cy="502519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67C06A20-F09F-4F56-B6BE-09B129FC9226}" type="datetimeFigureOut">
              <a:rPr lang="he-IL" smtClean="0"/>
              <a:t>י"ח/אלול/תש"ף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F65DA58-E3A5-476A-B9AB-881A498B6BB3}" type="slidenum">
              <a:rPr lang="he-IL" smtClean="0"/>
              <a:t>‹#›</a:t>
            </a:fld>
            <a:endParaRPr lang="he-IL"/>
          </a:p>
        </p:txBody>
      </p:sp>
    </p:spTree>
    <p:extLst>
      <p:ext uri="{BB962C8B-B14F-4D97-AF65-F5344CB8AC3E}">
        <p14:creationId xmlns:p14="http://schemas.microsoft.com/office/powerpoint/2010/main" val="1844432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839788" y="421671"/>
            <a:ext cx="10515600" cy="1530841"/>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9789" y="1941510"/>
            <a:ext cx="5157787" cy="951504"/>
          </a:xfrm>
        </p:spPr>
        <p:txBody>
          <a:bodyPr anchor="b"/>
          <a:lstStyle>
            <a:lvl1pPr marL="0" indent="0">
              <a:buNone/>
              <a:defRPr sz="2772" b="1"/>
            </a:lvl1pPr>
            <a:lvl2pPr marL="528020" indent="0">
              <a:buNone/>
              <a:defRPr sz="2310" b="1"/>
            </a:lvl2pPr>
            <a:lvl3pPr marL="1056041" indent="0">
              <a:buNone/>
              <a:defRPr sz="2079" b="1"/>
            </a:lvl3pPr>
            <a:lvl4pPr marL="1584061" indent="0">
              <a:buNone/>
              <a:defRPr sz="1848" b="1"/>
            </a:lvl4pPr>
            <a:lvl5pPr marL="2112081" indent="0">
              <a:buNone/>
              <a:defRPr sz="1848" b="1"/>
            </a:lvl5pPr>
            <a:lvl6pPr marL="2640101" indent="0">
              <a:buNone/>
              <a:defRPr sz="1848" b="1"/>
            </a:lvl6pPr>
            <a:lvl7pPr marL="3168122" indent="0">
              <a:buNone/>
              <a:defRPr sz="1848" b="1"/>
            </a:lvl7pPr>
            <a:lvl8pPr marL="3696142" indent="0">
              <a:buNone/>
              <a:defRPr sz="1848" b="1"/>
            </a:lvl8pPr>
            <a:lvl9pPr marL="4224162" indent="0">
              <a:buNone/>
              <a:defRPr sz="1848"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839789" y="2893014"/>
            <a:ext cx="5157787" cy="42551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1" y="1941510"/>
            <a:ext cx="5183188" cy="951504"/>
          </a:xfrm>
        </p:spPr>
        <p:txBody>
          <a:bodyPr anchor="b"/>
          <a:lstStyle>
            <a:lvl1pPr marL="0" indent="0">
              <a:buNone/>
              <a:defRPr sz="2772" b="1"/>
            </a:lvl1pPr>
            <a:lvl2pPr marL="528020" indent="0">
              <a:buNone/>
              <a:defRPr sz="2310" b="1"/>
            </a:lvl2pPr>
            <a:lvl3pPr marL="1056041" indent="0">
              <a:buNone/>
              <a:defRPr sz="2079" b="1"/>
            </a:lvl3pPr>
            <a:lvl4pPr marL="1584061" indent="0">
              <a:buNone/>
              <a:defRPr sz="1848" b="1"/>
            </a:lvl4pPr>
            <a:lvl5pPr marL="2112081" indent="0">
              <a:buNone/>
              <a:defRPr sz="1848" b="1"/>
            </a:lvl5pPr>
            <a:lvl6pPr marL="2640101" indent="0">
              <a:buNone/>
              <a:defRPr sz="1848" b="1"/>
            </a:lvl6pPr>
            <a:lvl7pPr marL="3168122" indent="0">
              <a:buNone/>
              <a:defRPr sz="1848" b="1"/>
            </a:lvl7pPr>
            <a:lvl8pPr marL="3696142" indent="0">
              <a:buNone/>
              <a:defRPr sz="1848" b="1"/>
            </a:lvl8pPr>
            <a:lvl9pPr marL="4224162" indent="0">
              <a:buNone/>
              <a:defRPr sz="1848"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1" y="2893014"/>
            <a:ext cx="5183188" cy="42551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67C06A20-F09F-4F56-B6BE-09B129FC9226}" type="datetimeFigureOut">
              <a:rPr lang="he-IL" smtClean="0"/>
              <a:t>י"ח/אלול/תש"ף</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3F65DA58-E3A5-476A-B9AB-881A498B6BB3}" type="slidenum">
              <a:rPr lang="he-IL" smtClean="0"/>
              <a:t>‹#›</a:t>
            </a:fld>
            <a:endParaRPr lang="he-IL"/>
          </a:p>
        </p:txBody>
      </p:sp>
    </p:spTree>
    <p:extLst>
      <p:ext uri="{BB962C8B-B14F-4D97-AF65-F5344CB8AC3E}">
        <p14:creationId xmlns:p14="http://schemas.microsoft.com/office/powerpoint/2010/main" val="1205679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67C06A20-F09F-4F56-B6BE-09B129FC9226}" type="datetimeFigureOut">
              <a:rPr lang="he-IL" smtClean="0"/>
              <a:t>י"ח/אלול/תש"ף</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3F65DA58-E3A5-476A-B9AB-881A498B6BB3}" type="slidenum">
              <a:rPr lang="he-IL" smtClean="0"/>
              <a:t>‹#›</a:t>
            </a:fld>
            <a:endParaRPr lang="he-IL"/>
          </a:p>
        </p:txBody>
      </p:sp>
    </p:spTree>
    <p:extLst>
      <p:ext uri="{BB962C8B-B14F-4D97-AF65-F5344CB8AC3E}">
        <p14:creationId xmlns:p14="http://schemas.microsoft.com/office/powerpoint/2010/main" val="2779474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C06A20-F09F-4F56-B6BE-09B129FC9226}" type="datetimeFigureOut">
              <a:rPr lang="he-IL" smtClean="0"/>
              <a:t>י"ח/אלול/תש"ף</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3F65DA58-E3A5-476A-B9AB-881A498B6BB3}" type="slidenum">
              <a:rPr lang="he-IL" smtClean="0"/>
              <a:t>‹#›</a:t>
            </a:fld>
            <a:endParaRPr lang="he-IL"/>
          </a:p>
        </p:txBody>
      </p:sp>
    </p:spTree>
    <p:extLst>
      <p:ext uri="{BB962C8B-B14F-4D97-AF65-F5344CB8AC3E}">
        <p14:creationId xmlns:p14="http://schemas.microsoft.com/office/powerpoint/2010/main" val="387546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528002"/>
            <a:ext cx="3932237" cy="1848009"/>
          </a:xfrm>
        </p:spPr>
        <p:txBody>
          <a:bodyPr anchor="b"/>
          <a:lstStyle>
            <a:lvl1pPr>
              <a:defRPr sz="3696"/>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3188" y="1140341"/>
            <a:ext cx="6172200" cy="5628360"/>
          </a:xfrm>
        </p:spPr>
        <p:txBody>
          <a:bodyPr/>
          <a:lstStyle>
            <a:lvl1pPr>
              <a:defRPr sz="3696"/>
            </a:lvl1pPr>
            <a:lvl2pPr>
              <a:defRPr sz="3234"/>
            </a:lvl2pPr>
            <a:lvl3pPr>
              <a:defRPr sz="2772"/>
            </a:lvl3pPr>
            <a:lvl4pPr>
              <a:defRPr sz="2310"/>
            </a:lvl4pPr>
            <a:lvl5pPr>
              <a:defRPr sz="2310"/>
            </a:lvl5pPr>
            <a:lvl6pPr>
              <a:defRPr sz="2310"/>
            </a:lvl6pPr>
            <a:lvl7pPr>
              <a:defRPr sz="2310"/>
            </a:lvl7pPr>
            <a:lvl8pPr>
              <a:defRPr sz="2310"/>
            </a:lvl8pPr>
            <a:lvl9pPr>
              <a:defRPr sz="231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39788" y="2376011"/>
            <a:ext cx="3932237" cy="4401855"/>
          </a:xfrm>
        </p:spPr>
        <p:txBody>
          <a:bodyPr/>
          <a:lstStyle>
            <a:lvl1pPr marL="0" indent="0">
              <a:buNone/>
              <a:defRPr sz="1848"/>
            </a:lvl1pPr>
            <a:lvl2pPr marL="528020" indent="0">
              <a:buNone/>
              <a:defRPr sz="1617"/>
            </a:lvl2pPr>
            <a:lvl3pPr marL="1056041" indent="0">
              <a:buNone/>
              <a:defRPr sz="1386"/>
            </a:lvl3pPr>
            <a:lvl4pPr marL="1584061" indent="0">
              <a:buNone/>
              <a:defRPr sz="1155"/>
            </a:lvl4pPr>
            <a:lvl5pPr marL="2112081" indent="0">
              <a:buNone/>
              <a:defRPr sz="1155"/>
            </a:lvl5pPr>
            <a:lvl6pPr marL="2640101" indent="0">
              <a:buNone/>
              <a:defRPr sz="1155"/>
            </a:lvl6pPr>
            <a:lvl7pPr marL="3168122" indent="0">
              <a:buNone/>
              <a:defRPr sz="1155"/>
            </a:lvl7pPr>
            <a:lvl8pPr marL="3696142" indent="0">
              <a:buNone/>
              <a:defRPr sz="1155"/>
            </a:lvl8pPr>
            <a:lvl9pPr marL="4224162" indent="0">
              <a:buNone/>
              <a:defRPr sz="1155"/>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67C06A20-F09F-4F56-B6BE-09B129FC9226}" type="datetimeFigureOut">
              <a:rPr lang="he-IL" smtClean="0"/>
              <a:t>י"ח/אלול/תש"ף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F65DA58-E3A5-476A-B9AB-881A498B6BB3}" type="slidenum">
              <a:rPr lang="he-IL" smtClean="0"/>
              <a:t>‹#›</a:t>
            </a:fld>
            <a:endParaRPr lang="he-IL"/>
          </a:p>
        </p:txBody>
      </p:sp>
    </p:spTree>
    <p:extLst>
      <p:ext uri="{BB962C8B-B14F-4D97-AF65-F5344CB8AC3E}">
        <p14:creationId xmlns:p14="http://schemas.microsoft.com/office/powerpoint/2010/main" val="2626269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528002"/>
            <a:ext cx="3932237" cy="1848009"/>
          </a:xfrm>
        </p:spPr>
        <p:txBody>
          <a:bodyPr anchor="b"/>
          <a:lstStyle>
            <a:lvl1pPr>
              <a:defRPr sz="3696"/>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5183188" y="1140341"/>
            <a:ext cx="6172200" cy="5628360"/>
          </a:xfrm>
        </p:spPr>
        <p:txBody>
          <a:bodyPr anchor="t"/>
          <a:lstStyle>
            <a:lvl1pPr marL="0" indent="0">
              <a:buNone/>
              <a:defRPr sz="3696"/>
            </a:lvl1pPr>
            <a:lvl2pPr marL="528020" indent="0">
              <a:buNone/>
              <a:defRPr sz="3234"/>
            </a:lvl2pPr>
            <a:lvl3pPr marL="1056041" indent="0">
              <a:buNone/>
              <a:defRPr sz="2772"/>
            </a:lvl3pPr>
            <a:lvl4pPr marL="1584061" indent="0">
              <a:buNone/>
              <a:defRPr sz="2310"/>
            </a:lvl4pPr>
            <a:lvl5pPr marL="2112081" indent="0">
              <a:buNone/>
              <a:defRPr sz="2310"/>
            </a:lvl5pPr>
            <a:lvl6pPr marL="2640101" indent="0">
              <a:buNone/>
              <a:defRPr sz="2310"/>
            </a:lvl6pPr>
            <a:lvl7pPr marL="3168122" indent="0">
              <a:buNone/>
              <a:defRPr sz="2310"/>
            </a:lvl7pPr>
            <a:lvl8pPr marL="3696142" indent="0">
              <a:buNone/>
              <a:defRPr sz="2310"/>
            </a:lvl8pPr>
            <a:lvl9pPr marL="4224162" indent="0">
              <a:buNone/>
              <a:defRPr sz="231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39788" y="2376011"/>
            <a:ext cx="3932237" cy="4401855"/>
          </a:xfrm>
        </p:spPr>
        <p:txBody>
          <a:bodyPr/>
          <a:lstStyle>
            <a:lvl1pPr marL="0" indent="0">
              <a:buNone/>
              <a:defRPr sz="1848"/>
            </a:lvl1pPr>
            <a:lvl2pPr marL="528020" indent="0">
              <a:buNone/>
              <a:defRPr sz="1617"/>
            </a:lvl2pPr>
            <a:lvl3pPr marL="1056041" indent="0">
              <a:buNone/>
              <a:defRPr sz="1386"/>
            </a:lvl3pPr>
            <a:lvl4pPr marL="1584061" indent="0">
              <a:buNone/>
              <a:defRPr sz="1155"/>
            </a:lvl4pPr>
            <a:lvl5pPr marL="2112081" indent="0">
              <a:buNone/>
              <a:defRPr sz="1155"/>
            </a:lvl5pPr>
            <a:lvl6pPr marL="2640101" indent="0">
              <a:buNone/>
              <a:defRPr sz="1155"/>
            </a:lvl6pPr>
            <a:lvl7pPr marL="3168122" indent="0">
              <a:buNone/>
              <a:defRPr sz="1155"/>
            </a:lvl7pPr>
            <a:lvl8pPr marL="3696142" indent="0">
              <a:buNone/>
              <a:defRPr sz="1155"/>
            </a:lvl8pPr>
            <a:lvl9pPr marL="4224162" indent="0">
              <a:buNone/>
              <a:defRPr sz="1155"/>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67C06A20-F09F-4F56-B6BE-09B129FC9226}" type="datetimeFigureOut">
              <a:rPr lang="he-IL" smtClean="0"/>
              <a:t>י"ח/אלול/תש"ף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F65DA58-E3A5-476A-B9AB-881A498B6BB3}" type="slidenum">
              <a:rPr lang="he-IL" smtClean="0"/>
              <a:t>‹#›</a:t>
            </a:fld>
            <a:endParaRPr lang="he-IL"/>
          </a:p>
        </p:txBody>
      </p:sp>
    </p:spTree>
    <p:extLst>
      <p:ext uri="{BB962C8B-B14F-4D97-AF65-F5344CB8AC3E}">
        <p14:creationId xmlns:p14="http://schemas.microsoft.com/office/powerpoint/2010/main" val="509731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81392" y="1238795"/>
            <a:ext cx="10515600" cy="1530841"/>
          </a:xfrm>
          <a:prstGeom prst="rect">
            <a:avLst/>
          </a:prstGeom>
        </p:spPr>
        <p:txBody>
          <a:bodyPr vert="horz" lIns="91440" tIns="45720" rIns="91440" bIns="45720" rtlCol="0" anchor="ctr">
            <a:normAutofit/>
          </a:bodyPr>
          <a:lstStyle/>
          <a:p>
            <a:r>
              <a:rPr lang="he-IL" dirty="0"/>
              <a:t>לחץ כדי לערוך סגנון כותרת של תבנית בסיס</a:t>
            </a:r>
            <a:endParaRPr lang="en-US" dirty="0"/>
          </a:p>
        </p:txBody>
      </p:sp>
      <p:sp>
        <p:nvSpPr>
          <p:cNvPr id="3" name="Text Placeholder 2"/>
          <p:cNvSpPr>
            <a:spLocks noGrp="1"/>
          </p:cNvSpPr>
          <p:nvPr>
            <p:ph type="body" idx="1"/>
          </p:nvPr>
        </p:nvSpPr>
        <p:spPr>
          <a:xfrm>
            <a:off x="838200" y="2108344"/>
            <a:ext cx="10515600" cy="5025191"/>
          </a:xfrm>
          <a:prstGeom prst="rect">
            <a:avLst/>
          </a:prstGeom>
        </p:spPr>
        <p:txBody>
          <a:bodyPr vert="horz" lIns="91440" tIns="45720" rIns="91440" bIns="45720" rtlCol="0">
            <a:normAutofit/>
          </a:bodyPr>
          <a:lstStyle/>
          <a:p>
            <a:pPr lvl="0"/>
            <a:r>
              <a:rPr lang="he-IL" dirty="0"/>
              <a:t>לחץ כדי לערוך סגנונות טקסט של תבנית בסיס</a:t>
            </a:r>
          </a:p>
          <a:p>
            <a:pPr lvl="1"/>
            <a:r>
              <a:rPr lang="he-IL" dirty="0"/>
              <a:t>רמה שנייה</a:t>
            </a:r>
          </a:p>
          <a:p>
            <a:pPr lvl="2"/>
            <a:r>
              <a:rPr lang="he-IL" dirty="0"/>
              <a:t>רמה שלישית</a:t>
            </a:r>
          </a:p>
          <a:p>
            <a:pPr lvl="3"/>
            <a:r>
              <a:rPr lang="he-IL" dirty="0"/>
              <a:t>רמה רביעית</a:t>
            </a:r>
          </a:p>
          <a:p>
            <a:pPr lvl="4"/>
            <a:r>
              <a:rPr lang="he-IL" dirty="0"/>
              <a:t>רמה חמישית</a:t>
            </a:r>
            <a:endParaRPr lang="en-US" dirty="0"/>
          </a:p>
        </p:txBody>
      </p:sp>
      <p:sp>
        <p:nvSpPr>
          <p:cNvPr id="4" name="Date Placeholder 3"/>
          <p:cNvSpPr>
            <a:spLocks noGrp="1"/>
          </p:cNvSpPr>
          <p:nvPr>
            <p:ph type="dt" sz="half" idx="2"/>
          </p:nvPr>
        </p:nvSpPr>
        <p:spPr>
          <a:xfrm>
            <a:off x="838200" y="7340703"/>
            <a:ext cx="2743200" cy="421669"/>
          </a:xfrm>
          <a:prstGeom prst="rect">
            <a:avLst/>
          </a:prstGeom>
        </p:spPr>
        <p:txBody>
          <a:bodyPr vert="horz" lIns="91440" tIns="45720" rIns="91440" bIns="45720" rtlCol="0" anchor="ctr"/>
          <a:lstStyle>
            <a:lvl1pPr algn="l">
              <a:defRPr sz="1386">
                <a:solidFill>
                  <a:schemeClr val="tx1">
                    <a:tint val="75000"/>
                  </a:schemeClr>
                </a:solidFill>
              </a:defRPr>
            </a:lvl1pPr>
          </a:lstStyle>
          <a:p>
            <a:fld id="{67C06A20-F09F-4F56-B6BE-09B129FC9226}" type="datetimeFigureOut">
              <a:rPr lang="he-IL" smtClean="0"/>
              <a:t>י"ח/אלול/תש"ף</a:t>
            </a:fld>
            <a:endParaRPr lang="he-IL"/>
          </a:p>
        </p:txBody>
      </p:sp>
      <p:sp>
        <p:nvSpPr>
          <p:cNvPr id="5" name="Footer Placeholder 4"/>
          <p:cNvSpPr>
            <a:spLocks noGrp="1"/>
          </p:cNvSpPr>
          <p:nvPr>
            <p:ph type="ftr" sz="quarter" idx="3"/>
          </p:nvPr>
        </p:nvSpPr>
        <p:spPr>
          <a:xfrm>
            <a:off x="4038600" y="7340703"/>
            <a:ext cx="4114800" cy="421669"/>
          </a:xfrm>
          <a:prstGeom prst="rect">
            <a:avLst/>
          </a:prstGeom>
        </p:spPr>
        <p:txBody>
          <a:bodyPr vert="horz" lIns="91440" tIns="45720" rIns="91440" bIns="45720" rtlCol="0" anchor="ctr"/>
          <a:lstStyle>
            <a:lvl1pPr algn="ctr">
              <a:defRPr sz="1386">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7340703"/>
            <a:ext cx="2743200" cy="421669"/>
          </a:xfrm>
          <a:prstGeom prst="rect">
            <a:avLst/>
          </a:prstGeom>
        </p:spPr>
        <p:txBody>
          <a:bodyPr vert="horz" lIns="91440" tIns="45720" rIns="91440" bIns="45720" rtlCol="0" anchor="ctr"/>
          <a:lstStyle>
            <a:lvl1pPr algn="r">
              <a:defRPr sz="1386">
                <a:solidFill>
                  <a:schemeClr val="tx1">
                    <a:tint val="75000"/>
                  </a:schemeClr>
                </a:solidFill>
              </a:defRPr>
            </a:lvl1pPr>
          </a:lstStyle>
          <a:p>
            <a:fld id="{3F65DA58-E3A5-476A-B9AB-881A498B6BB3}" type="slidenum">
              <a:rPr lang="he-IL" smtClean="0"/>
              <a:t>‹#›</a:t>
            </a:fld>
            <a:endParaRPr lang="he-IL"/>
          </a:p>
        </p:txBody>
      </p:sp>
      <p:pic>
        <p:nvPicPr>
          <p:cNvPr id="7170" name="Picture 2" descr="מכללת אפקה – ארגו">
            <a:extLst>
              <a:ext uri="{FF2B5EF4-FFF2-40B4-BE49-F238E27FC236}">
                <a16:creationId xmlns:a16="http://schemas.microsoft.com/office/drawing/2014/main" id="{6C06473E-742A-48C0-AFDE-24A8958313AB}"/>
              </a:ext>
            </a:extLst>
          </p:cNvPr>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l="17432" t="28141" r="22951" b="22899"/>
          <a:stretch/>
        </p:blipFill>
        <p:spPr bwMode="auto">
          <a:xfrm>
            <a:off x="10544783" y="7340703"/>
            <a:ext cx="1618034" cy="539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3817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56041" rtl="1" eaLnBrk="1" latinLnBrk="0" hangingPunct="1">
        <a:lnSpc>
          <a:spcPct val="90000"/>
        </a:lnSpc>
        <a:spcBef>
          <a:spcPct val="0"/>
        </a:spcBef>
        <a:buNone/>
        <a:defRPr sz="5082" kern="1200">
          <a:solidFill>
            <a:schemeClr val="tx1"/>
          </a:solidFill>
          <a:latin typeface="+mj-lt"/>
          <a:ea typeface="+mj-ea"/>
          <a:cs typeface="+mj-cs"/>
        </a:defRPr>
      </a:lvl1pPr>
    </p:titleStyle>
    <p:bodyStyle>
      <a:lvl1pPr marL="264010" indent="-264010" algn="r" defTabSz="1056041" rtl="1" eaLnBrk="1" latinLnBrk="0" hangingPunct="1">
        <a:lnSpc>
          <a:spcPct val="90000"/>
        </a:lnSpc>
        <a:spcBef>
          <a:spcPts val="1155"/>
        </a:spcBef>
        <a:buFont typeface="Arial" panose="020B0604020202020204" pitchFamily="34" charset="0"/>
        <a:buChar char="•"/>
        <a:defRPr sz="3234" kern="1200">
          <a:solidFill>
            <a:schemeClr val="tx1"/>
          </a:solidFill>
          <a:latin typeface="+mn-lt"/>
          <a:ea typeface="+mn-ea"/>
          <a:cs typeface="+mn-cs"/>
        </a:defRPr>
      </a:lvl1pPr>
      <a:lvl2pPr marL="792030" indent="-264010" algn="r" defTabSz="1056041" rtl="1" eaLnBrk="1" latinLnBrk="0" hangingPunct="1">
        <a:lnSpc>
          <a:spcPct val="90000"/>
        </a:lnSpc>
        <a:spcBef>
          <a:spcPts val="577"/>
        </a:spcBef>
        <a:buFont typeface="Arial" panose="020B0604020202020204" pitchFamily="34" charset="0"/>
        <a:buChar char="•"/>
        <a:defRPr sz="2772" kern="1200">
          <a:solidFill>
            <a:schemeClr val="tx1"/>
          </a:solidFill>
          <a:latin typeface="+mn-lt"/>
          <a:ea typeface="+mn-ea"/>
          <a:cs typeface="+mn-cs"/>
        </a:defRPr>
      </a:lvl2pPr>
      <a:lvl3pPr marL="1320051" indent="-264010" algn="r" defTabSz="1056041" rtl="1" eaLnBrk="1" latinLnBrk="0" hangingPunct="1">
        <a:lnSpc>
          <a:spcPct val="90000"/>
        </a:lnSpc>
        <a:spcBef>
          <a:spcPts val="577"/>
        </a:spcBef>
        <a:buFont typeface="Arial" panose="020B0604020202020204" pitchFamily="34" charset="0"/>
        <a:buChar char="•"/>
        <a:defRPr sz="2310" kern="1200">
          <a:solidFill>
            <a:schemeClr val="tx1"/>
          </a:solidFill>
          <a:latin typeface="+mn-lt"/>
          <a:ea typeface="+mn-ea"/>
          <a:cs typeface="+mn-cs"/>
        </a:defRPr>
      </a:lvl3pPr>
      <a:lvl4pPr marL="1848071" indent="-264010" algn="r" defTabSz="1056041" rtl="1"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4pPr>
      <a:lvl5pPr marL="2376091" indent="-264010" algn="r" defTabSz="1056041" rtl="1"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5pPr>
      <a:lvl6pPr marL="2904112" indent="-264010" algn="r" defTabSz="1056041" rtl="1"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6pPr>
      <a:lvl7pPr marL="3432132" indent="-264010" algn="r" defTabSz="1056041" rtl="1"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7pPr>
      <a:lvl8pPr marL="3960152" indent="-264010" algn="r" defTabSz="1056041" rtl="1"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8pPr>
      <a:lvl9pPr marL="4488172" indent="-264010" algn="r" defTabSz="1056041" rtl="1"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9pPr>
    </p:bodyStyle>
    <p:otherStyle>
      <a:defPPr>
        <a:defRPr lang="en-US"/>
      </a:defPPr>
      <a:lvl1pPr marL="0" algn="r" defTabSz="1056041" rtl="1" eaLnBrk="1" latinLnBrk="0" hangingPunct="1">
        <a:defRPr sz="2079" kern="1200">
          <a:solidFill>
            <a:schemeClr val="tx1"/>
          </a:solidFill>
          <a:latin typeface="+mn-lt"/>
          <a:ea typeface="+mn-ea"/>
          <a:cs typeface="+mn-cs"/>
        </a:defRPr>
      </a:lvl1pPr>
      <a:lvl2pPr marL="528020" algn="r" defTabSz="1056041" rtl="1" eaLnBrk="1" latinLnBrk="0" hangingPunct="1">
        <a:defRPr sz="2079" kern="1200">
          <a:solidFill>
            <a:schemeClr val="tx1"/>
          </a:solidFill>
          <a:latin typeface="+mn-lt"/>
          <a:ea typeface="+mn-ea"/>
          <a:cs typeface="+mn-cs"/>
        </a:defRPr>
      </a:lvl2pPr>
      <a:lvl3pPr marL="1056041" algn="r" defTabSz="1056041" rtl="1" eaLnBrk="1" latinLnBrk="0" hangingPunct="1">
        <a:defRPr sz="2079" kern="1200">
          <a:solidFill>
            <a:schemeClr val="tx1"/>
          </a:solidFill>
          <a:latin typeface="+mn-lt"/>
          <a:ea typeface="+mn-ea"/>
          <a:cs typeface="+mn-cs"/>
        </a:defRPr>
      </a:lvl3pPr>
      <a:lvl4pPr marL="1584061" algn="r" defTabSz="1056041" rtl="1" eaLnBrk="1" latinLnBrk="0" hangingPunct="1">
        <a:defRPr sz="2079" kern="1200">
          <a:solidFill>
            <a:schemeClr val="tx1"/>
          </a:solidFill>
          <a:latin typeface="+mn-lt"/>
          <a:ea typeface="+mn-ea"/>
          <a:cs typeface="+mn-cs"/>
        </a:defRPr>
      </a:lvl4pPr>
      <a:lvl5pPr marL="2112081" algn="r" defTabSz="1056041" rtl="1" eaLnBrk="1" latinLnBrk="0" hangingPunct="1">
        <a:defRPr sz="2079" kern="1200">
          <a:solidFill>
            <a:schemeClr val="tx1"/>
          </a:solidFill>
          <a:latin typeface="+mn-lt"/>
          <a:ea typeface="+mn-ea"/>
          <a:cs typeface="+mn-cs"/>
        </a:defRPr>
      </a:lvl5pPr>
      <a:lvl6pPr marL="2640101" algn="r" defTabSz="1056041" rtl="1" eaLnBrk="1" latinLnBrk="0" hangingPunct="1">
        <a:defRPr sz="2079" kern="1200">
          <a:solidFill>
            <a:schemeClr val="tx1"/>
          </a:solidFill>
          <a:latin typeface="+mn-lt"/>
          <a:ea typeface="+mn-ea"/>
          <a:cs typeface="+mn-cs"/>
        </a:defRPr>
      </a:lvl6pPr>
      <a:lvl7pPr marL="3168122" algn="r" defTabSz="1056041" rtl="1" eaLnBrk="1" latinLnBrk="0" hangingPunct="1">
        <a:defRPr sz="2079" kern="1200">
          <a:solidFill>
            <a:schemeClr val="tx1"/>
          </a:solidFill>
          <a:latin typeface="+mn-lt"/>
          <a:ea typeface="+mn-ea"/>
          <a:cs typeface="+mn-cs"/>
        </a:defRPr>
      </a:lvl7pPr>
      <a:lvl8pPr marL="3696142" algn="r" defTabSz="1056041" rtl="1" eaLnBrk="1" latinLnBrk="0" hangingPunct="1">
        <a:defRPr sz="2079" kern="1200">
          <a:solidFill>
            <a:schemeClr val="tx1"/>
          </a:solidFill>
          <a:latin typeface="+mn-lt"/>
          <a:ea typeface="+mn-ea"/>
          <a:cs typeface="+mn-cs"/>
        </a:defRPr>
      </a:lvl8pPr>
      <a:lvl9pPr marL="4224162" algn="r" defTabSz="1056041" rtl="1" eaLnBrk="1" latinLnBrk="0" hangingPunct="1">
        <a:defRPr sz="207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79193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50959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637439"/>
            <a:ext cx="10999072" cy="533378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F47BABAD-2FB8-4F41-A5CA-CD7BEF46E420}"/>
              </a:ext>
            </a:extLst>
          </p:cNvPr>
          <p:cNvSpPr>
            <a:spLocks noGrp="1"/>
          </p:cNvSpPr>
          <p:nvPr>
            <p:ph type="ctrTitle"/>
          </p:nvPr>
        </p:nvSpPr>
        <p:spPr>
          <a:xfrm>
            <a:off x="1524000" y="1493625"/>
            <a:ext cx="9144000" cy="3781699"/>
          </a:xfrm>
        </p:spPr>
        <p:txBody>
          <a:bodyPr anchor="ctr">
            <a:normAutofit fontScale="90000"/>
          </a:bodyPr>
          <a:lstStyle/>
          <a:p>
            <a:r>
              <a:rPr lang="he-IL" sz="4200" dirty="0">
                <a:latin typeface="Rubik" panose="02000604000000020004" pitchFamily="2" charset="-79"/>
                <a:cs typeface="Rubik" panose="02000604000000020004" pitchFamily="2" charset="-79"/>
              </a:rPr>
              <a:t>קורס :</a:t>
            </a:r>
            <a:r>
              <a:rPr lang="he-IL" sz="4200">
                <a:latin typeface="Rubik" panose="02000604000000020004" pitchFamily="2" charset="-79"/>
                <a:cs typeface="Rubik" panose="02000604000000020004" pitchFamily="2" charset="-79"/>
              </a:rPr>
              <a:t>מבוא לראייה </a:t>
            </a:r>
            <a:r>
              <a:rPr lang="he-IL" sz="4200" dirty="0">
                <a:latin typeface="Rubik" panose="02000604000000020004" pitchFamily="2" charset="-79"/>
                <a:cs typeface="Rubik" panose="02000604000000020004" pitchFamily="2" charset="-79"/>
              </a:rPr>
              <a:t>ממוחשבת</a:t>
            </a:r>
            <a:br>
              <a:rPr lang="he-IL" sz="4200" dirty="0">
                <a:latin typeface="Rubik" panose="02000604000000020004" pitchFamily="2" charset="-79"/>
                <a:cs typeface="Rubik" panose="02000604000000020004" pitchFamily="2" charset="-79"/>
              </a:rPr>
            </a:br>
            <a:r>
              <a:rPr lang="he-IL" sz="4200" dirty="0">
                <a:latin typeface="Rubik" panose="02000604000000020004" pitchFamily="2" charset="-79"/>
                <a:cs typeface="Rubik" panose="02000604000000020004" pitchFamily="2" charset="-79"/>
              </a:rPr>
              <a:t>שנה"ל : </a:t>
            </a:r>
            <a:r>
              <a:rPr lang="he-IL" sz="4200" dirty="0" err="1">
                <a:latin typeface="Rubik" panose="02000604000000020004" pitchFamily="2" charset="-79"/>
                <a:cs typeface="Rubik" panose="02000604000000020004" pitchFamily="2" charset="-79"/>
              </a:rPr>
              <a:t>תש"ף</a:t>
            </a:r>
            <a:r>
              <a:rPr lang="he-IL" sz="4200" dirty="0">
                <a:latin typeface="Rubik" panose="02000604000000020004" pitchFamily="2" charset="-79"/>
                <a:cs typeface="Rubik" panose="02000604000000020004" pitchFamily="2" charset="-79"/>
              </a:rPr>
              <a:t> 2020, סמסטר ב'</a:t>
            </a:r>
            <a:br>
              <a:rPr lang="he-IL" sz="4200" dirty="0">
                <a:latin typeface="Rubik" panose="02000604000000020004" pitchFamily="2" charset="-79"/>
                <a:cs typeface="Rubik" panose="02000604000000020004" pitchFamily="2" charset="-79"/>
              </a:rPr>
            </a:br>
            <a:r>
              <a:rPr lang="he-IL" sz="4200" dirty="0">
                <a:latin typeface="Rubik" panose="02000604000000020004" pitchFamily="2" charset="-79"/>
                <a:cs typeface="Rubik" panose="02000604000000020004" pitchFamily="2" charset="-79"/>
              </a:rPr>
              <a:t>מכללת </a:t>
            </a:r>
            <a:r>
              <a:rPr lang="he-IL" sz="4200" dirty="0" err="1">
                <a:latin typeface="Rubik" panose="02000604000000020004" pitchFamily="2" charset="-79"/>
                <a:cs typeface="Rubik" panose="02000604000000020004" pitchFamily="2" charset="-79"/>
              </a:rPr>
              <a:t>אפקה</a:t>
            </a:r>
            <a:br>
              <a:rPr lang="he-IL" sz="4200" dirty="0">
                <a:latin typeface="Rubik" panose="02000604000000020004" pitchFamily="2" charset="-79"/>
                <a:cs typeface="Rubik" panose="02000604000000020004" pitchFamily="2" charset="-79"/>
              </a:rPr>
            </a:br>
            <a:r>
              <a:rPr lang="he-IL" sz="4200" dirty="0">
                <a:latin typeface="Rubik" panose="02000604000000020004" pitchFamily="2" charset="-79"/>
                <a:cs typeface="Rubik" panose="02000604000000020004" pitchFamily="2" charset="-79"/>
              </a:rPr>
              <a:t>מרצה : ד"ר אייל כץ</a:t>
            </a:r>
            <a:br>
              <a:rPr lang="he-IL" sz="4200" dirty="0">
                <a:latin typeface="Rubik" panose="02000604000000020004" pitchFamily="2" charset="-79"/>
                <a:cs typeface="Rubik" panose="02000604000000020004" pitchFamily="2" charset="-79"/>
              </a:rPr>
            </a:br>
            <a:r>
              <a:rPr lang="he-IL" sz="4200" dirty="0">
                <a:latin typeface="Rubik" panose="02000604000000020004" pitchFamily="2" charset="-79"/>
                <a:cs typeface="Rubik" panose="02000604000000020004" pitchFamily="2" charset="-79"/>
              </a:rPr>
              <a:t>מתרגלים : מר אור כץ , מר אבי מור</a:t>
            </a:r>
            <a:br>
              <a:rPr lang="he-IL" sz="4200" dirty="0">
                <a:latin typeface="Rubik" panose="02000604000000020004" pitchFamily="2" charset="-79"/>
                <a:cs typeface="Rubik" panose="02000604000000020004" pitchFamily="2" charset="-79"/>
              </a:rPr>
            </a:br>
            <a:r>
              <a:rPr lang="he-IL" sz="4200" dirty="0">
                <a:latin typeface="Rubik" panose="02000604000000020004" pitchFamily="2" charset="-79"/>
                <a:cs typeface="Rubik" panose="02000604000000020004" pitchFamily="2" charset="-79"/>
              </a:rPr>
              <a:t>מגישים : עידו זדה 203531058</a:t>
            </a:r>
            <a:br>
              <a:rPr lang="he-IL" sz="4200" dirty="0">
                <a:latin typeface="Rubik" panose="02000604000000020004" pitchFamily="2" charset="-79"/>
                <a:cs typeface="Rubik" panose="02000604000000020004" pitchFamily="2" charset="-79"/>
              </a:rPr>
            </a:br>
            <a:r>
              <a:rPr lang="he-IL" sz="4200" dirty="0">
                <a:latin typeface="Rubik" panose="02000604000000020004" pitchFamily="2" charset="-79"/>
                <a:cs typeface="Rubik" panose="02000604000000020004" pitchFamily="2" charset="-79"/>
              </a:rPr>
              <a:t>ורומן </a:t>
            </a:r>
            <a:r>
              <a:rPr lang="he-IL" sz="4200" dirty="0" err="1">
                <a:latin typeface="Rubik" panose="02000604000000020004" pitchFamily="2" charset="-79"/>
                <a:cs typeface="Rubik" panose="02000604000000020004" pitchFamily="2" charset="-79"/>
              </a:rPr>
              <a:t>פרסולוב</a:t>
            </a:r>
            <a:r>
              <a:rPr lang="he-IL" sz="4200" dirty="0">
                <a:latin typeface="Rubik" panose="02000604000000020004" pitchFamily="2" charset="-79"/>
                <a:cs typeface="Rubik" panose="02000604000000020004" pitchFamily="2" charset="-79"/>
              </a:rPr>
              <a:t> 313091746</a:t>
            </a:r>
            <a:br>
              <a:rPr lang="he-IL" sz="4200" dirty="0">
                <a:latin typeface="Rubik" panose="02000604000000020004" pitchFamily="2" charset="-79"/>
                <a:cs typeface="Rubik" panose="02000604000000020004" pitchFamily="2" charset="-79"/>
              </a:rPr>
            </a:br>
            <a:r>
              <a:rPr lang="he-IL" sz="4200" dirty="0">
                <a:latin typeface="Rubik" panose="02000604000000020004" pitchFamily="2" charset="-79"/>
                <a:cs typeface="Rubik" panose="02000604000000020004" pitchFamily="2" charset="-79"/>
              </a:rPr>
              <a:t> </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7338805"/>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2" name="Picture 2" descr="מכללת אפקה – ארגו">
            <a:extLst>
              <a:ext uri="{FF2B5EF4-FFF2-40B4-BE49-F238E27FC236}">
                <a16:creationId xmlns:a16="http://schemas.microsoft.com/office/drawing/2014/main" id="{854E27BB-8A87-49A2-A64F-E5FF585B97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775" t="31343" r="23199" b="31167"/>
          <a:stretch/>
        </p:blipFill>
        <p:spPr bwMode="auto">
          <a:xfrm>
            <a:off x="10450286" y="7403206"/>
            <a:ext cx="1741714" cy="465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087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מלבן 18">
            <a:extLst>
              <a:ext uri="{FF2B5EF4-FFF2-40B4-BE49-F238E27FC236}">
                <a16:creationId xmlns:a16="http://schemas.microsoft.com/office/drawing/2014/main" id="{0945ADD3-DB88-4EA7-AD83-1873FDFF82AA}"/>
              </a:ext>
            </a:extLst>
          </p:cNvPr>
          <p:cNvSpPr/>
          <p:nvPr/>
        </p:nvSpPr>
        <p:spPr>
          <a:xfrm>
            <a:off x="542545" y="189863"/>
            <a:ext cx="11106910" cy="2080330"/>
          </a:xfrm>
          <a:prstGeom prst="rect">
            <a:avLst/>
          </a:prstGeom>
          <a:solidFill>
            <a:srgbClr val="404040"/>
          </a:solid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כותרת 1">
            <a:extLst>
              <a:ext uri="{FF2B5EF4-FFF2-40B4-BE49-F238E27FC236}">
                <a16:creationId xmlns:a16="http://schemas.microsoft.com/office/drawing/2014/main" id="{096F0948-740A-4BE2-BC26-8E9376075663}"/>
              </a:ext>
            </a:extLst>
          </p:cNvPr>
          <p:cNvSpPr>
            <a:spLocks noGrp="1"/>
          </p:cNvSpPr>
          <p:nvPr>
            <p:ph type="title"/>
          </p:nvPr>
        </p:nvSpPr>
        <p:spPr>
          <a:xfrm>
            <a:off x="1702897" y="572203"/>
            <a:ext cx="9377516" cy="1530841"/>
          </a:xfrm>
        </p:spPr>
        <p:txBody>
          <a:bodyPr>
            <a:normAutofit fontScale="90000"/>
          </a:bodyPr>
          <a:lstStyle/>
          <a:p>
            <a:pPr algn="ctr"/>
            <a:r>
              <a:rPr lang="he-IL" sz="5400" b="1" u="sng" dirty="0">
                <a:solidFill>
                  <a:schemeClr val="bg1"/>
                </a:solidFill>
                <a:latin typeface="Rubik" panose="02000604000000020004" pitchFamily="2" charset="-79"/>
                <a:cs typeface="Rubik" panose="02000604000000020004" pitchFamily="2" charset="-79"/>
              </a:rPr>
              <a:t>איך הרשת עובדת ?</a:t>
            </a:r>
            <a:br>
              <a:rPr lang="en-US" sz="5400" dirty="0">
                <a:solidFill>
                  <a:schemeClr val="bg1"/>
                </a:solidFill>
                <a:latin typeface="Rubik" panose="02000604000000020004" pitchFamily="2" charset="-79"/>
                <a:cs typeface="Rubik" panose="02000604000000020004" pitchFamily="2" charset="-79"/>
              </a:rPr>
            </a:br>
            <a:endParaRPr lang="he-IL" sz="5400" dirty="0">
              <a:solidFill>
                <a:schemeClr val="bg1"/>
              </a:solidFill>
              <a:latin typeface="Rubik" panose="02000604000000020004" pitchFamily="2" charset="-79"/>
              <a:cs typeface="Rubik" panose="02000604000000020004" pitchFamily="2" charset="-79"/>
            </a:endParaRPr>
          </a:p>
        </p:txBody>
      </p:sp>
      <p:sp>
        <p:nvSpPr>
          <p:cNvPr id="3" name="מציין מיקום תוכן 2">
            <a:extLst>
              <a:ext uri="{FF2B5EF4-FFF2-40B4-BE49-F238E27FC236}">
                <a16:creationId xmlns:a16="http://schemas.microsoft.com/office/drawing/2014/main" id="{13B1B731-6AAB-4C26-B232-5E6F4956FE66}"/>
              </a:ext>
            </a:extLst>
          </p:cNvPr>
          <p:cNvSpPr>
            <a:spLocks noGrp="1"/>
          </p:cNvSpPr>
          <p:nvPr>
            <p:ph idx="1"/>
          </p:nvPr>
        </p:nvSpPr>
        <p:spPr>
          <a:xfrm>
            <a:off x="1133855" y="2587874"/>
            <a:ext cx="10515600" cy="5025191"/>
          </a:xfrm>
        </p:spPr>
        <p:txBody>
          <a:bodyPr>
            <a:normAutofit/>
          </a:bodyPr>
          <a:lstStyle/>
          <a:p>
            <a:r>
              <a:rPr lang="he-IL" sz="2000" dirty="0">
                <a:latin typeface="Rubik" panose="02000604000000020004" pitchFamily="2" charset="-79"/>
                <a:cs typeface="Rubik" panose="02000604000000020004" pitchFamily="2" charset="-79"/>
              </a:rPr>
              <a:t>כאשר תמונה נכנסת לרשת היא עוברת </a:t>
            </a:r>
            <a:r>
              <a:rPr lang="he-IL" sz="2000" dirty="0" err="1">
                <a:latin typeface="Rubik" panose="02000604000000020004" pitchFamily="2" charset="-79"/>
                <a:cs typeface="Rubik" panose="02000604000000020004" pitchFamily="2" charset="-79"/>
              </a:rPr>
              <a:t>קונבולוציה</a:t>
            </a:r>
            <a:r>
              <a:rPr lang="he-IL" sz="2000" dirty="0">
                <a:latin typeface="Rubik" panose="02000604000000020004" pitchFamily="2" charset="-79"/>
                <a:cs typeface="Rubik" panose="02000604000000020004" pitchFamily="2" charset="-79"/>
              </a:rPr>
              <a:t> שמטרתה לחלץ מהתמונה פיצ'רים רלוונטיים (למשל גודל, צבע, צורה וכ').</a:t>
            </a:r>
            <a:endParaRPr lang="en-US" sz="2000" dirty="0">
              <a:latin typeface="Rubik" panose="02000604000000020004" pitchFamily="2" charset="-79"/>
              <a:cs typeface="Rubik" panose="02000604000000020004" pitchFamily="2" charset="-79"/>
            </a:endParaRPr>
          </a:p>
          <a:p>
            <a:r>
              <a:rPr lang="he-IL" sz="2000" dirty="0">
                <a:latin typeface="Rubik" panose="02000604000000020004" pitchFamily="2" charset="-79"/>
                <a:cs typeface="Rubik" panose="02000604000000020004" pitchFamily="2" charset="-79"/>
              </a:rPr>
              <a:t>לאחר מכן שלב הבא </a:t>
            </a:r>
            <a:r>
              <a:rPr lang="en-US" sz="2000" dirty="0">
                <a:latin typeface="Rubik" panose="02000604000000020004" pitchFamily="2" charset="-79"/>
                <a:cs typeface="Rubik" panose="02000604000000020004" pitchFamily="2" charset="-79"/>
              </a:rPr>
              <a:t>RPN </a:t>
            </a:r>
            <a:r>
              <a:rPr lang="he-IL" sz="2000" dirty="0">
                <a:latin typeface="Rubik" panose="02000604000000020004" pitchFamily="2" charset="-79"/>
                <a:cs typeface="Rubik" panose="02000604000000020004" pitchFamily="2" charset="-79"/>
              </a:rPr>
              <a:t> מקבל את הפיצ'רים ובאמצעות </a:t>
            </a:r>
            <a:r>
              <a:rPr lang="en-US" sz="2000" dirty="0">
                <a:latin typeface="Rubik" panose="02000604000000020004" pitchFamily="2" charset="-79"/>
                <a:cs typeface="Rubik" panose="02000604000000020004" pitchFamily="2" charset="-79"/>
              </a:rPr>
              <a:t>Anchors</a:t>
            </a:r>
            <a:r>
              <a:rPr lang="he-IL" sz="2000" dirty="0">
                <a:latin typeface="Rubik" panose="02000604000000020004" pitchFamily="2" charset="-79"/>
                <a:cs typeface="Rubik" panose="02000604000000020004" pitchFamily="2" charset="-79"/>
              </a:rPr>
              <a:t> מייצר גדלים שונים של </a:t>
            </a:r>
            <a:r>
              <a:rPr lang="en-US" sz="2000" dirty="0">
                <a:latin typeface="Rubik" panose="02000604000000020004" pitchFamily="2" charset="-79"/>
                <a:cs typeface="Rubik" panose="02000604000000020004" pitchFamily="2" charset="-79"/>
              </a:rPr>
              <a:t>Bounding Boxes </a:t>
            </a:r>
            <a:r>
              <a:rPr lang="he-IL" sz="2000" dirty="0">
                <a:latin typeface="Rubik" panose="02000604000000020004" pitchFamily="2" charset="-79"/>
                <a:cs typeface="Rubik" panose="02000604000000020004" pitchFamily="2" charset="-79"/>
              </a:rPr>
              <a:t>סביב מרכז האובייקט. על כל אחד מ- </a:t>
            </a:r>
            <a:r>
              <a:rPr lang="en-US" sz="2000" dirty="0">
                <a:latin typeface="Rubik" panose="02000604000000020004" pitchFamily="2" charset="-79"/>
                <a:cs typeface="Rubik" panose="02000604000000020004" pitchFamily="2" charset="-79"/>
              </a:rPr>
              <a:t>Anchor</a:t>
            </a:r>
            <a:r>
              <a:rPr lang="he-IL" sz="2000" dirty="0">
                <a:latin typeface="Rubik" panose="02000604000000020004" pitchFamily="2" charset="-79"/>
                <a:cs typeface="Rubik" panose="02000604000000020004" pitchFamily="2" charset="-79"/>
              </a:rPr>
              <a:t> מחושב ניקוד האם הוא רקע או אובייקט מסוג חיטה שאנו מחפשים.</a:t>
            </a:r>
            <a:endParaRPr lang="en-US" sz="2000" dirty="0">
              <a:latin typeface="Rubik" panose="02000604000000020004" pitchFamily="2" charset="-79"/>
              <a:cs typeface="Rubik" panose="02000604000000020004" pitchFamily="2" charset="-79"/>
            </a:endParaRPr>
          </a:p>
          <a:p>
            <a:r>
              <a:rPr lang="he-IL" sz="2000" dirty="0">
                <a:latin typeface="Rubik" panose="02000604000000020004" pitchFamily="2" charset="-79"/>
                <a:cs typeface="Rubik" panose="02000604000000020004" pitchFamily="2" charset="-79"/>
              </a:rPr>
              <a:t>מוציאה סט "חיזויים" אופטימלי לרגע הנתון של </a:t>
            </a:r>
            <a:r>
              <a:rPr lang="en-US" sz="2000" dirty="0">
                <a:latin typeface="Rubik" panose="02000604000000020004" pitchFamily="2" charset="-79"/>
                <a:cs typeface="Rubik" panose="02000604000000020004" pitchFamily="2" charset="-79"/>
              </a:rPr>
              <a:t>Bounding Box</a:t>
            </a:r>
            <a:r>
              <a:rPr lang="he-IL" sz="2000" dirty="0">
                <a:latin typeface="Rubik" panose="02000604000000020004" pitchFamily="2" charset="-79"/>
                <a:cs typeface="Rubik" panose="02000604000000020004" pitchFamily="2" charset="-79"/>
              </a:rPr>
              <a:t> לכל ראש חיטה.</a:t>
            </a:r>
            <a:endParaRPr lang="en-US" sz="2000" dirty="0">
              <a:latin typeface="Rubik" panose="02000604000000020004" pitchFamily="2" charset="-79"/>
              <a:cs typeface="Rubik" panose="02000604000000020004" pitchFamily="2" charset="-79"/>
            </a:endParaRPr>
          </a:p>
          <a:p>
            <a:r>
              <a:rPr lang="en-US" sz="2000" dirty="0">
                <a:latin typeface="Rubik" panose="02000604000000020004" pitchFamily="2" charset="-79"/>
                <a:cs typeface="Rubik" panose="02000604000000020004" pitchFamily="2" charset="-79"/>
              </a:rPr>
              <a:t>ROI</a:t>
            </a:r>
            <a:r>
              <a:rPr lang="he-IL" sz="2000" dirty="0">
                <a:latin typeface="Rubik" panose="02000604000000020004" pitchFamily="2" charset="-79"/>
                <a:cs typeface="Rubik" panose="02000604000000020004" pitchFamily="2" charset="-79"/>
              </a:rPr>
              <a:t> – תפקידו לקבל את סט הנתונים מהשלב הקודם של חיזוי האובייקטים ולשנות את גודלם לגודל אחיד על מנת לעבוד ביעילות (כאשר הממדים שונים העבודה בשיטה זו לא תהיה יעילה) ולאפיין אותם למחלקה הרלוונטית.</a:t>
            </a:r>
            <a:endParaRPr lang="en-US" sz="2000" dirty="0">
              <a:latin typeface="Rubik" panose="02000604000000020004" pitchFamily="2" charset="-79"/>
              <a:cs typeface="Rubik" panose="02000604000000020004" pitchFamily="2" charset="-79"/>
            </a:endParaRPr>
          </a:p>
          <a:p>
            <a:r>
              <a:rPr lang="he-IL" sz="2000" dirty="0">
                <a:latin typeface="Rubik" panose="02000604000000020004" pitchFamily="2" charset="-79"/>
                <a:cs typeface="Rubik" panose="02000604000000020004" pitchFamily="2" charset="-79"/>
              </a:rPr>
              <a:t>בשלב האחרון משתמשים ב</a:t>
            </a:r>
            <a:r>
              <a:rPr lang="en-US" sz="2000" dirty="0">
                <a:latin typeface="Rubik" panose="02000604000000020004" pitchFamily="2" charset="-79"/>
                <a:cs typeface="Rubik" panose="02000604000000020004" pitchFamily="2" charset="-79"/>
              </a:rPr>
              <a:t>R-CNN </a:t>
            </a:r>
            <a:r>
              <a:rPr lang="he-IL" sz="2000" dirty="0">
                <a:latin typeface="Rubik" panose="02000604000000020004" pitchFamily="2" charset="-79"/>
                <a:cs typeface="Rubik" panose="02000604000000020004" pitchFamily="2" charset="-79"/>
              </a:rPr>
              <a:t> על מנת לתת חיזוי לכל אובייקט וקואורדינטות של מיקומו בתמונה.</a:t>
            </a:r>
            <a:endParaRPr lang="en-US" sz="2000" dirty="0">
              <a:latin typeface="Rubik" panose="02000604000000020004" pitchFamily="2" charset="-79"/>
              <a:cs typeface="Rubik" panose="02000604000000020004" pitchFamily="2" charset="-79"/>
            </a:endParaRPr>
          </a:p>
          <a:p>
            <a:endParaRPr lang="he-IL" sz="2000" dirty="0">
              <a:latin typeface="Rubik" panose="02000604000000020004" pitchFamily="2" charset="-79"/>
              <a:cs typeface="Rubik" panose="02000604000000020004" pitchFamily="2" charset="-79"/>
            </a:endParaRPr>
          </a:p>
        </p:txBody>
      </p:sp>
    </p:spTree>
    <p:extLst>
      <p:ext uri="{BB962C8B-B14F-4D97-AF65-F5344CB8AC3E}">
        <p14:creationId xmlns:p14="http://schemas.microsoft.com/office/powerpoint/2010/main" val="3476133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401280"/>
            <a:ext cx="11100816" cy="208033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52A9AC73-868D-4FAD-91DE-BE7D7839832F}"/>
              </a:ext>
            </a:extLst>
          </p:cNvPr>
          <p:cNvSpPr>
            <a:spLocks noGrp="1"/>
          </p:cNvSpPr>
          <p:nvPr>
            <p:ph type="title"/>
          </p:nvPr>
        </p:nvSpPr>
        <p:spPr>
          <a:xfrm>
            <a:off x="838200" y="675843"/>
            <a:ext cx="10515600" cy="1530841"/>
          </a:xfrm>
        </p:spPr>
        <p:txBody>
          <a:bodyPr>
            <a:normAutofit/>
          </a:bodyPr>
          <a:lstStyle/>
          <a:p>
            <a:pPr algn="ctr"/>
            <a:r>
              <a:rPr lang="he-IL" b="1" u="sng" dirty="0">
                <a:solidFill>
                  <a:schemeClr val="bg1"/>
                </a:solidFill>
                <a:latin typeface="Rubik" panose="02000604000000020004" pitchFamily="2" charset="-79"/>
                <a:cs typeface="Rubik" panose="02000604000000020004" pitchFamily="2" charset="-79"/>
              </a:rPr>
              <a:t>על מה התבססנו?</a:t>
            </a:r>
            <a:br>
              <a:rPr lang="en-US" dirty="0">
                <a:solidFill>
                  <a:schemeClr val="bg1"/>
                </a:solidFill>
                <a:latin typeface="Rubik" panose="02000604000000020004" pitchFamily="2" charset="-79"/>
                <a:cs typeface="Rubik" panose="02000604000000020004" pitchFamily="2" charset="-79"/>
              </a:rPr>
            </a:br>
            <a:endParaRPr lang="he-IL" dirty="0">
              <a:solidFill>
                <a:schemeClr val="bg1"/>
              </a:solidFill>
              <a:latin typeface="Rubik" panose="02000604000000020004" pitchFamily="2" charset="-79"/>
              <a:cs typeface="Rubik" panose="02000604000000020004" pitchFamily="2" charset="-79"/>
            </a:endParaRPr>
          </a:p>
        </p:txBody>
      </p:sp>
      <p:pic>
        <p:nvPicPr>
          <p:cNvPr id="19" name="תמונה 18">
            <a:extLst>
              <a:ext uri="{FF2B5EF4-FFF2-40B4-BE49-F238E27FC236}">
                <a16:creationId xmlns:a16="http://schemas.microsoft.com/office/drawing/2014/main" id="{C8C58898-1818-4B5A-BFEA-962A70718DF6}"/>
              </a:ext>
            </a:extLst>
          </p:cNvPr>
          <p:cNvPicPr/>
          <p:nvPr/>
        </p:nvPicPr>
        <p:blipFill rotWithShape="1">
          <a:blip r:embed="rId2"/>
          <a:srcRect l="8571" t="2" r="14311" b="2"/>
          <a:stretch/>
        </p:blipFill>
        <p:spPr>
          <a:xfrm>
            <a:off x="243192" y="2756173"/>
            <a:ext cx="5719073" cy="4227006"/>
          </a:xfrm>
          <a:prstGeom prst="rect">
            <a:avLst/>
          </a:prstGeom>
        </p:spPr>
      </p:pic>
      <p:sp>
        <p:nvSpPr>
          <p:cNvPr id="14" name="מציין מיקום תוכן 13">
            <a:extLst>
              <a:ext uri="{FF2B5EF4-FFF2-40B4-BE49-F238E27FC236}">
                <a16:creationId xmlns:a16="http://schemas.microsoft.com/office/drawing/2014/main" id="{CCE33FDF-24AC-4272-85B2-5C5D065318FA}"/>
              </a:ext>
            </a:extLst>
          </p:cNvPr>
          <p:cNvSpPr>
            <a:spLocks noGrp="1"/>
          </p:cNvSpPr>
          <p:nvPr>
            <p:ph idx="1"/>
          </p:nvPr>
        </p:nvSpPr>
        <p:spPr>
          <a:xfrm>
            <a:off x="5864546" y="2501396"/>
            <a:ext cx="5835169" cy="4447584"/>
          </a:xfrm>
        </p:spPr>
        <p:txBody>
          <a:bodyPr anchor="ctr">
            <a:normAutofit/>
          </a:bodyPr>
          <a:lstStyle/>
          <a:p>
            <a:r>
              <a:rPr lang="he-IL" sz="1900" b="1" dirty="0" err="1">
                <a:latin typeface="Rubik" panose="02000604000000020004" pitchFamily="2" charset="-79"/>
                <a:cs typeface="Rubik" panose="02000604000000020004" pitchFamily="2" charset="-79"/>
              </a:rPr>
              <a:t>אוגמנטציות</a:t>
            </a:r>
            <a:r>
              <a:rPr lang="he-IL" sz="1900" dirty="0">
                <a:latin typeface="Rubik" panose="02000604000000020004" pitchFamily="2" charset="-79"/>
                <a:cs typeface="Rubik" panose="02000604000000020004" pitchFamily="2" charset="-79"/>
              </a:rPr>
              <a:t> - </a:t>
            </a:r>
            <a:r>
              <a:rPr lang="en-US" sz="1900" dirty="0">
                <a:latin typeface="Rubik" panose="02000604000000020004" pitchFamily="2" charset="-79"/>
                <a:cs typeface="Rubik" panose="02000604000000020004" pitchFamily="2" charset="-79"/>
              </a:rPr>
              <a:t>Horizontal flip</a:t>
            </a:r>
            <a:r>
              <a:rPr lang="he-IL" sz="1900" dirty="0">
                <a:latin typeface="Rubik" panose="02000604000000020004" pitchFamily="2" charset="-79"/>
                <a:cs typeface="Rubik" panose="02000604000000020004" pitchFamily="2" charset="-79"/>
              </a:rPr>
              <a:t> ,</a:t>
            </a:r>
            <a:r>
              <a:rPr lang="en-US" sz="1900" dirty="0">
                <a:latin typeface="Rubik" panose="02000604000000020004" pitchFamily="2" charset="-79"/>
                <a:cs typeface="Rubik" panose="02000604000000020004" pitchFamily="2" charset="-79"/>
              </a:rPr>
              <a:t>Vertical flip </a:t>
            </a:r>
            <a:r>
              <a:rPr lang="he-IL" sz="1900" dirty="0">
                <a:latin typeface="Rubik" panose="02000604000000020004" pitchFamily="2" charset="-79"/>
                <a:cs typeface="Rubik" panose="02000604000000020004" pitchFamily="2" charset="-79"/>
              </a:rPr>
              <a:t> , </a:t>
            </a:r>
            <a:r>
              <a:rPr lang="en-US" sz="1900" dirty="0">
                <a:latin typeface="Rubik" panose="02000604000000020004" pitchFamily="2" charset="-79"/>
                <a:cs typeface="Rubik" panose="02000604000000020004" pitchFamily="2" charset="-79"/>
              </a:rPr>
              <a:t>Blur</a:t>
            </a:r>
            <a:r>
              <a:rPr lang="he-IL" sz="1900" dirty="0">
                <a:latin typeface="Rubik" panose="02000604000000020004" pitchFamily="2" charset="-79"/>
                <a:cs typeface="Rubik" panose="02000604000000020004" pitchFamily="2" charset="-79"/>
              </a:rPr>
              <a:t>, </a:t>
            </a:r>
            <a:r>
              <a:rPr lang="en-US" sz="1900" dirty="0" err="1">
                <a:latin typeface="Rubik" panose="02000604000000020004" pitchFamily="2" charset="-79"/>
                <a:cs typeface="Rubik" panose="02000604000000020004" pitchFamily="2" charset="-79"/>
              </a:rPr>
              <a:t>MotionBlur</a:t>
            </a:r>
            <a:r>
              <a:rPr lang="en-US" sz="1900" dirty="0">
                <a:latin typeface="Rubik" panose="02000604000000020004" pitchFamily="2" charset="-79"/>
                <a:cs typeface="Rubik" panose="02000604000000020004" pitchFamily="2" charset="-79"/>
              </a:rPr>
              <a:t> , </a:t>
            </a:r>
            <a:r>
              <a:rPr lang="en-US" sz="1900" dirty="0" err="1">
                <a:latin typeface="Rubik" panose="02000604000000020004" pitchFamily="2" charset="-79"/>
                <a:cs typeface="Rubik" panose="02000604000000020004" pitchFamily="2" charset="-79"/>
              </a:rPr>
              <a:t>MedianBlur</a:t>
            </a:r>
            <a:r>
              <a:rPr lang="en-US" sz="1900" dirty="0">
                <a:latin typeface="Rubik" panose="02000604000000020004" pitchFamily="2" charset="-79"/>
                <a:cs typeface="Rubik" panose="02000604000000020004" pitchFamily="2" charset="-79"/>
              </a:rPr>
              <a:t> , </a:t>
            </a:r>
            <a:r>
              <a:rPr lang="en-US" sz="1900" dirty="0" err="1">
                <a:latin typeface="Rubik" panose="02000604000000020004" pitchFamily="2" charset="-79"/>
                <a:cs typeface="Rubik" panose="02000604000000020004" pitchFamily="2" charset="-79"/>
              </a:rPr>
              <a:t>GaussianBlur</a:t>
            </a:r>
            <a:r>
              <a:rPr lang="he-IL" sz="1900" dirty="0">
                <a:latin typeface="Rubik" panose="02000604000000020004" pitchFamily="2" charset="-79"/>
                <a:cs typeface="Rubik" panose="02000604000000020004" pitchFamily="2" charset="-79"/>
              </a:rPr>
              <a:t>, </a:t>
            </a:r>
            <a:endParaRPr lang="en-US" sz="1900" dirty="0">
              <a:latin typeface="Rubik" panose="02000604000000020004" pitchFamily="2" charset="-79"/>
              <a:cs typeface="Rubik" panose="02000604000000020004" pitchFamily="2" charset="-79"/>
            </a:endParaRPr>
          </a:p>
          <a:p>
            <a:r>
              <a:rPr lang="he-IL" sz="1900" dirty="0">
                <a:latin typeface="Rubik" panose="02000604000000020004" pitchFamily="2" charset="-79"/>
                <a:cs typeface="Rubik" panose="02000604000000020004" pitchFamily="2" charset="-79"/>
              </a:rPr>
              <a:t>החלטנו להשתמש ב</a:t>
            </a:r>
            <a:r>
              <a:rPr lang="en-US" sz="1900" dirty="0">
                <a:latin typeface="Rubik" panose="02000604000000020004" pitchFamily="2" charset="-79"/>
                <a:cs typeface="Rubik" panose="02000604000000020004" pitchFamily="2" charset="-79"/>
              </a:rPr>
              <a:t>WBF </a:t>
            </a:r>
            <a:r>
              <a:rPr lang="he-IL" sz="1900" dirty="0">
                <a:latin typeface="Rubik" panose="02000604000000020004" pitchFamily="2" charset="-79"/>
                <a:cs typeface="Rubik" panose="02000604000000020004" pitchFamily="2" charset="-79"/>
              </a:rPr>
              <a:t> ולא ב</a:t>
            </a:r>
            <a:r>
              <a:rPr lang="en-US" sz="1900" dirty="0">
                <a:latin typeface="Rubik" panose="02000604000000020004" pitchFamily="2" charset="-79"/>
                <a:cs typeface="Rubik" panose="02000604000000020004" pitchFamily="2" charset="-79"/>
              </a:rPr>
              <a:t>NMS </a:t>
            </a:r>
            <a:r>
              <a:rPr lang="he-IL" sz="1900" dirty="0">
                <a:latin typeface="Rubik" panose="02000604000000020004" pitchFamily="2" charset="-79"/>
                <a:cs typeface="Rubik" panose="02000604000000020004" pitchFamily="2" charset="-79"/>
              </a:rPr>
              <a:t> מפני שבמקרה שלנו יש מקבץ גדול של חיטה באותו האזור מה שגרם לניבוי גדול של </a:t>
            </a:r>
            <a:r>
              <a:rPr lang="en-US" sz="1900" dirty="0">
                <a:latin typeface="Rubik" panose="02000604000000020004" pitchFamily="2" charset="-79"/>
                <a:cs typeface="Rubik" panose="02000604000000020004" pitchFamily="2" charset="-79"/>
              </a:rPr>
              <a:t>Bounding Boxes </a:t>
            </a:r>
            <a:r>
              <a:rPr lang="he-IL" sz="1900" dirty="0">
                <a:latin typeface="Rubik" panose="02000604000000020004" pitchFamily="2" charset="-79"/>
                <a:cs typeface="Rubik" panose="02000604000000020004" pitchFamily="2" charset="-79"/>
              </a:rPr>
              <a:t> על אותה חיטה ולכן ה</a:t>
            </a:r>
            <a:r>
              <a:rPr lang="en-US" sz="1900" dirty="0">
                <a:latin typeface="Rubik" panose="02000604000000020004" pitchFamily="2" charset="-79"/>
                <a:cs typeface="Rubik" panose="02000604000000020004" pitchFamily="2" charset="-79"/>
              </a:rPr>
              <a:t>NMS</a:t>
            </a:r>
            <a:r>
              <a:rPr lang="he-IL" sz="1900" dirty="0">
                <a:latin typeface="Rubik" panose="02000604000000020004" pitchFamily="2" charset="-79"/>
                <a:cs typeface="Rubik" panose="02000604000000020004" pitchFamily="2" charset="-79"/>
              </a:rPr>
              <a:t> חוזה את ה</a:t>
            </a:r>
            <a:r>
              <a:rPr lang="en-US" sz="1900" dirty="0">
                <a:latin typeface="Rubik" panose="02000604000000020004" pitchFamily="2" charset="-79"/>
                <a:cs typeface="Rubik" panose="02000604000000020004" pitchFamily="2" charset="-79"/>
              </a:rPr>
              <a:t>Bounding Boxes </a:t>
            </a:r>
            <a:r>
              <a:rPr lang="he-IL" sz="1900" dirty="0">
                <a:latin typeface="Rubik" panose="02000604000000020004" pitchFamily="2" charset="-79"/>
                <a:cs typeface="Rubik" panose="02000604000000020004" pitchFamily="2" charset="-79"/>
              </a:rPr>
              <a:t> הכי אופטימלי מבין כולם אך לאו דווקא מבטיח דיוק מרבי   ואילו </a:t>
            </a:r>
            <a:r>
              <a:rPr lang="en-US" sz="1900" dirty="0">
                <a:latin typeface="Rubik" panose="02000604000000020004" pitchFamily="2" charset="-79"/>
                <a:cs typeface="Rubik" panose="02000604000000020004" pitchFamily="2" charset="-79"/>
              </a:rPr>
              <a:t>WBF </a:t>
            </a:r>
            <a:r>
              <a:rPr lang="he-IL" sz="1900" dirty="0">
                <a:latin typeface="Rubik" panose="02000604000000020004" pitchFamily="2" charset="-79"/>
                <a:cs typeface="Rubik" panose="02000604000000020004" pitchFamily="2" charset="-79"/>
              </a:rPr>
              <a:t> יודע לתקן באמצעות המידע מכל ה</a:t>
            </a:r>
            <a:r>
              <a:rPr lang="en-US" sz="1900" dirty="0">
                <a:latin typeface="Rubik" panose="02000604000000020004" pitchFamily="2" charset="-79"/>
                <a:cs typeface="Rubik" panose="02000604000000020004" pitchFamily="2" charset="-79"/>
              </a:rPr>
              <a:t>Bounding Boxes  </a:t>
            </a:r>
            <a:r>
              <a:rPr lang="he-IL" sz="1900" dirty="0">
                <a:latin typeface="Rubik" panose="02000604000000020004" pitchFamily="2" charset="-79"/>
                <a:cs typeface="Rubik" panose="02000604000000020004" pitchFamily="2" charset="-79"/>
              </a:rPr>
              <a:t>את שקלול החיזויים לאופטימלי ביותר.</a:t>
            </a:r>
            <a:endParaRPr lang="en-US" sz="1900" dirty="0">
              <a:latin typeface="Rubik" panose="02000604000000020004" pitchFamily="2" charset="-79"/>
              <a:cs typeface="Rubik" panose="02000604000000020004" pitchFamily="2" charset="-79"/>
            </a:endParaRPr>
          </a:p>
          <a:p>
            <a:endParaRPr lang="he-IL" sz="1900" dirty="0">
              <a:latin typeface="Rubik" panose="02000604000000020004" pitchFamily="2" charset="-79"/>
              <a:cs typeface="Rubik" panose="02000604000000020004" pitchFamily="2" charset="-79"/>
            </a:endParaRPr>
          </a:p>
        </p:txBody>
      </p:sp>
    </p:spTree>
    <p:extLst>
      <p:ext uri="{BB962C8B-B14F-4D97-AF65-F5344CB8AC3E}">
        <p14:creationId xmlns:p14="http://schemas.microsoft.com/office/powerpoint/2010/main" val="3976433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401280"/>
            <a:ext cx="11100816" cy="208033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4140D007-628D-4219-BA77-6A824B0F223C}"/>
              </a:ext>
            </a:extLst>
          </p:cNvPr>
          <p:cNvSpPr>
            <a:spLocks noGrp="1"/>
          </p:cNvSpPr>
          <p:nvPr>
            <p:ph type="title"/>
          </p:nvPr>
        </p:nvSpPr>
        <p:spPr>
          <a:xfrm>
            <a:off x="838200" y="675843"/>
            <a:ext cx="10515600" cy="1530841"/>
          </a:xfrm>
        </p:spPr>
        <p:txBody>
          <a:bodyPr>
            <a:normAutofit/>
          </a:bodyPr>
          <a:lstStyle/>
          <a:p>
            <a:pPr algn="ctr"/>
            <a:r>
              <a:rPr lang="he-IL" b="1" u="sng" dirty="0">
                <a:solidFill>
                  <a:schemeClr val="bg1"/>
                </a:solidFill>
                <a:latin typeface="Rubik" panose="02000604000000020004" pitchFamily="2" charset="-79"/>
                <a:cs typeface="Rubik" panose="02000604000000020004" pitchFamily="2" charset="-79"/>
              </a:rPr>
              <a:t>מה שינינו?</a:t>
            </a:r>
            <a:br>
              <a:rPr lang="en-US" dirty="0">
                <a:solidFill>
                  <a:schemeClr val="bg1"/>
                </a:solidFill>
                <a:latin typeface="Rubik" panose="02000604000000020004" pitchFamily="2" charset="-79"/>
                <a:cs typeface="Rubik" panose="02000604000000020004" pitchFamily="2" charset="-79"/>
              </a:rPr>
            </a:br>
            <a:endParaRPr lang="he-IL" dirty="0">
              <a:solidFill>
                <a:schemeClr val="bg1"/>
              </a:solidFill>
              <a:latin typeface="Rubik" panose="02000604000000020004" pitchFamily="2" charset="-79"/>
              <a:cs typeface="Rubik" panose="02000604000000020004" pitchFamily="2" charset="-79"/>
            </a:endParaRPr>
          </a:p>
        </p:txBody>
      </p:sp>
      <p:sp>
        <p:nvSpPr>
          <p:cNvPr id="3" name="מציין מיקום תוכן 2">
            <a:extLst>
              <a:ext uri="{FF2B5EF4-FFF2-40B4-BE49-F238E27FC236}">
                <a16:creationId xmlns:a16="http://schemas.microsoft.com/office/drawing/2014/main" id="{28DFEFCC-1435-49B8-8B3E-B1DD1BD76A05}"/>
              </a:ext>
            </a:extLst>
          </p:cNvPr>
          <p:cNvSpPr>
            <a:spLocks noGrp="1"/>
          </p:cNvSpPr>
          <p:nvPr>
            <p:ph idx="1"/>
          </p:nvPr>
        </p:nvSpPr>
        <p:spPr>
          <a:xfrm>
            <a:off x="7574973" y="3968497"/>
            <a:ext cx="4074482" cy="4227006"/>
          </a:xfrm>
        </p:spPr>
        <p:txBody>
          <a:bodyPr anchor="ctr">
            <a:normAutofit fontScale="92500" lnSpcReduction="20000"/>
          </a:bodyPr>
          <a:lstStyle/>
          <a:p>
            <a:r>
              <a:rPr lang="he-IL" sz="1700" dirty="0">
                <a:latin typeface="Rubik" panose="02000604000000020004" pitchFamily="2" charset="-79"/>
                <a:cs typeface="Rubik" panose="02000604000000020004" pitchFamily="2" charset="-79"/>
              </a:rPr>
              <a:t>הוספנו עוד </a:t>
            </a:r>
            <a:r>
              <a:rPr lang="he-IL" sz="1700" dirty="0" err="1">
                <a:latin typeface="Rubik" panose="02000604000000020004" pitchFamily="2" charset="-79"/>
                <a:cs typeface="Rubik" panose="02000604000000020004" pitchFamily="2" charset="-79"/>
              </a:rPr>
              <a:t>אוגמנטציות</a:t>
            </a:r>
            <a:r>
              <a:rPr lang="he-IL" sz="1700" dirty="0">
                <a:latin typeface="Rubik" panose="02000604000000020004" pitchFamily="2" charset="-79"/>
                <a:cs typeface="Rubik" panose="02000604000000020004" pitchFamily="2" charset="-79"/>
              </a:rPr>
              <a:t> </a:t>
            </a:r>
            <a:r>
              <a:rPr lang="en-US" sz="1700" dirty="0">
                <a:latin typeface="Rubik" panose="02000604000000020004" pitchFamily="2" charset="-79"/>
                <a:cs typeface="Rubik" panose="02000604000000020004" pitchFamily="2" charset="-79"/>
              </a:rPr>
              <a:t>:</a:t>
            </a:r>
            <a:r>
              <a:rPr lang="he-IL" sz="1700" dirty="0">
                <a:latin typeface="Rubik" panose="02000604000000020004" pitchFamily="2" charset="-79"/>
                <a:cs typeface="Rubik" panose="02000604000000020004" pitchFamily="2" charset="-79"/>
              </a:rPr>
              <a:t> </a:t>
            </a:r>
            <a:r>
              <a:rPr lang="en-US" sz="1700" dirty="0" err="1">
                <a:latin typeface="Rubik" panose="02000604000000020004" pitchFamily="2" charset="-79"/>
                <a:cs typeface="Rubik" panose="02000604000000020004" pitchFamily="2" charset="-79"/>
              </a:rPr>
              <a:t>IAASharpen</a:t>
            </a:r>
            <a:r>
              <a:rPr lang="he-IL" sz="1700" dirty="0">
                <a:latin typeface="Rubik" panose="02000604000000020004" pitchFamily="2" charset="-79"/>
                <a:cs typeface="Rubik" panose="02000604000000020004" pitchFamily="2" charset="-79"/>
              </a:rPr>
              <a:t>, </a:t>
            </a:r>
            <a:r>
              <a:rPr lang="en-US" sz="1700" dirty="0">
                <a:latin typeface="Rubik" panose="02000604000000020004" pitchFamily="2" charset="-79"/>
                <a:cs typeface="Rubik" panose="02000604000000020004" pitchFamily="2" charset="-79"/>
              </a:rPr>
              <a:t>Resize ,</a:t>
            </a:r>
            <a:r>
              <a:rPr lang="en-US" sz="1700" dirty="0" err="1">
                <a:latin typeface="Rubik" panose="02000604000000020004" pitchFamily="2" charset="-79"/>
                <a:cs typeface="Rubik" panose="02000604000000020004" pitchFamily="2" charset="-79"/>
              </a:rPr>
              <a:t>RandomSizedCrop</a:t>
            </a:r>
            <a:r>
              <a:rPr lang="he-IL" sz="1700" dirty="0">
                <a:latin typeface="Rubik" panose="02000604000000020004" pitchFamily="2" charset="-79"/>
                <a:cs typeface="Rubik" panose="02000604000000020004" pitchFamily="2" charset="-79"/>
              </a:rPr>
              <a:t>,</a:t>
            </a:r>
            <a:r>
              <a:rPr lang="en-US" sz="1700" dirty="0" err="1">
                <a:latin typeface="Rubik" panose="02000604000000020004" pitchFamily="2" charset="-79"/>
                <a:cs typeface="Rubik" panose="02000604000000020004" pitchFamily="2" charset="-79"/>
              </a:rPr>
              <a:t>ToGray</a:t>
            </a:r>
            <a:r>
              <a:rPr lang="en-US" sz="1700" dirty="0">
                <a:latin typeface="Rubik" panose="02000604000000020004" pitchFamily="2" charset="-79"/>
                <a:cs typeface="Rubik" panose="02000604000000020004" pitchFamily="2" charset="-79"/>
              </a:rPr>
              <a:t> , Cutout .</a:t>
            </a:r>
            <a:r>
              <a:rPr lang="en-US" sz="1700" dirty="0" err="1">
                <a:latin typeface="Rubik" panose="02000604000000020004" pitchFamily="2" charset="-79"/>
                <a:cs typeface="Rubik" panose="02000604000000020004" pitchFamily="2" charset="-79"/>
              </a:rPr>
              <a:t>HueSaturationValue</a:t>
            </a:r>
            <a:r>
              <a:rPr lang="en-US" sz="1700" dirty="0">
                <a:latin typeface="Rubik" panose="02000604000000020004" pitchFamily="2" charset="-79"/>
                <a:cs typeface="Rubik" panose="02000604000000020004" pitchFamily="2" charset="-79"/>
              </a:rPr>
              <a:t> , </a:t>
            </a:r>
            <a:r>
              <a:rPr lang="en-US" sz="1700" dirty="0" err="1">
                <a:latin typeface="Rubik" panose="02000604000000020004" pitchFamily="2" charset="-79"/>
                <a:cs typeface="Rubik" panose="02000604000000020004" pitchFamily="2" charset="-79"/>
              </a:rPr>
              <a:t>RandomBrightnessContrast</a:t>
            </a:r>
            <a:endParaRPr lang="en-US" sz="1700" dirty="0">
              <a:latin typeface="Rubik" panose="02000604000000020004" pitchFamily="2" charset="-79"/>
              <a:cs typeface="Rubik" panose="02000604000000020004" pitchFamily="2" charset="-79"/>
            </a:endParaRPr>
          </a:p>
          <a:p>
            <a:r>
              <a:rPr lang="he-IL" sz="1700" dirty="0">
                <a:latin typeface="Rubik" panose="02000604000000020004" pitchFamily="2" charset="-79"/>
                <a:cs typeface="Rubik" panose="02000604000000020004" pitchFamily="2" charset="-79"/>
              </a:rPr>
              <a:t>שינו משמעותית את ה</a:t>
            </a:r>
            <a:r>
              <a:rPr lang="en-US" sz="1700" dirty="0">
                <a:latin typeface="Rubik" panose="02000604000000020004" pitchFamily="2" charset="-79"/>
                <a:cs typeface="Rubik" panose="02000604000000020004" pitchFamily="2" charset="-79"/>
              </a:rPr>
              <a:t>loss </a:t>
            </a:r>
            <a:r>
              <a:rPr lang="he-IL" sz="1700" dirty="0">
                <a:latin typeface="Rubik" panose="02000604000000020004" pitchFamily="2" charset="-79"/>
                <a:cs typeface="Rubik" panose="02000604000000020004" pitchFamily="2" charset="-79"/>
              </a:rPr>
              <a:t> במהלך האימון ואף את הוולידציה .</a:t>
            </a:r>
          </a:p>
          <a:p>
            <a:r>
              <a:rPr lang="he-IL" sz="1700" dirty="0">
                <a:latin typeface="Rubik" panose="02000604000000020004" pitchFamily="2" charset="-79"/>
                <a:cs typeface="Rubik" panose="02000604000000020004" pitchFamily="2" charset="-79"/>
              </a:rPr>
              <a:t>בדיקת </a:t>
            </a:r>
            <a:r>
              <a:rPr lang="he-IL" sz="1700" dirty="0" err="1">
                <a:latin typeface="Rubik" panose="02000604000000020004" pitchFamily="2" charset="-79"/>
                <a:cs typeface="Rubik" panose="02000604000000020004" pitchFamily="2" charset="-79"/>
              </a:rPr>
              <a:t>אופטימייזרים</a:t>
            </a:r>
            <a:r>
              <a:rPr lang="he-IL" sz="1700" dirty="0">
                <a:latin typeface="Rubik" panose="02000604000000020004" pitchFamily="2" charset="-79"/>
                <a:cs typeface="Rubik" panose="02000604000000020004" pitchFamily="2" charset="-79"/>
              </a:rPr>
              <a:t>: </a:t>
            </a:r>
            <a:r>
              <a:rPr lang="en-US" sz="1700" dirty="0">
                <a:latin typeface="Rubik" panose="02000604000000020004" pitchFamily="2" charset="-79"/>
                <a:cs typeface="Rubik" panose="02000604000000020004" pitchFamily="2" charset="-79"/>
              </a:rPr>
              <a:t>SGD ,ADAM,ADAMW</a:t>
            </a:r>
          </a:p>
          <a:p>
            <a:r>
              <a:rPr lang="en-US" sz="1700" dirty="0">
                <a:latin typeface="Rubik" panose="02000604000000020004" pitchFamily="2" charset="-79"/>
                <a:cs typeface="Rubik" panose="02000604000000020004" pitchFamily="2" charset="-79"/>
              </a:rPr>
              <a:t>TTA</a:t>
            </a:r>
            <a:r>
              <a:rPr lang="he-IL" sz="1700" dirty="0">
                <a:latin typeface="Rubik" panose="02000604000000020004" pitchFamily="2" charset="-79"/>
                <a:cs typeface="Rubik" panose="02000604000000020004" pitchFamily="2" charset="-79"/>
              </a:rPr>
              <a:t>- יש לנו מודל אחד ויחיד ואין באפשרותנו לאחד מספר מודלים ולבצע טסט, מטרת ה-</a:t>
            </a:r>
            <a:r>
              <a:rPr lang="en-US" sz="1700" dirty="0">
                <a:latin typeface="Rubik" panose="02000604000000020004" pitchFamily="2" charset="-79"/>
                <a:cs typeface="Rubik" panose="02000604000000020004" pitchFamily="2" charset="-79"/>
              </a:rPr>
              <a:t>TTA</a:t>
            </a:r>
            <a:r>
              <a:rPr lang="he-IL" sz="1700" dirty="0">
                <a:latin typeface="Rubik" panose="02000604000000020004" pitchFamily="2" charset="-79"/>
                <a:cs typeface="Rubik" panose="02000604000000020004" pitchFamily="2" charset="-79"/>
              </a:rPr>
              <a:t> בעצם לקחת את המודל היחיד וליצור לכל תמונה בטסט חיזוי אופטימלי (דומה ל</a:t>
            </a:r>
            <a:r>
              <a:rPr lang="en-US" sz="1700" dirty="0">
                <a:latin typeface="Rubik" panose="02000604000000020004" pitchFamily="2" charset="-79"/>
                <a:cs typeface="Rubik" panose="02000604000000020004" pitchFamily="2" charset="-79"/>
              </a:rPr>
              <a:t>ensemble</a:t>
            </a:r>
            <a:r>
              <a:rPr lang="he-IL" sz="1700" dirty="0">
                <a:latin typeface="Rubik" panose="02000604000000020004" pitchFamily="2" charset="-79"/>
                <a:cs typeface="Rubik" panose="02000604000000020004" pitchFamily="2" charset="-79"/>
              </a:rPr>
              <a:t>) באמצעות </a:t>
            </a:r>
            <a:r>
              <a:rPr lang="he-IL" sz="1700" dirty="0" err="1">
                <a:latin typeface="Rubik" panose="02000604000000020004" pitchFamily="2" charset="-79"/>
                <a:cs typeface="Rubik" panose="02000604000000020004" pitchFamily="2" charset="-79"/>
              </a:rPr>
              <a:t>אוגמנטציות</a:t>
            </a:r>
            <a:r>
              <a:rPr lang="he-IL" sz="1700" dirty="0">
                <a:latin typeface="Rubik" panose="02000604000000020004" pitchFamily="2" charset="-79"/>
                <a:cs typeface="Rubik" panose="02000604000000020004" pitchFamily="2" charset="-79"/>
              </a:rPr>
              <a:t> אשר נותנות חיזויים שונים ובעזרת</a:t>
            </a:r>
            <a:r>
              <a:rPr lang="en-US" sz="1700" dirty="0">
                <a:latin typeface="Rubik" panose="02000604000000020004" pitchFamily="2" charset="-79"/>
                <a:cs typeface="Rubik" panose="02000604000000020004" pitchFamily="2" charset="-79"/>
              </a:rPr>
              <a:t> WBF  </a:t>
            </a:r>
            <a:r>
              <a:rPr lang="he-IL" sz="1700" dirty="0">
                <a:latin typeface="Rubik" panose="02000604000000020004" pitchFamily="2" charset="-79"/>
                <a:cs typeface="Rubik" panose="02000604000000020004" pitchFamily="2" charset="-79"/>
              </a:rPr>
              <a:t> לאחד לתוצאת חיזוי אחת אופטימלית.</a:t>
            </a:r>
            <a:endParaRPr lang="en-US" sz="1800" dirty="0">
              <a:latin typeface="Rubik" panose="02000604000000020004" pitchFamily="2" charset="-79"/>
              <a:cs typeface="Rubik" panose="02000604000000020004" pitchFamily="2" charset="-79"/>
            </a:endParaRPr>
          </a:p>
          <a:p>
            <a:r>
              <a:rPr lang="en-US" sz="1800" dirty="0">
                <a:latin typeface="Rubik" panose="02000604000000020004" pitchFamily="2" charset="-79"/>
                <a:cs typeface="Rubik" panose="02000604000000020004" pitchFamily="2" charset="-79"/>
              </a:rPr>
              <a:t>Batch size </a:t>
            </a:r>
            <a:r>
              <a:rPr lang="he-IL" sz="1800" dirty="0">
                <a:latin typeface="Rubik" panose="02000604000000020004" pitchFamily="2" charset="-79"/>
                <a:cs typeface="Rubik" panose="02000604000000020004" pitchFamily="2" charset="-79"/>
              </a:rPr>
              <a:t>- כאשר שינינו את ה</a:t>
            </a:r>
            <a:r>
              <a:rPr lang="en-US" sz="1800" dirty="0">
                <a:latin typeface="Rubik" panose="02000604000000020004" pitchFamily="2" charset="-79"/>
                <a:cs typeface="Rubik" panose="02000604000000020004" pitchFamily="2" charset="-79"/>
              </a:rPr>
              <a:t>Batch- </a:t>
            </a:r>
            <a:r>
              <a:rPr lang="he-IL" sz="1800" dirty="0">
                <a:latin typeface="Rubik" panose="02000604000000020004" pitchFamily="2" charset="-79"/>
                <a:cs typeface="Rubik" panose="02000604000000020004" pitchFamily="2" charset="-79"/>
              </a:rPr>
              <a:t> מ-4 ל-8 התוצאות השתפרו.</a:t>
            </a:r>
            <a:endParaRPr lang="en-US" sz="1800" dirty="0">
              <a:latin typeface="Rubik" panose="02000604000000020004" pitchFamily="2" charset="-79"/>
              <a:cs typeface="Rubik" panose="02000604000000020004" pitchFamily="2" charset="-79"/>
            </a:endParaRPr>
          </a:p>
          <a:p>
            <a:r>
              <a:rPr lang="he-IL" sz="1800" dirty="0" err="1">
                <a:latin typeface="Rubik" panose="02000604000000020004" pitchFamily="2" charset="-79"/>
                <a:cs typeface="Rubik" panose="02000604000000020004" pitchFamily="2" charset="-79"/>
              </a:rPr>
              <a:t>אוגמנטציות</a:t>
            </a:r>
            <a:r>
              <a:rPr lang="he-IL" sz="1800" dirty="0">
                <a:latin typeface="Rubik" panose="02000604000000020004" pitchFamily="2" charset="-79"/>
                <a:cs typeface="Rubik" panose="02000604000000020004" pitchFamily="2" charset="-79"/>
              </a:rPr>
              <a:t> – הסתברויות שונות </a:t>
            </a:r>
            <a:r>
              <a:rPr lang="he-IL" sz="1800" dirty="0" err="1">
                <a:latin typeface="Rubik" panose="02000604000000020004" pitchFamily="2" charset="-79"/>
                <a:cs typeface="Rubik" panose="02000604000000020004" pitchFamily="2" charset="-79"/>
              </a:rPr>
              <a:t>לאוגמנטציות</a:t>
            </a:r>
            <a:r>
              <a:rPr lang="he-IL" sz="1800" dirty="0">
                <a:latin typeface="Rubik" panose="02000604000000020004" pitchFamily="2" charset="-79"/>
                <a:cs typeface="Rubik" panose="02000604000000020004" pitchFamily="2" charset="-79"/>
              </a:rPr>
              <a:t> לאו דווקא שיפרו.</a:t>
            </a:r>
            <a:endParaRPr lang="en-US" sz="1800" dirty="0">
              <a:latin typeface="Rubik" panose="02000604000000020004" pitchFamily="2" charset="-79"/>
              <a:cs typeface="Rubik" panose="02000604000000020004" pitchFamily="2" charset="-79"/>
            </a:endParaRPr>
          </a:p>
          <a:p>
            <a:pPr marL="0" indent="0">
              <a:buNone/>
            </a:pPr>
            <a:endParaRPr lang="en-US" sz="1800" dirty="0">
              <a:latin typeface="Rubik" panose="02000604000000020004" pitchFamily="2" charset="-79"/>
              <a:cs typeface="Rubik" panose="02000604000000020004" pitchFamily="2" charset="-79"/>
            </a:endParaRPr>
          </a:p>
          <a:p>
            <a:pPr marL="0" indent="0">
              <a:buNone/>
            </a:pPr>
            <a:endParaRPr lang="en-US" sz="1800" dirty="0">
              <a:latin typeface="Rubik" panose="02000604000000020004" pitchFamily="2" charset="-79"/>
              <a:cs typeface="Rubik" panose="02000604000000020004" pitchFamily="2" charset="-79"/>
            </a:endParaRPr>
          </a:p>
          <a:p>
            <a:pPr marL="0" indent="0">
              <a:buNone/>
            </a:pPr>
            <a:endParaRPr lang="en-US" sz="1800" dirty="0">
              <a:latin typeface="Rubik" panose="02000604000000020004" pitchFamily="2" charset="-79"/>
              <a:cs typeface="Rubik" panose="02000604000000020004" pitchFamily="2" charset="-79"/>
            </a:endParaRPr>
          </a:p>
          <a:p>
            <a:pPr marL="0" indent="0">
              <a:buNone/>
            </a:pPr>
            <a:endParaRPr lang="en-US" sz="1800" dirty="0">
              <a:latin typeface="Rubik" panose="02000604000000020004" pitchFamily="2" charset="-79"/>
              <a:cs typeface="Rubik" panose="02000604000000020004" pitchFamily="2" charset="-79"/>
            </a:endParaRPr>
          </a:p>
          <a:p>
            <a:pPr marL="0" indent="0">
              <a:buNone/>
            </a:pPr>
            <a:endParaRPr lang="he-IL" sz="1800" dirty="0">
              <a:latin typeface="Rubik" panose="02000604000000020004" pitchFamily="2" charset="-79"/>
              <a:cs typeface="Rubik" panose="02000604000000020004" pitchFamily="2" charset="-79"/>
            </a:endParaRPr>
          </a:p>
          <a:p>
            <a:endParaRPr lang="en-US" sz="1700" dirty="0">
              <a:latin typeface="Rubik" panose="02000604000000020004" pitchFamily="2" charset="-79"/>
              <a:cs typeface="Rubik" panose="02000604000000020004" pitchFamily="2" charset="-79"/>
            </a:endParaRPr>
          </a:p>
          <a:p>
            <a:endParaRPr lang="he-IL" sz="1700" dirty="0">
              <a:latin typeface="Rubik" panose="02000604000000020004" pitchFamily="2" charset="-79"/>
              <a:cs typeface="Rubik" panose="02000604000000020004" pitchFamily="2" charset="-79"/>
            </a:endParaRPr>
          </a:p>
        </p:txBody>
      </p:sp>
      <p:pic>
        <p:nvPicPr>
          <p:cNvPr id="4" name="Picture 3">
            <a:extLst>
              <a:ext uri="{FF2B5EF4-FFF2-40B4-BE49-F238E27FC236}">
                <a16:creationId xmlns:a16="http://schemas.microsoft.com/office/drawing/2014/main" id="{7C1C9843-E7A1-450D-B687-8B6829BB369D}"/>
              </a:ext>
            </a:extLst>
          </p:cNvPr>
          <p:cNvPicPr>
            <a:picLocks noChangeAspect="1"/>
          </p:cNvPicPr>
          <p:nvPr/>
        </p:nvPicPr>
        <p:blipFill>
          <a:blip r:embed="rId2"/>
          <a:stretch>
            <a:fillRect/>
          </a:stretch>
        </p:blipFill>
        <p:spPr>
          <a:xfrm>
            <a:off x="542545" y="2871677"/>
            <a:ext cx="7032428" cy="4533900"/>
          </a:xfrm>
          <a:prstGeom prst="rect">
            <a:avLst/>
          </a:prstGeom>
        </p:spPr>
      </p:pic>
    </p:spTree>
    <p:extLst>
      <p:ext uri="{BB962C8B-B14F-4D97-AF65-F5344CB8AC3E}">
        <p14:creationId xmlns:p14="http://schemas.microsoft.com/office/powerpoint/2010/main" val="2687988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792003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07218"/>
            <a:ext cx="6126480" cy="1056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907218"/>
            <a:ext cx="6126480" cy="1056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קבוצה 6">
            <a:extLst>
              <a:ext uri="{FF2B5EF4-FFF2-40B4-BE49-F238E27FC236}">
                <a16:creationId xmlns:a16="http://schemas.microsoft.com/office/drawing/2014/main" id="{69C4ED9A-99CF-40C4-A203-18692514C63B}"/>
              </a:ext>
            </a:extLst>
          </p:cNvPr>
          <p:cNvGrpSpPr/>
          <p:nvPr/>
        </p:nvGrpSpPr>
        <p:grpSpPr>
          <a:xfrm>
            <a:off x="6252805" y="3802132"/>
            <a:ext cx="5074961" cy="3655942"/>
            <a:chOff x="6252805" y="3802132"/>
            <a:chExt cx="5074961" cy="3655942"/>
          </a:xfrm>
        </p:grpSpPr>
        <p:pic>
          <p:nvPicPr>
            <p:cNvPr id="10" name="תמונה 9">
              <a:extLst>
                <a:ext uri="{FF2B5EF4-FFF2-40B4-BE49-F238E27FC236}">
                  <a16:creationId xmlns:a16="http://schemas.microsoft.com/office/drawing/2014/main" id="{3891471C-245F-48EC-A38F-49D8B7291838}"/>
                </a:ext>
              </a:extLst>
            </p:cNvPr>
            <p:cNvPicPr/>
            <p:nvPr/>
          </p:nvPicPr>
          <p:blipFill>
            <a:blip r:embed="rId2"/>
            <a:stretch>
              <a:fillRect/>
            </a:stretch>
          </p:blipFill>
          <p:spPr>
            <a:xfrm>
              <a:off x="6252805" y="5044107"/>
              <a:ext cx="5074961" cy="2413967"/>
            </a:xfrm>
            <a:prstGeom prst="rect">
              <a:avLst/>
            </a:prstGeom>
          </p:spPr>
        </p:pic>
        <p:sp>
          <p:nvSpPr>
            <p:cNvPr id="14" name="מציין מיקום תוכן 2">
              <a:extLst>
                <a:ext uri="{FF2B5EF4-FFF2-40B4-BE49-F238E27FC236}">
                  <a16:creationId xmlns:a16="http://schemas.microsoft.com/office/drawing/2014/main" id="{1900ACFD-36D5-4C62-9E55-E22CFC745C85}"/>
                </a:ext>
              </a:extLst>
            </p:cNvPr>
            <p:cNvSpPr txBox="1">
              <a:spLocks/>
            </p:cNvSpPr>
            <p:nvPr/>
          </p:nvSpPr>
          <p:spPr>
            <a:xfrm>
              <a:off x="6970437" y="3802132"/>
              <a:ext cx="4222257" cy="1702334"/>
            </a:xfrm>
            <a:prstGeom prst="rect">
              <a:avLst/>
            </a:prstGeom>
          </p:spPr>
          <p:txBody>
            <a:bodyPr vert="horz" lIns="91440" tIns="45720" rIns="91440" bIns="45720" rtlCol="0">
              <a:normAutofit/>
            </a:bodyPr>
            <a:lstStyle>
              <a:lvl1pPr marL="264010" indent="-264010" algn="r" defTabSz="1056041" rtl="1" eaLnBrk="1" latinLnBrk="0" hangingPunct="1">
                <a:lnSpc>
                  <a:spcPct val="90000"/>
                </a:lnSpc>
                <a:spcBef>
                  <a:spcPts val="1155"/>
                </a:spcBef>
                <a:buFont typeface="Arial" panose="020B0604020202020204" pitchFamily="34" charset="0"/>
                <a:buChar char="•"/>
                <a:defRPr sz="3234" kern="1200">
                  <a:solidFill>
                    <a:schemeClr val="tx1"/>
                  </a:solidFill>
                  <a:latin typeface="+mn-lt"/>
                  <a:ea typeface="+mn-ea"/>
                  <a:cs typeface="+mn-cs"/>
                </a:defRPr>
              </a:lvl1pPr>
              <a:lvl2pPr marL="792030" indent="-264010" algn="r" defTabSz="1056041" rtl="1" eaLnBrk="1" latinLnBrk="0" hangingPunct="1">
                <a:lnSpc>
                  <a:spcPct val="90000"/>
                </a:lnSpc>
                <a:spcBef>
                  <a:spcPts val="577"/>
                </a:spcBef>
                <a:buFont typeface="Arial" panose="020B0604020202020204" pitchFamily="34" charset="0"/>
                <a:buChar char="•"/>
                <a:defRPr sz="2772" kern="1200">
                  <a:solidFill>
                    <a:schemeClr val="tx1"/>
                  </a:solidFill>
                  <a:latin typeface="+mn-lt"/>
                  <a:ea typeface="+mn-ea"/>
                  <a:cs typeface="+mn-cs"/>
                </a:defRPr>
              </a:lvl2pPr>
              <a:lvl3pPr marL="1320051" indent="-264010" algn="r" defTabSz="1056041" rtl="1" eaLnBrk="1" latinLnBrk="0" hangingPunct="1">
                <a:lnSpc>
                  <a:spcPct val="90000"/>
                </a:lnSpc>
                <a:spcBef>
                  <a:spcPts val="577"/>
                </a:spcBef>
                <a:buFont typeface="Arial" panose="020B0604020202020204" pitchFamily="34" charset="0"/>
                <a:buChar char="•"/>
                <a:defRPr sz="2310" kern="1200">
                  <a:solidFill>
                    <a:schemeClr val="tx1"/>
                  </a:solidFill>
                  <a:latin typeface="+mn-lt"/>
                  <a:ea typeface="+mn-ea"/>
                  <a:cs typeface="+mn-cs"/>
                </a:defRPr>
              </a:lvl3pPr>
              <a:lvl4pPr marL="1848071" indent="-264010" algn="r" defTabSz="1056041" rtl="1"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4pPr>
              <a:lvl5pPr marL="2376091" indent="-264010" algn="r" defTabSz="1056041" rtl="1"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5pPr>
              <a:lvl6pPr marL="2904112" indent="-264010" algn="r" defTabSz="1056041" rtl="1"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6pPr>
              <a:lvl7pPr marL="3432132" indent="-264010" algn="r" defTabSz="1056041" rtl="1"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7pPr>
              <a:lvl8pPr marL="3960152" indent="-264010" algn="r" defTabSz="1056041" rtl="1"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8pPr>
              <a:lvl9pPr marL="4488172" indent="-264010" algn="r" defTabSz="1056041" rtl="1"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9pPr>
            </a:lstStyle>
            <a:p>
              <a:pPr marL="0" indent="0">
                <a:buFont typeface="Arial" panose="020B0604020202020204" pitchFamily="34" charset="0"/>
                <a:buNone/>
              </a:pPr>
              <a:r>
                <a:rPr lang="he-IL" sz="1600" b="1" dirty="0">
                  <a:latin typeface="Rubik" panose="02000604000000020004" pitchFamily="2" charset="-79"/>
                  <a:cs typeface="Rubik" panose="02000604000000020004" pitchFamily="2" charset="-79"/>
                </a:rPr>
                <a:t> </a:t>
              </a:r>
              <a:endParaRPr lang="en-US" sz="1600" b="1" dirty="0">
                <a:latin typeface="Rubik" panose="02000604000000020004" pitchFamily="2" charset="-79"/>
                <a:cs typeface="Rubik" panose="02000604000000020004" pitchFamily="2" charset="-79"/>
              </a:endParaRPr>
            </a:p>
            <a:p>
              <a:pPr marL="0" indent="0">
                <a:buFont typeface="Arial" panose="020B0604020202020204" pitchFamily="34" charset="0"/>
                <a:buNone/>
              </a:pPr>
              <a:endParaRPr lang="he-IL" sz="1600" b="1" dirty="0">
                <a:latin typeface="Rubik" panose="02000604000000020004" pitchFamily="2" charset="-79"/>
                <a:cs typeface="Rubik" panose="02000604000000020004" pitchFamily="2" charset="-79"/>
              </a:endParaRPr>
            </a:p>
            <a:p>
              <a:pPr marL="0" indent="0">
                <a:buFont typeface="Arial" panose="020B0604020202020204" pitchFamily="34" charset="0"/>
                <a:buNone/>
              </a:pPr>
              <a:r>
                <a:rPr lang="he-IL" sz="1600" b="1" dirty="0">
                  <a:latin typeface="Rubik" panose="02000604000000020004" pitchFamily="2" charset="-79"/>
                  <a:ea typeface="Calibri" panose="020F0502020204030204" pitchFamily="34" charset="0"/>
                  <a:cs typeface="Rubik" panose="02000604000000020004" pitchFamily="2" charset="-79"/>
                </a:rPr>
                <a:t>השוואה בין החיזוי של המודל למיקום בפועל של תמונה מהוולידציה:  </a:t>
              </a:r>
            </a:p>
            <a:p>
              <a:pPr marL="0" indent="0">
                <a:buFont typeface="Arial" panose="020B0604020202020204" pitchFamily="34" charset="0"/>
                <a:buNone/>
              </a:pPr>
              <a:endParaRPr lang="he-IL" sz="1600" b="1" dirty="0">
                <a:latin typeface="Rubik" panose="02000604000000020004" pitchFamily="2" charset="-79"/>
                <a:cs typeface="Rubik" panose="02000604000000020004" pitchFamily="2" charset="-79"/>
              </a:endParaRPr>
            </a:p>
            <a:p>
              <a:pPr marL="0" indent="0">
                <a:buFont typeface="Arial" panose="020B0604020202020204" pitchFamily="34" charset="0"/>
                <a:buNone/>
              </a:pPr>
              <a:endParaRPr lang="he-IL" sz="1600" b="1" dirty="0">
                <a:latin typeface="Rubik" panose="02000604000000020004" pitchFamily="2" charset="-79"/>
                <a:cs typeface="Rubik" panose="02000604000000020004" pitchFamily="2" charset="-79"/>
              </a:endParaRPr>
            </a:p>
            <a:p>
              <a:pPr marL="0" indent="0">
                <a:buFont typeface="Arial" panose="020B0604020202020204" pitchFamily="34" charset="0"/>
                <a:buNone/>
              </a:pPr>
              <a:endParaRPr lang="en-US" sz="1600" b="1" dirty="0"/>
            </a:p>
            <a:p>
              <a:pPr marL="0" indent="0">
                <a:buFont typeface="Arial" panose="020B0604020202020204" pitchFamily="34" charset="0"/>
                <a:buNone/>
              </a:pPr>
              <a:endParaRPr lang="en-US" sz="1600" b="1" dirty="0">
                <a:latin typeface="Rubik" panose="02000604000000020004" pitchFamily="2" charset="-79"/>
                <a:cs typeface="Rubik" panose="02000604000000020004" pitchFamily="2" charset="-79"/>
              </a:endParaRPr>
            </a:p>
            <a:p>
              <a:pPr marL="0" indent="0">
                <a:buFont typeface="Arial" panose="020B0604020202020204" pitchFamily="34" charset="0"/>
                <a:buNone/>
              </a:pPr>
              <a:endParaRPr lang="en-US" sz="1600" b="1" dirty="0"/>
            </a:p>
            <a:p>
              <a:pPr marL="0" indent="0">
                <a:buFont typeface="Arial" panose="020B0604020202020204" pitchFamily="34" charset="0"/>
                <a:buNone/>
              </a:pPr>
              <a:endParaRPr lang="he-IL" sz="1600" b="1" dirty="0"/>
            </a:p>
          </p:txBody>
        </p:sp>
      </p:grpSp>
      <p:grpSp>
        <p:nvGrpSpPr>
          <p:cNvPr id="6" name="קבוצה 5">
            <a:extLst>
              <a:ext uri="{FF2B5EF4-FFF2-40B4-BE49-F238E27FC236}">
                <a16:creationId xmlns:a16="http://schemas.microsoft.com/office/drawing/2014/main" id="{49E904A1-854B-4AA7-944A-25A5AE864938}"/>
              </a:ext>
            </a:extLst>
          </p:cNvPr>
          <p:cNvGrpSpPr/>
          <p:nvPr/>
        </p:nvGrpSpPr>
        <p:grpSpPr>
          <a:xfrm>
            <a:off x="228600" y="-708392"/>
            <a:ext cx="5507182" cy="4208572"/>
            <a:chOff x="223398" y="-708392"/>
            <a:chExt cx="5426764" cy="4208572"/>
          </a:xfrm>
        </p:grpSpPr>
        <p:pic>
          <p:nvPicPr>
            <p:cNvPr id="11" name="תמונה 10">
              <a:extLst>
                <a:ext uri="{FF2B5EF4-FFF2-40B4-BE49-F238E27FC236}">
                  <a16:creationId xmlns:a16="http://schemas.microsoft.com/office/drawing/2014/main" id="{6177DF70-1CF8-4592-98B3-681D374D5D0D}"/>
                </a:ext>
              </a:extLst>
            </p:cNvPr>
            <p:cNvPicPr/>
            <p:nvPr/>
          </p:nvPicPr>
          <p:blipFill>
            <a:blip r:embed="rId3"/>
            <a:stretch>
              <a:fillRect/>
            </a:stretch>
          </p:blipFill>
          <p:spPr>
            <a:xfrm>
              <a:off x="223398" y="1736482"/>
              <a:ext cx="5426764" cy="1763698"/>
            </a:xfrm>
            <a:prstGeom prst="rect">
              <a:avLst/>
            </a:prstGeom>
          </p:spPr>
        </p:pic>
        <p:sp>
          <p:nvSpPr>
            <p:cNvPr id="15" name="מציין מיקום תוכן 2">
              <a:extLst>
                <a:ext uri="{FF2B5EF4-FFF2-40B4-BE49-F238E27FC236}">
                  <a16:creationId xmlns:a16="http://schemas.microsoft.com/office/drawing/2014/main" id="{C2B25F87-F66B-4C60-9803-B08AC75C8B5F}"/>
                </a:ext>
              </a:extLst>
            </p:cNvPr>
            <p:cNvSpPr txBox="1">
              <a:spLocks/>
            </p:cNvSpPr>
            <p:nvPr/>
          </p:nvSpPr>
          <p:spPr>
            <a:xfrm>
              <a:off x="970181" y="-708392"/>
              <a:ext cx="4486490" cy="822262"/>
            </a:xfrm>
            <a:prstGeom prst="rect">
              <a:avLst/>
            </a:prstGeom>
          </p:spPr>
          <p:txBody>
            <a:bodyPr vert="horz" lIns="91440" tIns="45720" rIns="91440" bIns="45720" rtlCol="0">
              <a:noAutofit/>
            </a:bodyPr>
            <a:lstStyle>
              <a:lvl1pPr marL="264010" indent="-264010" algn="r" defTabSz="1056041" rtl="1" eaLnBrk="1" latinLnBrk="0" hangingPunct="1">
                <a:lnSpc>
                  <a:spcPct val="90000"/>
                </a:lnSpc>
                <a:spcBef>
                  <a:spcPts val="1155"/>
                </a:spcBef>
                <a:buFont typeface="Arial" panose="020B0604020202020204" pitchFamily="34" charset="0"/>
                <a:buChar char="•"/>
                <a:defRPr sz="3234" kern="1200">
                  <a:solidFill>
                    <a:schemeClr val="tx1"/>
                  </a:solidFill>
                  <a:latin typeface="+mn-lt"/>
                  <a:ea typeface="+mn-ea"/>
                  <a:cs typeface="+mn-cs"/>
                </a:defRPr>
              </a:lvl1pPr>
              <a:lvl2pPr marL="792030" indent="-264010" algn="r" defTabSz="1056041" rtl="1" eaLnBrk="1" latinLnBrk="0" hangingPunct="1">
                <a:lnSpc>
                  <a:spcPct val="90000"/>
                </a:lnSpc>
                <a:spcBef>
                  <a:spcPts val="577"/>
                </a:spcBef>
                <a:buFont typeface="Arial" panose="020B0604020202020204" pitchFamily="34" charset="0"/>
                <a:buChar char="•"/>
                <a:defRPr sz="2772" kern="1200">
                  <a:solidFill>
                    <a:schemeClr val="tx1"/>
                  </a:solidFill>
                  <a:latin typeface="+mn-lt"/>
                  <a:ea typeface="+mn-ea"/>
                  <a:cs typeface="+mn-cs"/>
                </a:defRPr>
              </a:lvl2pPr>
              <a:lvl3pPr marL="1320051" indent="-264010" algn="r" defTabSz="1056041" rtl="1" eaLnBrk="1" latinLnBrk="0" hangingPunct="1">
                <a:lnSpc>
                  <a:spcPct val="90000"/>
                </a:lnSpc>
                <a:spcBef>
                  <a:spcPts val="577"/>
                </a:spcBef>
                <a:buFont typeface="Arial" panose="020B0604020202020204" pitchFamily="34" charset="0"/>
                <a:buChar char="•"/>
                <a:defRPr sz="2310" kern="1200">
                  <a:solidFill>
                    <a:schemeClr val="tx1"/>
                  </a:solidFill>
                  <a:latin typeface="+mn-lt"/>
                  <a:ea typeface="+mn-ea"/>
                  <a:cs typeface="+mn-cs"/>
                </a:defRPr>
              </a:lvl3pPr>
              <a:lvl4pPr marL="1848071" indent="-264010" algn="r" defTabSz="1056041" rtl="1"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4pPr>
              <a:lvl5pPr marL="2376091" indent="-264010" algn="r" defTabSz="1056041" rtl="1"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5pPr>
              <a:lvl6pPr marL="2904112" indent="-264010" algn="r" defTabSz="1056041" rtl="1"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6pPr>
              <a:lvl7pPr marL="3432132" indent="-264010" algn="r" defTabSz="1056041" rtl="1"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7pPr>
              <a:lvl8pPr marL="3960152" indent="-264010" algn="r" defTabSz="1056041" rtl="1"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8pPr>
              <a:lvl9pPr marL="4488172" indent="-264010" algn="r" defTabSz="1056041" rtl="1"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9pPr>
            </a:lstStyle>
            <a:p>
              <a:pPr marL="0" indent="0">
                <a:buFont typeface="Arial" panose="020B0604020202020204" pitchFamily="34" charset="0"/>
                <a:buNone/>
              </a:pPr>
              <a:endParaRPr lang="he-IL" sz="1600" b="1" dirty="0">
                <a:latin typeface="Rubik" panose="02000604000000020004" pitchFamily="2" charset="-79"/>
                <a:cs typeface="Rubik" panose="02000604000000020004" pitchFamily="2" charset="-79"/>
              </a:endParaRPr>
            </a:p>
            <a:p>
              <a:pPr marL="0" indent="0">
                <a:buFont typeface="Arial" panose="020B0604020202020204" pitchFamily="34" charset="0"/>
                <a:buNone/>
              </a:pPr>
              <a:endParaRPr lang="he-IL" sz="1600" b="1" dirty="0">
                <a:latin typeface="Rubik" panose="02000604000000020004" pitchFamily="2" charset="-79"/>
                <a:cs typeface="Rubik" panose="02000604000000020004" pitchFamily="2" charset="-79"/>
              </a:endParaRPr>
            </a:p>
            <a:p>
              <a:pPr marL="0" indent="0">
                <a:buFont typeface="Arial" panose="020B0604020202020204" pitchFamily="34" charset="0"/>
                <a:buNone/>
              </a:pPr>
              <a:endParaRPr lang="he-IL" sz="1600" b="1" dirty="0">
                <a:latin typeface="Rubik" panose="02000604000000020004" pitchFamily="2" charset="-79"/>
                <a:cs typeface="Rubik" panose="02000604000000020004" pitchFamily="2" charset="-79"/>
              </a:endParaRPr>
            </a:p>
            <a:p>
              <a:pPr marL="0" indent="0">
                <a:buFont typeface="Arial" panose="020B0604020202020204" pitchFamily="34" charset="0"/>
                <a:buNone/>
              </a:pPr>
              <a:endParaRPr lang="he-IL" sz="1600" b="1" dirty="0">
                <a:latin typeface="Rubik" panose="02000604000000020004" pitchFamily="2" charset="-79"/>
                <a:cs typeface="Rubik" panose="02000604000000020004" pitchFamily="2" charset="-79"/>
              </a:endParaRPr>
            </a:p>
            <a:p>
              <a:pPr marL="0" indent="0">
                <a:buFont typeface="Arial" panose="020B0604020202020204" pitchFamily="34" charset="0"/>
                <a:buNone/>
              </a:pPr>
              <a:r>
                <a:rPr lang="he-IL" sz="1600" b="1" dirty="0">
                  <a:latin typeface="Rubik" panose="02000604000000020004" pitchFamily="2" charset="-79"/>
                  <a:cs typeface="Rubik" panose="02000604000000020004" pitchFamily="2" charset="-79"/>
                </a:rPr>
                <a:t>דוגמא לשימוש ב</a:t>
              </a:r>
              <a:r>
                <a:rPr lang="en-US" sz="1600" b="1" dirty="0">
                  <a:latin typeface="Rubik" panose="02000604000000020004" pitchFamily="2" charset="-79"/>
                  <a:cs typeface="Rubik" panose="02000604000000020004" pitchFamily="2" charset="-79"/>
                </a:rPr>
                <a:t>TTA</a:t>
              </a:r>
              <a:r>
                <a:rPr lang="he-IL" sz="1600" b="1" dirty="0">
                  <a:latin typeface="Rubik" panose="02000604000000020004" pitchFamily="2" charset="-79"/>
                  <a:cs typeface="Rubik" panose="02000604000000020004" pitchFamily="2" charset="-79"/>
                </a:rPr>
                <a:t> (</a:t>
              </a:r>
              <a:r>
                <a:rPr lang="en-US" sz="1600" b="1" dirty="0">
                  <a:latin typeface="Rubik" panose="02000604000000020004" pitchFamily="2" charset="-79"/>
                  <a:cs typeface="Rubik" panose="02000604000000020004" pitchFamily="2" charset="-79"/>
                </a:rPr>
                <a:t>Flip</a:t>
              </a:r>
              <a:r>
                <a:rPr lang="he-IL" sz="1600" b="1" dirty="0">
                  <a:latin typeface="Rubik" panose="02000604000000020004" pitchFamily="2" charset="-79"/>
                  <a:cs typeface="Rubik" panose="02000604000000020004" pitchFamily="2" charset="-79"/>
                </a:rPr>
                <a:t> </a:t>
              </a:r>
              <a:r>
                <a:rPr lang="en-US" sz="1600" b="1" dirty="0">
                  <a:latin typeface="Rubik" panose="02000604000000020004" pitchFamily="2" charset="-79"/>
                  <a:cs typeface="Rubik" panose="02000604000000020004" pitchFamily="2" charset="-79"/>
                </a:rPr>
                <a:t>Vertical</a:t>
              </a:r>
              <a:r>
                <a:rPr lang="he-IL" sz="1600" b="1" dirty="0">
                  <a:latin typeface="Rubik" panose="02000604000000020004" pitchFamily="2" charset="-79"/>
                  <a:cs typeface="Rubik" panose="02000604000000020004" pitchFamily="2" charset="-79"/>
                </a:rPr>
                <a:t>,</a:t>
              </a:r>
              <a:r>
                <a:rPr lang="en-US" sz="1600" b="1" dirty="0">
                  <a:latin typeface="Rubik" panose="02000604000000020004" pitchFamily="2" charset="-79"/>
                  <a:cs typeface="Rubik" panose="02000604000000020004" pitchFamily="2" charset="-79"/>
                </a:rPr>
                <a:t>Rotate 90</a:t>
              </a:r>
              <a:r>
                <a:rPr lang="he-IL" sz="1600" b="1" dirty="0">
                  <a:latin typeface="Rubik" panose="02000604000000020004" pitchFamily="2" charset="-79"/>
                  <a:cs typeface="Rubik" panose="02000604000000020004" pitchFamily="2" charset="-79"/>
                </a:rPr>
                <a:t>) על תמונה מה- </a:t>
              </a:r>
              <a:r>
                <a:rPr lang="en-US" sz="1600" b="1" dirty="0">
                  <a:latin typeface="Rubik" panose="02000604000000020004" pitchFamily="2" charset="-79"/>
                  <a:cs typeface="Rubik" panose="02000604000000020004" pitchFamily="2" charset="-79"/>
                </a:rPr>
                <a:t>Test</a:t>
              </a:r>
              <a:r>
                <a:rPr lang="he-IL" sz="1600" b="1" dirty="0">
                  <a:latin typeface="Rubik" panose="02000604000000020004" pitchFamily="2" charset="-79"/>
                  <a:cs typeface="Rubik" panose="02000604000000020004" pitchFamily="2" charset="-79"/>
                </a:rPr>
                <a:t>:</a:t>
              </a:r>
            </a:p>
            <a:p>
              <a:pPr marL="0" indent="0">
                <a:buFont typeface="Arial" panose="020B0604020202020204" pitchFamily="34" charset="0"/>
                <a:buNone/>
              </a:pPr>
              <a:endParaRPr lang="he-IL" sz="1600" b="1" dirty="0">
                <a:latin typeface="Rubik" panose="02000604000000020004" pitchFamily="2" charset="-79"/>
                <a:cs typeface="Rubik" panose="02000604000000020004" pitchFamily="2" charset="-79"/>
              </a:endParaRPr>
            </a:p>
            <a:p>
              <a:pPr marL="0" indent="0">
                <a:buFont typeface="Arial" panose="020B0604020202020204" pitchFamily="34" charset="0"/>
                <a:buNone/>
              </a:pPr>
              <a:endParaRPr lang="he-IL" sz="1600" b="1" dirty="0">
                <a:latin typeface="Rubik" panose="02000604000000020004" pitchFamily="2" charset="-79"/>
                <a:cs typeface="Rubik" panose="02000604000000020004" pitchFamily="2" charset="-79"/>
              </a:endParaRPr>
            </a:p>
            <a:p>
              <a:pPr marL="0" indent="0">
                <a:buFont typeface="Arial" panose="020B0604020202020204" pitchFamily="34" charset="0"/>
                <a:buNone/>
              </a:pPr>
              <a:endParaRPr lang="he-IL" sz="1600" b="1" dirty="0">
                <a:latin typeface="Rubik" panose="02000604000000020004" pitchFamily="2" charset="-79"/>
                <a:cs typeface="Rubik" panose="02000604000000020004" pitchFamily="2" charset="-79"/>
              </a:endParaRPr>
            </a:p>
            <a:p>
              <a:pPr marL="0" indent="0">
                <a:buFont typeface="Arial" panose="020B0604020202020204" pitchFamily="34" charset="0"/>
                <a:buNone/>
              </a:pPr>
              <a:endParaRPr lang="he-IL" sz="1600" b="1" dirty="0">
                <a:latin typeface="Rubik" panose="02000604000000020004" pitchFamily="2" charset="-79"/>
                <a:cs typeface="Rubik" panose="02000604000000020004" pitchFamily="2" charset="-79"/>
              </a:endParaRPr>
            </a:p>
            <a:p>
              <a:pPr marL="0" indent="0">
                <a:buFont typeface="Arial" panose="020B0604020202020204" pitchFamily="34" charset="0"/>
                <a:buNone/>
              </a:pPr>
              <a:endParaRPr lang="en-US" sz="1600" b="1" dirty="0">
                <a:latin typeface="Rubik" panose="02000604000000020004" pitchFamily="2" charset="-79"/>
                <a:cs typeface="Rubik" panose="02000604000000020004" pitchFamily="2" charset="-79"/>
              </a:endParaRPr>
            </a:p>
            <a:p>
              <a:pPr marL="0" indent="0">
                <a:buFont typeface="Arial" panose="020B0604020202020204" pitchFamily="34" charset="0"/>
                <a:buNone/>
              </a:pPr>
              <a:endParaRPr lang="en-US" sz="1600" b="1" dirty="0">
                <a:latin typeface="Rubik" panose="02000604000000020004" pitchFamily="2" charset="-79"/>
                <a:cs typeface="Rubik" panose="02000604000000020004" pitchFamily="2" charset="-79"/>
              </a:endParaRPr>
            </a:p>
            <a:p>
              <a:pPr marL="0" indent="0">
                <a:buFont typeface="Arial" panose="020B0604020202020204" pitchFamily="34" charset="0"/>
                <a:buNone/>
              </a:pPr>
              <a:endParaRPr lang="en-US" sz="1600" b="1" dirty="0">
                <a:latin typeface="Rubik" panose="02000604000000020004" pitchFamily="2" charset="-79"/>
                <a:cs typeface="Rubik" panose="02000604000000020004" pitchFamily="2" charset="-79"/>
              </a:endParaRPr>
            </a:p>
            <a:p>
              <a:pPr marL="0" indent="0">
                <a:buFont typeface="Arial" panose="020B0604020202020204" pitchFamily="34" charset="0"/>
                <a:buNone/>
              </a:pPr>
              <a:endParaRPr lang="he-IL" sz="1600" b="1" dirty="0">
                <a:latin typeface="Rubik" panose="02000604000000020004" pitchFamily="2" charset="-79"/>
                <a:cs typeface="Rubik" panose="02000604000000020004" pitchFamily="2" charset="-79"/>
              </a:endParaRPr>
            </a:p>
          </p:txBody>
        </p:sp>
      </p:grpSp>
      <p:grpSp>
        <p:nvGrpSpPr>
          <p:cNvPr id="8" name="קבוצה 7">
            <a:extLst>
              <a:ext uri="{FF2B5EF4-FFF2-40B4-BE49-F238E27FC236}">
                <a16:creationId xmlns:a16="http://schemas.microsoft.com/office/drawing/2014/main" id="{9C4F8DBB-1B96-47BD-BEA3-3A27D20D20D4}"/>
              </a:ext>
            </a:extLst>
          </p:cNvPr>
          <p:cNvGrpSpPr/>
          <p:nvPr/>
        </p:nvGrpSpPr>
        <p:grpSpPr>
          <a:xfrm>
            <a:off x="999306" y="3378624"/>
            <a:ext cx="4531533" cy="3964275"/>
            <a:chOff x="999306" y="3378624"/>
            <a:chExt cx="4531533" cy="3964275"/>
          </a:xfrm>
        </p:grpSpPr>
        <p:pic>
          <p:nvPicPr>
            <p:cNvPr id="12" name="תמונה 11">
              <a:extLst>
                <a:ext uri="{FF2B5EF4-FFF2-40B4-BE49-F238E27FC236}">
                  <a16:creationId xmlns:a16="http://schemas.microsoft.com/office/drawing/2014/main" id="{39A7AD11-A5AE-4A34-A78E-84C259C82257}"/>
                </a:ext>
              </a:extLst>
            </p:cNvPr>
            <p:cNvPicPr/>
            <p:nvPr/>
          </p:nvPicPr>
          <p:blipFill>
            <a:blip r:embed="rId4"/>
            <a:stretch>
              <a:fillRect/>
            </a:stretch>
          </p:blipFill>
          <p:spPr>
            <a:xfrm>
              <a:off x="1643664" y="5024213"/>
              <a:ext cx="2586231" cy="2318686"/>
            </a:xfrm>
            <a:prstGeom prst="rect">
              <a:avLst/>
            </a:prstGeom>
          </p:spPr>
        </p:pic>
        <p:sp>
          <p:nvSpPr>
            <p:cNvPr id="16" name="מציין מיקום תוכן 2">
              <a:extLst>
                <a:ext uri="{FF2B5EF4-FFF2-40B4-BE49-F238E27FC236}">
                  <a16:creationId xmlns:a16="http://schemas.microsoft.com/office/drawing/2014/main" id="{0B5F5E94-A7DE-48C4-9AB0-E3670A834D90}"/>
                </a:ext>
              </a:extLst>
            </p:cNvPr>
            <p:cNvSpPr txBox="1">
              <a:spLocks/>
            </p:cNvSpPr>
            <p:nvPr/>
          </p:nvSpPr>
          <p:spPr>
            <a:xfrm>
              <a:off x="999306" y="3378624"/>
              <a:ext cx="4531533" cy="1665483"/>
            </a:xfrm>
            <a:prstGeom prst="rect">
              <a:avLst/>
            </a:prstGeom>
          </p:spPr>
          <p:txBody>
            <a:bodyPr vert="horz" lIns="91440" tIns="45720" rIns="91440" bIns="45720" rtlCol="0">
              <a:normAutofit/>
            </a:bodyPr>
            <a:lstStyle>
              <a:lvl1pPr marL="264010" indent="-264010" algn="r" defTabSz="1056041" rtl="1" eaLnBrk="1" latinLnBrk="0" hangingPunct="1">
                <a:lnSpc>
                  <a:spcPct val="90000"/>
                </a:lnSpc>
                <a:spcBef>
                  <a:spcPts val="1155"/>
                </a:spcBef>
                <a:buFont typeface="Arial" panose="020B0604020202020204" pitchFamily="34" charset="0"/>
                <a:buChar char="•"/>
                <a:defRPr sz="3234" kern="1200">
                  <a:solidFill>
                    <a:schemeClr val="tx1"/>
                  </a:solidFill>
                  <a:latin typeface="+mn-lt"/>
                  <a:ea typeface="+mn-ea"/>
                  <a:cs typeface="+mn-cs"/>
                </a:defRPr>
              </a:lvl1pPr>
              <a:lvl2pPr marL="792030" indent="-264010" algn="r" defTabSz="1056041" rtl="1" eaLnBrk="1" latinLnBrk="0" hangingPunct="1">
                <a:lnSpc>
                  <a:spcPct val="90000"/>
                </a:lnSpc>
                <a:spcBef>
                  <a:spcPts val="577"/>
                </a:spcBef>
                <a:buFont typeface="Arial" panose="020B0604020202020204" pitchFamily="34" charset="0"/>
                <a:buChar char="•"/>
                <a:defRPr sz="2772" kern="1200">
                  <a:solidFill>
                    <a:schemeClr val="tx1"/>
                  </a:solidFill>
                  <a:latin typeface="+mn-lt"/>
                  <a:ea typeface="+mn-ea"/>
                  <a:cs typeface="+mn-cs"/>
                </a:defRPr>
              </a:lvl2pPr>
              <a:lvl3pPr marL="1320051" indent="-264010" algn="r" defTabSz="1056041" rtl="1" eaLnBrk="1" latinLnBrk="0" hangingPunct="1">
                <a:lnSpc>
                  <a:spcPct val="90000"/>
                </a:lnSpc>
                <a:spcBef>
                  <a:spcPts val="577"/>
                </a:spcBef>
                <a:buFont typeface="Arial" panose="020B0604020202020204" pitchFamily="34" charset="0"/>
                <a:buChar char="•"/>
                <a:defRPr sz="2310" kern="1200">
                  <a:solidFill>
                    <a:schemeClr val="tx1"/>
                  </a:solidFill>
                  <a:latin typeface="+mn-lt"/>
                  <a:ea typeface="+mn-ea"/>
                  <a:cs typeface="+mn-cs"/>
                </a:defRPr>
              </a:lvl3pPr>
              <a:lvl4pPr marL="1848071" indent="-264010" algn="r" defTabSz="1056041" rtl="1"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4pPr>
              <a:lvl5pPr marL="2376091" indent="-264010" algn="r" defTabSz="1056041" rtl="1"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5pPr>
              <a:lvl6pPr marL="2904112" indent="-264010" algn="r" defTabSz="1056041" rtl="1"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6pPr>
              <a:lvl7pPr marL="3432132" indent="-264010" algn="r" defTabSz="1056041" rtl="1"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7pPr>
              <a:lvl8pPr marL="3960152" indent="-264010" algn="r" defTabSz="1056041" rtl="1"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8pPr>
              <a:lvl9pPr marL="4488172" indent="-264010" algn="r" defTabSz="1056041" rtl="1"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9pPr>
            </a:lstStyle>
            <a:p>
              <a:pPr marL="0" indent="0">
                <a:buFont typeface="Arial" panose="020B0604020202020204" pitchFamily="34" charset="0"/>
                <a:buNone/>
              </a:pPr>
              <a:r>
                <a:rPr lang="he-IL" sz="1600" b="1" dirty="0">
                  <a:latin typeface="Rubik" panose="02000604000000020004" pitchFamily="2" charset="-79"/>
                  <a:cs typeface="Rubik" panose="02000604000000020004" pitchFamily="2" charset="-79"/>
                </a:rPr>
                <a:t> </a:t>
              </a:r>
            </a:p>
            <a:p>
              <a:pPr marL="0" indent="0">
                <a:buFont typeface="Arial" panose="020B0604020202020204" pitchFamily="34" charset="0"/>
                <a:buNone/>
              </a:pPr>
              <a:endParaRPr lang="he-IL" sz="1600" b="1" dirty="0">
                <a:latin typeface="Rubik" panose="02000604000000020004" pitchFamily="2" charset="-79"/>
                <a:cs typeface="Rubik" panose="02000604000000020004" pitchFamily="2" charset="-79"/>
              </a:endParaRPr>
            </a:p>
            <a:p>
              <a:pPr marL="0" indent="0">
                <a:buFont typeface="Arial" panose="020B0604020202020204" pitchFamily="34" charset="0"/>
                <a:buNone/>
              </a:pPr>
              <a:endParaRPr lang="he-IL" sz="1600" b="1" dirty="0">
                <a:latin typeface="Rubik" panose="02000604000000020004" pitchFamily="2" charset="-79"/>
                <a:cs typeface="Rubik" panose="02000604000000020004" pitchFamily="2" charset="-79"/>
              </a:endParaRPr>
            </a:p>
            <a:p>
              <a:pPr marL="0" indent="0">
                <a:buFont typeface="Arial" panose="020B0604020202020204" pitchFamily="34" charset="0"/>
                <a:buNone/>
              </a:pPr>
              <a:r>
                <a:rPr lang="he-IL" sz="1600" b="1" dirty="0">
                  <a:latin typeface="Rubik" panose="02000604000000020004" pitchFamily="2" charset="-79"/>
                  <a:ea typeface="Calibri" panose="020F0502020204030204" pitchFamily="34" charset="0"/>
                  <a:cs typeface="Rubik" panose="02000604000000020004" pitchFamily="2" charset="-79"/>
                </a:rPr>
                <a:t>דוגמא </a:t>
              </a:r>
              <a:r>
                <a:rPr lang="he-IL" sz="1600" b="1">
                  <a:latin typeface="Rubik" panose="02000604000000020004" pitchFamily="2" charset="-79"/>
                  <a:ea typeface="Calibri" panose="020F0502020204030204" pitchFamily="34" charset="0"/>
                  <a:cs typeface="Rubik" panose="02000604000000020004" pitchFamily="2" charset="-79"/>
                </a:rPr>
                <a:t>לחיזוי על </a:t>
              </a:r>
              <a:r>
                <a:rPr lang="he-IL" sz="1600" b="1" dirty="0">
                  <a:latin typeface="Rubik" panose="02000604000000020004" pitchFamily="2" charset="-79"/>
                  <a:ea typeface="Calibri" panose="020F0502020204030204" pitchFamily="34" charset="0"/>
                  <a:cs typeface="Rubik" panose="02000604000000020004" pitchFamily="2" charset="-79"/>
                </a:rPr>
                <a:t>אותה התמונה בשילוב עם </a:t>
              </a:r>
              <a:r>
                <a:rPr lang="en-US" sz="1600" b="1" dirty="0">
                  <a:latin typeface="Rubik" panose="02000604000000020004" pitchFamily="2" charset="-79"/>
                  <a:ea typeface="Calibri" panose="020F0502020204030204" pitchFamily="34" charset="0"/>
                  <a:cs typeface="Rubik" panose="02000604000000020004" pitchFamily="2" charset="-79"/>
                </a:rPr>
                <a:t>WBF</a:t>
              </a:r>
              <a:r>
                <a:rPr lang="he-IL" sz="1600" b="1" dirty="0">
                  <a:latin typeface="Rubik" panose="02000604000000020004" pitchFamily="2" charset="-79"/>
                  <a:ea typeface="Calibri" panose="020F0502020204030204" pitchFamily="34" charset="0"/>
                  <a:cs typeface="Rubik" panose="02000604000000020004" pitchFamily="2" charset="-79"/>
                </a:rPr>
                <a:t>:</a:t>
              </a:r>
              <a:endParaRPr lang="he-IL" sz="1600" b="1" dirty="0">
                <a:latin typeface="Rubik" panose="02000604000000020004" pitchFamily="2" charset="-79"/>
                <a:cs typeface="Rubik" panose="02000604000000020004" pitchFamily="2" charset="-79"/>
              </a:endParaRPr>
            </a:p>
            <a:p>
              <a:pPr marL="0" indent="0">
                <a:buFont typeface="Arial" panose="020B0604020202020204" pitchFamily="34" charset="0"/>
                <a:buNone/>
              </a:pPr>
              <a:endParaRPr lang="en-US" sz="1600" b="1" dirty="0">
                <a:latin typeface="Rubik" panose="02000604000000020004" pitchFamily="2" charset="-79"/>
                <a:cs typeface="Rubik" panose="02000604000000020004" pitchFamily="2" charset="-79"/>
              </a:endParaRPr>
            </a:p>
            <a:p>
              <a:pPr marL="0" indent="0">
                <a:buFont typeface="Arial" panose="020B0604020202020204" pitchFamily="34" charset="0"/>
                <a:buNone/>
              </a:pPr>
              <a:endParaRPr lang="en-US" sz="1600" b="1" dirty="0">
                <a:latin typeface="Rubik" panose="02000604000000020004" pitchFamily="2" charset="-79"/>
                <a:cs typeface="Rubik" panose="02000604000000020004" pitchFamily="2" charset="-79"/>
              </a:endParaRPr>
            </a:p>
            <a:p>
              <a:pPr marL="0" indent="0">
                <a:buFont typeface="Arial" panose="020B0604020202020204" pitchFamily="34" charset="0"/>
                <a:buNone/>
              </a:pPr>
              <a:endParaRPr lang="en-US" sz="1600" b="1" dirty="0">
                <a:latin typeface="Rubik" panose="02000604000000020004" pitchFamily="2" charset="-79"/>
                <a:cs typeface="Rubik" panose="02000604000000020004" pitchFamily="2" charset="-79"/>
              </a:endParaRPr>
            </a:p>
            <a:p>
              <a:pPr marL="0" indent="0">
                <a:buFont typeface="Arial" panose="020B0604020202020204" pitchFamily="34" charset="0"/>
                <a:buNone/>
              </a:pPr>
              <a:endParaRPr lang="he-IL" sz="1600" b="1" dirty="0">
                <a:latin typeface="Rubik" panose="02000604000000020004" pitchFamily="2" charset="-79"/>
                <a:cs typeface="Rubik" panose="02000604000000020004" pitchFamily="2" charset="-79"/>
              </a:endParaRPr>
            </a:p>
          </p:txBody>
        </p:sp>
      </p:grpSp>
      <p:grpSp>
        <p:nvGrpSpPr>
          <p:cNvPr id="5" name="קבוצה 4">
            <a:extLst>
              <a:ext uri="{FF2B5EF4-FFF2-40B4-BE49-F238E27FC236}">
                <a16:creationId xmlns:a16="http://schemas.microsoft.com/office/drawing/2014/main" id="{CC377916-68CF-4F7A-A1D5-B0623C8A861F}"/>
              </a:ext>
            </a:extLst>
          </p:cNvPr>
          <p:cNvGrpSpPr/>
          <p:nvPr/>
        </p:nvGrpSpPr>
        <p:grpSpPr>
          <a:xfrm>
            <a:off x="6357265" y="461964"/>
            <a:ext cx="5170623" cy="3316204"/>
            <a:chOff x="6357265" y="461964"/>
            <a:chExt cx="5170623" cy="3316204"/>
          </a:xfrm>
        </p:grpSpPr>
        <p:pic>
          <p:nvPicPr>
            <p:cNvPr id="9" name="תמונה 8">
              <a:extLst>
                <a:ext uri="{FF2B5EF4-FFF2-40B4-BE49-F238E27FC236}">
                  <a16:creationId xmlns:a16="http://schemas.microsoft.com/office/drawing/2014/main" id="{F2C743DD-BB04-4A07-A609-81D7617E45F2}"/>
                </a:ext>
              </a:extLst>
            </p:cNvPr>
            <p:cNvPicPr/>
            <p:nvPr/>
          </p:nvPicPr>
          <p:blipFill>
            <a:blip r:embed="rId5"/>
            <a:stretch>
              <a:fillRect/>
            </a:stretch>
          </p:blipFill>
          <p:spPr>
            <a:xfrm>
              <a:off x="6357265" y="965943"/>
              <a:ext cx="2701325" cy="2812225"/>
            </a:xfrm>
            <a:prstGeom prst="rect">
              <a:avLst/>
            </a:prstGeom>
          </p:spPr>
        </p:pic>
        <p:sp>
          <p:nvSpPr>
            <p:cNvPr id="18" name="מציין מיקום תוכן 2">
              <a:extLst>
                <a:ext uri="{FF2B5EF4-FFF2-40B4-BE49-F238E27FC236}">
                  <a16:creationId xmlns:a16="http://schemas.microsoft.com/office/drawing/2014/main" id="{5E1C6DCB-081F-44A6-A569-4AB65D305AAF}"/>
                </a:ext>
              </a:extLst>
            </p:cNvPr>
            <p:cNvSpPr txBox="1">
              <a:spLocks/>
            </p:cNvSpPr>
            <p:nvPr/>
          </p:nvSpPr>
          <p:spPr>
            <a:xfrm>
              <a:off x="8589523" y="461964"/>
              <a:ext cx="2938365" cy="2633141"/>
            </a:xfrm>
            <a:prstGeom prst="rect">
              <a:avLst/>
            </a:prstGeom>
          </p:spPr>
          <p:txBody>
            <a:bodyPr vert="horz" lIns="91440" tIns="45720" rIns="91440" bIns="45720" rtlCol="0">
              <a:normAutofit/>
            </a:bodyPr>
            <a:lstStyle>
              <a:lvl1pPr marL="264010" indent="-264010" algn="r" defTabSz="1056041" rtl="1" eaLnBrk="1" latinLnBrk="0" hangingPunct="1">
                <a:lnSpc>
                  <a:spcPct val="90000"/>
                </a:lnSpc>
                <a:spcBef>
                  <a:spcPts val="1155"/>
                </a:spcBef>
                <a:buFont typeface="Arial" panose="020B0604020202020204" pitchFamily="34" charset="0"/>
                <a:buChar char="•"/>
                <a:defRPr sz="3234" kern="1200">
                  <a:solidFill>
                    <a:schemeClr val="tx1"/>
                  </a:solidFill>
                  <a:latin typeface="+mn-lt"/>
                  <a:ea typeface="+mn-ea"/>
                  <a:cs typeface="+mn-cs"/>
                </a:defRPr>
              </a:lvl1pPr>
              <a:lvl2pPr marL="792030" indent="-264010" algn="r" defTabSz="1056041" rtl="1" eaLnBrk="1" latinLnBrk="0" hangingPunct="1">
                <a:lnSpc>
                  <a:spcPct val="90000"/>
                </a:lnSpc>
                <a:spcBef>
                  <a:spcPts val="577"/>
                </a:spcBef>
                <a:buFont typeface="Arial" panose="020B0604020202020204" pitchFamily="34" charset="0"/>
                <a:buChar char="•"/>
                <a:defRPr sz="2772" kern="1200">
                  <a:solidFill>
                    <a:schemeClr val="tx1"/>
                  </a:solidFill>
                  <a:latin typeface="+mn-lt"/>
                  <a:ea typeface="+mn-ea"/>
                  <a:cs typeface="+mn-cs"/>
                </a:defRPr>
              </a:lvl2pPr>
              <a:lvl3pPr marL="1320051" indent="-264010" algn="r" defTabSz="1056041" rtl="1" eaLnBrk="1" latinLnBrk="0" hangingPunct="1">
                <a:lnSpc>
                  <a:spcPct val="90000"/>
                </a:lnSpc>
                <a:spcBef>
                  <a:spcPts val="577"/>
                </a:spcBef>
                <a:buFont typeface="Arial" panose="020B0604020202020204" pitchFamily="34" charset="0"/>
                <a:buChar char="•"/>
                <a:defRPr sz="2310" kern="1200">
                  <a:solidFill>
                    <a:schemeClr val="tx1"/>
                  </a:solidFill>
                  <a:latin typeface="+mn-lt"/>
                  <a:ea typeface="+mn-ea"/>
                  <a:cs typeface="+mn-cs"/>
                </a:defRPr>
              </a:lvl3pPr>
              <a:lvl4pPr marL="1848071" indent="-264010" algn="r" defTabSz="1056041" rtl="1"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4pPr>
              <a:lvl5pPr marL="2376091" indent="-264010" algn="r" defTabSz="1056041" rtl="1"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5pPr>
              <a:lvl6pPr marL="2904112" indent="-264010" algn="r" defTabSz="1056041" rtl="1"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6pPr>
              <a:lvl7pPr marL="3432132" indent="-264010" algn="r" defTabSz="1056041" rtl="1"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7pPr>
              <a:lvl8pPr marL="3960152" indent="-264010" algn="r" defTabSz="1056041" rtl="1"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8pPr>
              <a:lvl9pPr marL="4488172" indent="-264010" algn="r" defTabSz="1056041" rtl="1"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9pPr>
            </a:lstStyle>
            <a:p>
              <a:pPr marL="0" indent="0">
                <a:buFont typeface="Arial" panose="020B0604020202020204" pitchFamily="34" charset="0"/>
                <a:buNone/>
              </a:pPr>
              <a:r>
                <a:rPr lang="he-IL" sz="1600" b="1" dirty="0">
                  <a:latin typeface="Rubik" panose="02000604000000020004" pitchFamily="2" charset="-79"/>
                  <a:cs typeface="Rubik" panose="02000604000000020004" pitchFamily="2" charset="-79"/>
                </a:rPr>
                <a:t> </a:t>
              </a:r>
              <a:endParaRPr lang="en-US" sz="1600" b="1" dirty="0">
                <a:latin typeface="Rubik" panose="02000604000000020004" pitchFamily="2" charset="-79"/>
                <a:cs typeface="Rubik" panose="02000604000000020004" pitchFamily="2" charset="-79"/>
              </a:endParaRPr>
            </a:p>
            <a:p>
              <a:pPr marL="0" indent="0">
                <a:buFont typeface="Arial" panose="020B0604020202020204" pitchFamily="34" charset="0"/>
                <a:buNone/>
              </a:pPr>
              <a:r>
                <a:rPr lang="he-IL" sz="1600" b="1" dirty="0">
                  <a:latin typeface="Rubik" panose="02000604000000020004" pitchFamily="2" charset="-79"/>
                  <a:cs typeface="Rubik" panose="02000604000000020004" pitchFamily="2" charset="-79"/>
                </a:rPr>
                <a:t>דוגמא </a:t>
              </a:r>
              <a:r>
                <a:rPr lang="he-IL" sz="1600" b="1" dirty="0" err="1">
                  <a:latin typeface="Rubik" panose="02000604000000020004" pitchFamily="2" charset="-79"/>
                  <a:cs typeface="Rubik" panose="02000604000000020004" pitchFamily="2" charset="-79"/>
                </a:rPr>
                <a:t>לאוגמנטציות</a:t>
              </a:r>
              <a:r>
                <a:rPr lang="he-IL" sz="1600" b="1" dirty="0">
                  <a:latin typeface="Rubik" panose="02000604000000020004" pitchFamily="2" charset="-79"/>
                  <a:cs typeface="Rubik" panose="02000604000000020004" pitchFamily="2" charset="-79"/>
                </a:rPr>
                <a:t> על תמונה מתוך ה</a:t>
              </a:r>
              <a:r>
                <a:rPr lang="en-US" sz="1600" b="1" dirty="0">
                  <a:latin typeface="Rubik" panose="02000604000000020004" pitchFamily="2" charset="-79"/>
                  <a:cs typeface="Rubik" panose="02000604000000020004" pitchFamily="2" charset="-79"/>
                </a:rPr>
                <a:t>Data Loader</a:t>
              </a:r>
              <a:r>
                <a:rPr lang="he-IL" sz="1600" b="1" dirty="0">
                  <a:latin typeface="Rubik" panose="02000604000000020004" pitchFamily="2" charset="-79"/>
                  <a:cs typeface="Rubik" panose="02000604000000020004" pitchFamily="2" charset="-79"/>
                </a:rPr>
                <a:t>:</a:t>
              </a:r>
            </a:p>
            <a:p>
              <a:pPr marL="0" indent="0">
                <a:buFont typeface="Arial" panose="020B0604020202020204" pitchFamily="34" charset="0"/>
                <a:buNone/>
              </a:pPr>
              <a:endParaRPr lang="en-US" sz="1600" b="1" dirty="0">
                <a:latin typeface="Rubik" panose="02000604000000020004" pitchFamily="2" charset="-79"/>
                <a:cs typeface="Rubik" panose="02000604000000020004" pitchFamily="2" charset="-79"/>
              </a:endParaRPr>
            </a:p>
            <a:p>
              <a:pPr marL="0" indent="0">
                <a:buFont typeface="Arial" panose="020B0604020202020204" pitchFamily="34" charset="0"/>
                <a:buNone/>
              </a:pPr>
              <a:endParaRPr lang="en-US" sz="1600" b="1" dirty="0">
                <a:latin typeface="Rubik" panose="02000604000000020004" pitchFamily="2" charset="-79"/>
                <a:cs typeface="Rubik" panose="02000604000000020004" pitchFamily="2" charset="-79"/>
              </a:endParaRPr>
            </a:p>
            <a:p>
              <a:pPr marL="0" indent="0">
                <a:buFont typeface="Arial" panose="020B0604020202020204" pitchFamily="34" charset="0"/>
                <a:buNone/>
              </a:pPr>
              <a:endParaRPr lang="en-US" sz="1600" b="1" dirty="0"/>
            </a:p>
            <a:p>
              <a:pPr marL="0" indent="0">
                <a:buFont typeface="Arial" panose="020B0604020202020204" pitchFamily="34" charset="0"/>
                <a:buNone/>
              </a:pPr>
              <a:endParaRPr lang="en-US" sz="1600" b="1" dirty="0">
                <a:latin typeface="Rubik" panose="02000604000000020004" pitchFamily="2" charset="-79"/>
                <a:cs typeface="Rubik" panose="02000604000000020004" pitchFamily="2" charset="-79"/>
              </a:endParaRPr>
            </a:p>
            <a:p>
              <a:pPr marL="0" indent="0">
                <a:buFont typeface="Arial" panose="020B0604020202020204" pitchFamily="34" charset="0"/>
                <a:buNone/>
              </a:pPr>
              <a:endParaRPr lang="en-US" sz="1600" b="1" dirty="0"/>
            </a:p>
            <a:p>
              <a:pPr marL="0" indent="0">
                <a:buFont typeface="Arial" panose="020B0604020202020204" pitchFamily="34" charset="0"/>
                <a:buNone/>
              </a:pPr>
              <a:endParaRPr lang="he-IL" sz="1600" b="1" dirty="0"/>
            </a:p>
          </p:txBody>
        </p:sp>
      </p:grpSp>
    </p:spTree>
    <p:extLst>
      <p:ext uri="{BB962C8B-B14F-4D97-AF65-F5344CB8AC3E}">
        <p14:creationId xmlns:p14="http://schemas.microsoft.com/office/powerpoint/2010/main" val="316851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792003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FF5ED424-8726-43ED-BC86-9A039D169BA4}"/>
              </a:ext>
            </a:extLst>
          </p:cNvPr>
          <p:cNvSpPr>
            <a:spLocks noGrp="1"/>
          </p:cNvSpPr>
          <p:nvPr>
            <p:ph type="title"/>
          </p:nvPr>
        </p:nvSpPr>
        <p:spPr>
          <a:xfrm>
            <a:off x="651307" y="739204"/>
            <a:ext cx="3910965" cy="4252171"/>
          </a:xfrm>
          <a:noFill/>
        </p:spPr>
        <p:txBody>
          <a:bodyPr vert="horz" lIns="91440" tIns="45720" rIns="91440" bIns="45720" rtlCol="0" anchor="b">
            <a:normAutofit/>
          </a:bodyPr>
          <a:lstStyle/>
          <a:p>
            <a:pPr algn="r" defTabSz="914400" rtl="0"/>
            <a:r>
              <a:rPr lang="en-US" sz="3300" dirty="0">
                <a:solidFill>
                  <a:schemeClr val="bg1"/>
                </a:solidFill>
                <a:latin typeface="Rubik" panose="02000604000000020004" pitchFamily="2" charset="-79"/>
                <a:cs typeface="Rubik" panose="02000604000000020004" pitchFamily="2" charset="-79"/>
              </a:rPr>
              <a:t> </a:t>
            </a:r>
            <a:br>
              <a:rPr lang="en-US" sz="3300" dirty="0">
                <a:solidFill>
                  <a:schemeClr val="bg1"/>
                </a:solidFill>
                <a:latin typeface="Rubik" panose="02000604000000020004" pitchFamily="2" charset="-79"/>
                <a:cs typeface="Rubik" panose="02000604000000020004" pitchFamily="2" charset="-79"/>
              </a:rPr>
            </a:br>
            <a:r>
              <a:rPr lang="en-US" sz="3300" dirty="0" err="1">
                <a:solidFill>
                  <a:schemeClr val="bg1"/>
                </a:solidFill>
                <a:latin typeface="Rubik" panose="02000604000000020004" pitchFamily="2" charset="-79"/>
                <a:cs typeface="Rubik" panose="02000604000000020004" pitchFamily="2" charset="-79"/>
              </a:rPr>
              <a:t>הציון</a:t>
            </a:r>
            <a:r>
              <a:rPr lang="en-US" sz="3300" dirty="0">
                <a:solidFill>
                  <a:schemeClr val="bg1"/>
                </a:solidFill>
                <a:latin typeface="Rubik" panose="02000604000000020004" pitchFamily="2" charset="-79"/>
                <a:cs typeface="Rubik" panose="02000604000000020004" pitchFamily="2" charset="-79"/>
              </a:rPr>
              <a:t> </a:t>
            </a:r>
            <a:r>
              <a:rPr lang="en-US" sz="3300" dirty="0" err="1">
                <a:solidFill>
                  <a:schemeClr val="bg1"/>
                </a:solidFill>
                <a:latin typeface="Rubik" panose="02000604000000020004" pitchFamily="2" charset="-79"/>
                <a:cs typeface="Rubik" panose="02000604000000020004" pitchFamily="2" charset="-79"/>
              </a:rPr>
              <a:t>המרבי</a:t>
            </a:r>
            <a:r>
              <a:rPr lang="en-US" sz="3300" dirty="0">
                <a:solidFill>
                  <a:schemeClr val="bg1"/>
                </a:solidFill>
                <a:latin typeface="Rubik" panose="02000604000000020004" pitchFamily="2" charset="-79"/>
                <a:cs typeface="Rubik" panose="02000604000000020004" pitchFamily="2" charset="-79"/>
              </a:rPr>
              <a:t> </a:t>
            </a:r>
            <a:r>
              <a:rPr lang="en-US" sz="3300" dirty="0" err="1">
                <a:solidFill>
                  <a:schemeClr val="bg1"/>
                </a:solidFill>
                <a:latin typeface="Rubik" panose="02000604000000020004" pitchFamily="2" charset="-79"/>
                <a:cs typeface="Rubik" panose="02000604000000020004" pitchFamily="2" charset="-79"/>
              </a:rPr>
              <a:t>שקיבלנו</a:t>
            </a:r>
            <a:r>
              <a:rPr lang="en-US" sz="3300" dirty="0">
                <a:solidFill>
                  <a:schemeClr val="bg1"/>
                </a:solidFill>
                <a:latin typeface="Rubik" panose="02000604000000020004" pitchFamily="2" charset="-79"/>
                <a:cs typeface="Rubik" panose="02000604000000020004" pitchFamily="2" charset="-79"/>
              </a:rPr>
              <a:t> </a:t>
            </a:r>
            <a:r>
              <a:rPr lang="en-US" sz="3300" dirty="0" err="1">
                <a:solidFill>
                  <a:schemeClr val="bg1"/>
                </a:solidFill>
                <a:latin typeface="Rubik" panose="02000604000000020004" pitchFamily="2" charset="-79"/>
                <a:cs typeface="Rubik" panose="02000604000000020004" pitchFamily="2" charset="-79"/>
              </a:rPr>
              <a:t>במודל</a:t>
            </a:r>
            <a:r>
              <a:rPr lang="en-US" sz="3300" dirty="0">
                <a:solidFill>
                  <a:schemeClr val="bg1"/>
                </a:solidFill>
                <a:latin typeface="Rubik" panose="02000604000000020004" pitchFamily="2" charset="-79"/>
                <a:cs typeface="Rubik" panose="02000604000000020004" pitchFamily="2" charset="-79"/>
              </a:rPr>
              <a:t> </a:t>
            </a:r>
            <a:r>
              <a:rPr lang="en-US" sz="3300" dirty="0" err="1">
                <a:solidFill>
                  <a:schemeClr val="bg1"/>
                </a:solidFill>
                <a:latin typeface="Rubik" panose="02000604000000020004" pitchFamily="2" charset="-79"/>
                <a:cs typeface="Rubik" panose="02000604000000020004" pitchFamily="2" charset="-79"/>
              </a:rPr>
              <a:t>זה</a:t>
            </a:r>
            <a:r>
              <a:rPr lang="en-US" sz="3300" dirty="0">
                <a:solidFill>
                  <a:schemeClr val="bg1"/>
                </a:solidFill>
                <a:latin typeface="Rubik" panose="02000604000000020004" pitchFamily="2" charset="-79"/>
                <a:cs typeface="Rubik" panose="02000604000000020004" pitchFamily="2" charset="-79"/>
              </a:rPr>
              <a:t> </a:t>
            </a:r>
            <a:r>
              <a:rPr lang="en-US" sz="3300" dirty="0" err="1">
                <a:solidFill>
                  <a:schemeClr val="bg1"/>
                </a:solidFill>
                <a:latin typeface="Rubik" panose="02000604000000020004" pitchFamily="2" charset="-79"/>
                <a:cs typeface="Rubik" panose="02000604000000020004" pitchFamily="2" charset="-79"/>
              </a:rPr>
              <a:t>הוא</a:t>
            </a:r>
            <a:r>
              <a:rPr lang="en-US" sz="3300" dirty="0">
                <a:solidFill>
                  <a:schemeClr val="bg1"/>
                </a:solidFill>
                <a:latin typeface="Rubik" panose="02000604000000020004" pitchFamily="2" charset="-79"/>
                <a:cs typeface="Rubik" panose="02000604000000020004" pitchFamily="2" charset="-79"/>
              </a:rPr>
              <a:t> </a:t>
            </a:r>
            <a:r>
              <a:rPr lang="he-IL" sz="3300" dirty="0">
                <a:solidFill>
                  <a:schemeClr val="bg1"/>
                </a:solidFill>
                <a:latin typeface="Rubik" panose="02000604000000020004" pitchFamily="2" charset="-79"/>
                <a:cs typeface="Rubik" panose="02000604000000020004" pitchFamily="2" charset="-79"/>
              </a:rPr>
              <a:t>0.7112</a:t>
            </a:r>
            <a:br>
              <a:rPr lang="en-US" sz="3300" dirty="0">
                <a:solidFill>
                  <a:schemeClr val="bg1"/>
                </a:solidFill>
                <a:latin typeface="Rubik" panose="02000604000000020004" pitchFamily="2" charset="-79"/>
                <a:cs typeface="Rubik" panose="02000604000000020004" pitchFamily="2" charset="-79"/>
              </a:rPr>
            </a:br>
            <a:br>
              <a:rPr lang="en-US" sz="3300" dirty="0">
                <a:solidFill>
                  <a:schemeClr val="bg1"/>
                </a:solidFill>
                <a:latin typeface="Rubik" panose="02000604000000020004" pitchFamily="2" charset="-79"/>
                <a:cs typeface="Rubik" panose="02000604000000020004" pitchFamily="2" charset="-79"/>
              </a:rPr>
            </a:br>
            <a:r>
              <a:rPr lang="en-US" sz="3300" dirty="0">
                <a:solidFill>
                  <a:schemeClr val="bg1"/>
                </a:solidFill>
                <a:latin typeface="Rubik" panose="02000604000000020004" pitchFamily="2" charset="-79"/>
                <a:cs typeface="Rubik" panose="02000604000000020004" pitchFamily="2" charset="-79"/>
              </a:rPr>
              <a:t>EfficentDetD5</a:t>
            </a:r>
            <a:r>
              <a:rPr lang="he-IL" sz="3300" dirty="0">
                <a:solidFill>
                  <a:schemeClr val="bg1"/>
                </a:solidFill>
                <a:latin typeface="Rubik" panose="02000604000000020004" pitchFamily="2" charset="-79"/>
                <a:cs typeface="Rubik" panose="02000604000000020004" pitchFamily="2" charset="-79"/>
              </a:rPr>
              <a:t> הציון שקיבלנו 0.7237</a:t>
            </a:r>
            <a:br>
              <a:rPr lang="en-US" sz="3300" dirty="0">
                <a:solidFill>
                  <a:schemeClr val="bg1"/>
                </a:solidFill>
                <a:latin typeface="Rubik" panose="02000604000000020004" pitchFamily="2" charset="-79"/>
                <a:cs typeface="Rubik" panose="02000604000000020004" pitchFamily="2" charset="-79"/>
              </a:rPr>
            </a:br>
            <a:endParaRPr lang="en-US" sz="3300" dirty="0">
              <a:solidFill>
                <a:schemeClr val="bg1"/>
              </a:solidFill>
              <a:latin typeface="Rubik" panose="02000604000000020004" pitchFamily="2" charset="-79"/>
              <a:cs typeface="Rubik" panose="02000604000000020004" pitchFamily="2" charset="-79"/>
            </a:endParaRPr>
          </a:p>
        </p:txBody>
      </p:sp>
      <p:pic>
        <p:nvPicPr>
          <p:cNvPr id="4" name="מציין מיקום תוכן 3">
            <a:extLst>
              <a:ext uri="{FF2B5EF4-FFF2-40B4-BE49-F238E27FC236}">
                <a16:creationId xmlns:a16="http://schemas.microsoft.com/office/drawing/2014/main" id="{887CAE33-93AC-4447-9B92-858A65538AFB}"/>
              </a:ext>
            </a:extLst>
          </p:cNvPr>
          <p:cNvPicPr>
            <a:picLocks noGrp="1"/>
          </p:cNvPicPr>
          <p:nvPr>
            <p:ph idx="1"/>
          </p:nvPr>
        </p:nvPicPr>
        <p:blipFill rotWithShape="1">
          <a:blip r:embed="rId2"/>
          <a:srcRect t="3596" r="1" b="1"/>
          <a:stretch/>
        </p:blipFill>
        <p:spPr>
          <a:xfrm>
            <a:off x="4654297" y="10"/>
            <a:ext cx="7537704" cy="7920027"/>
          </a:xfrm>
          <a:prstGeom prst="rect">
            <a:avLst/>
          </a:prstGeom>
        </p:spPr>
      </p:pic>
    </p:spTree>
    <p:extLst>
      <p:ext uri="{BB962C8B-B14F-4D97-AF65-F5344CB8AC3E}">
        <p14:creationId xmlns:p14="http://schemas.microsoft.com/office/powerpoint/2010/main" val="1260254313"/>
      </p:ext>
    </p:extLst>
  </p:cSld>
  <p:clrMapOvr>
    <a:masterClrMapping/>
  </p:clrMapOvr>
</p:sld>
</file>

<file path=ppt/theme/theme1.xml><?xml version="1.0" encoding="utf-8"?>
<a:theme xmlns:a="http://schemas.openxmlformats.org/drawingml/2006/main" name="ערכת נושא Office">
  <a:themeElements>
    <a:clrScheme name="ערכת נושא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432</Words>
  <Application>Microsoft Office PowerPoint</Application>
  <PresentationFormat>Custom</PresentationFormat>
  <Paragraphs>53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Rubik</vt:lpstr>
      <vt:lpstr>ערכת נושא Office</vt:lpstr>
      <vt:lpstr>קורס :מבוא לראייה ממוחשבת שנה"ל : תש"ף 2020, סמסטר ב' מכללת אפקה מרצה : ד"ר אייל כץ מתרגלים : מר אור כץ , מר אבי מור מגישים : עידו זדה 203531058 ורומן פרסולוב 313091746  </vt:lpstr>
      <vt:lpstr>איך הרשת עובדת ? </vt:lpstr>
      <vt:lpstr>על מה התבססנו? </vt:lpstr>
      <vt:lpstr>מה שינינו? </vt:lpstr>
      <vt:lpstr>PowerPoint Presentation</vt:lpstr>
      <vt:lpstr>  הציון המרבי שקיבלנו במודל זה הוא 0.7112  EfficentDetD5 הציון שקיבלנו 0.7237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קורס : ראייה ממוחשבת שנהל : תשף 2020 סמסטר ב מכללת אפקה מרצה : מתרגל : מגישים : עידו זדה</dc:title>
  <dc:creator>chen_r196@walla.com</dc:creator>
  <cp:lastModifiedBy>Roman Prasolov</cp:lastModifiedBy>
  <cp:revision>12</cp:revision>
  <dcterms:created xsi:type="dcterms:W3CDTF">2020-09-06T17:48:27Z</dcterms:created>
  <dcterms:modified xsi:type="dcterms:W3CDTF">2020-09-07T15:51:42Z</dcterms:modified>
</cp:coreProperties>
</file>