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71338d5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71338d5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538b92b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538b92b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Endpoints en Express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Sistemas Web - Back End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474975" y="4706750"/>
            <a:ext cx="3531900" cy="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Versión 1.4 F. Act 27/03/2025</a:t>
            </a:r>
            <a:endParaRPr sz="11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25" y="3763200"/>
            <a:ext cx="1017650" cy="1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550" y="1136275"/>
            <a:ext cx="28098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727952" y="35129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8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Aprender a organizar una aplicación en Node.js utilizando Express, separando la lógica en controllers y routes, e implementando los diferentes métodos HTTP (GET, POST, PUT, PATCH, DELETE) para manejar un recurso llamado Temario.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(TemarioModel) Simular una pequeña base de datos en memoria (un arreglo de objetos). Implementar funciones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Controlador (temarioController.js) Definir las funciones que responderán a las solicitudes HTTP: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Rutas (temarioRoutes.js) Crear un router en Express que conecte cada ruta con su controlador.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principal (server.js) Importar Express y el archivo de rutas. Montar las rutas bajo /temario. Levantar el servidor en el puerto 3000.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Recordatorio: diferencia entre ruta y endpoint Ruta → lo que definís en Express dentro del servidor (ej: "/agregar", "/:id"). Endpoint → el punto de acceso completo a la API (incluye URL base + ruta + método).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65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Manejar variables de entorno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1359900"/>
            <a:ext cx="7688700" cy="3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manejar variables de entorno (como el puerto del servidor, credenciales, URLs, claves secretas, etc.) de manera segura y desacoplada del código.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Instalar la librería npm install dotenv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.env en la raíz del proyecto</a:t>
            </a:r>
            <a:endParaRPr b="1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 sz="1100">
                <a:solidFill>
                  <a:schemeClr val="dk2"/>
                </a:solidFill>
              </a:rPr>
              <a:t>PORT=3000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 sz="1100">
                <a:solidFill>
                  <a:schemeClr val="dk2"/>
                </a:solidFill>
              </a:rPr>
              <a:t>DB_URL=mongodb://localhost:27017/mi_basedatos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s" sz="1100">
                <a:solidFill>
                  <a:schemeClr val="dk2"/>
                </a:solidFill>
              </a:rPr>
              <a:t>JWT_SECRET=miclavesupersecreta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</a:rPr>
              <a:t>Ventajas de usar .env</a:t>
            </a:r>
            <a:r>
              <a:rPr lang="es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s" sz="1100">
                <a:solidFill>
                  <a:schemeClr val="dk2"/>
                </a:solidFill>
              </a:rPr>
              <a:t>Mayor seguridad (no exponés credenciales en el código).</a:t>
            </a:r>
            <a:br>
              <a:rPr lang="es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s" sz="1100">
                <a:solidFill>
                  <a:schemeClr val="dk2"/>
                </a:solidFill>
              </a:rPr>
              <a:t>Flexibilidad (podés cambiar puertos o configuraciones sin tocar el código).</a:t>
            </a:r>
            <a:br>
              <a:rPr lang="es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chemeClr val="dk2"/>
                </a:solidFill>
              </a:rPr>
              <a:t>Portabilidad (distintos .env para desarrollo, testing o producción).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