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72" r:id="rId7"/>
    <p:sldId id="266" r:id="rId8"/>
    <p:sldId id="270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97"/>
    <a:srgbClr val="2D0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F3032-55C3-45EA-925F-60E86AA556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3F0147-B05E-4ABE-8BA2-5C2E608B1CD6}">
      <dgm:prSet/>
      <dgm:spPr/>
      <dgm:t>
        <a:bodyPr/>
        <a:lstStyle/>
        <a:p>
          <a:pPr rtl="0"/>
          <a:r>
            <a:rPr lang="ru-RU" dirty="0" smtClean="0"/>
            <a:t>♦ Понять, от чего зависел проходной балл на факультеты МГУ в 2016-2019 годах</a:t>
          </a:r>
          <a:endParaRPr lang="ru-RU" dirty="0"/>
        </a:p>
      </dgm:t>
    </dgm:pt>
    <dgm:pt modelId="{A46907E3-9CE8-4355-99F4-31B8DFC743AE}" type="parTrans" cxnId="{BBEFCB2E-D9E6-4DE7-9933-DAE6404FCFE2}">
      <dgm:prSet/>
      <dgm:spPr/>
      <dgm:t>
        <a:bodyPr/>
        <a:lstStyle/>
        <a:p>
          <a:endParaRPr lang="ru-RU"/>
        </a:p>
      </dgm:t>
    </dgm:pt>
    <dgm:pt modelId="{DA0F7E0C-21FA-400B-8D75-839BF79F7A3D}" type="sibTrans" cxnId="{BBEFCB2E-D9E6-4DE7-9933-DAE6404FCFE2}">
      <dgm:prSet/>
      <dgm:spPr/>
      <dgm:t>
        <a:bodyPr/>
        <a:lstStyle/>
        <a:p>
          <a:endParaRPr lang="ru-RU"/>
        </a:p>
      </dgm:t>
    </dgm:pt>
    <dgm:pt modelId="{963D2BBF-803B-45FB-81FD-68156062866F}">
      <dgm:prSet/>
      <dgm:spPr/>
      <dgm:t>
        <a:bodyPr/>
        <a:lstStyle/>
        <a:p>
          <a:pPr rtl="0"/>
          <a:r>
            <a:rPr lang="ru-RU" smtClean="0"/>
            <a:t>♦ Определить, является ли он критерием для спроса на факультет</a:t>
          </a:r>
          <a:endParaRPr lang="ru-RU"/>
        </a:p>
      </dgm:t>
    </dgm:pt>
    <dgm:pt modelId="{BD97EB3B-8E4E-4921-8199-5AEBF3B79B31}" type="parTrans" cxnId="{319178E8-7BCD-42E4-A078-C69EDA6532B5}">
      <dgm:prSet/>
      <dgm:spPr/>
      <dgm:t>
        <a:bodyPr/>
        <a:lstStyle/>
        <a:p>
          <a:endParaRPr lang="ru-RU"/>
        </a:p>
      </dgm:t>
    </dgm:pt>
    <dgm:pt modelId="{6860B077-E9F8-458D-99CD-7C43BCC83261}" type="sibTrans" cxnId="{319178E8-7BCD-42E4-A078-C69EDA6532B5}">
      <dgm:prSet/>
      <dgm:spPr/>
      <dgm:t>
        <a:bodyPr/>
        <a:lstStyle/>
        <a:p>
          <a:endParaRPr lang="ru-RU"/>
        </a:p>
      </dgm:t>
    </dgm:pt>
    <dgm:pt modelId="{3939D998-DC70-43AD-B532-357795F94246}">
      <dgm:prSet/>
      <dgm:spPr/>
      <dgm:t>
        <a:bodyPr/>
        <a:lstStyle/>
        <a:p>
          <a:pPr rtl="0"/>
          <a:r>
            <a:rPr lang="ru-RU" smtClean="0"/>
            <a:t>♦ Такими же вопросами задавались О.В.Польдин, В.А.Силаева и А.М.Силаев в статистическом исследовании «Сравнение приема на образовательные программы в вузе по результатам олимпиад и баллов ЕГЭ»(Прикладная экономика, 2014). Они ввели метод скорректированных кривых спроса для сведения распределения среднего балла к нормальному на основе данных абитуриентов НИУ ВШЭ в Нижнем Новгороде</a:t>
          </a:r>
          <a:endParaRPr lang="ru-RU"/>
        </a:p>
      </dgm:t>
    </dgm:pt>
    <dgm:pt modelId="{C238033A-DED2-49FD-A9AC-BE195F8BF6D0}" type="parTrans" cxnId="{A6B582A0-3E23-4B31-96F0-0B3E42CD5F73}">
      <dgm:prSet/>
      <dgm:spPr/>
      <dgm:t>
        <a:bodyPr/>
        <a:lstStyle/>
        <a:p>
          <a:endParaRPr lang="ru-RU"/>
        </a:p>
      </dgm:t>
    </dgm:pt>
    <dgm:pt modelId="{5C5BAA88-18A8-492B-BE80-84B68909873C}" type="sibTrans" cxnId="{A6B582A0-3E23-4B31-96F0-0B3E42CD5F73}">
      <dgm:prSet/>
      <dgm:spPr/>
      <dgm:t>
        <a:bodyPr/>
        <a:lstStyle/>
        <a:p>
          <a:endParaRPr lang="ru-RU"/>
        </a:p>
      </dgm:t>
    </dgm:pt>
    <dgm:pt modelId="{1F56E60C-23B0-4204-AA92-B7196846E9C6}">
      <dgm:prSet/>
      <dgm:spPr/>
      <dgm:t>
        <a:bodyPr/>
        <a:lstStyle/>
        <a:p>
          <a:pPr rtl="0"/>
          <a:r>
            <a:rPr lang="ru-RU" smtClean="0"/>
            <a:t>♦ Существует множество исследований о влиянии результата ЕГЭ на успеваемость студента в будущем(например, для факультета экономики НИУ ВШЭ и МИЭФ ВШЭ)</a:t>
          </a:r>
          <a:endParaRPr lang="ru-RU"/>
        </a:p>
      </dgm:t>
    </dgm:pt>
    <dgm:pt modelId="{5AF33E25-0F24-4BA6-A958-84A6D8BB4A79}" type="parTrans" cxnId="{758FE764-B4F7-4EC6-A63F-9A52A6027D9F}">
      <dgm:prSet/>
      <dgm:spPr/>
      <dgm:t>
        <a:bodyPr/>
        <a:lstStyle/>
        <a:p>
          <a:endParaRPr lang="ru-RU"/>
        </a:p>
      </dgm:t>
    </dgm:pt>
    <dgm:pt modelId="{5F079AAA-3895-4697-92D1-6C01E3F9AE3A}" type="sibTrans" cxnId="{758FE764-B4F7-4EC6-A63F-9A52A6027D9F}">
      <dgm:prSet/>
      <dgm:spPr/>
      <dgm:t>
        <a:bodyPr/>
        <a:lstStyle/>
        <a:p>
          <a:endParaRPr lang="ru-RU"/>
        </a:p>
      </dgm:t>
    </dgm:pt>
    <dgm:pt modelId="{9E18A9D2-55C9-4212-AFA8-7771E7A47AE8}" type="pres">
      <dgm:prSet presAssocID="{558F3032-55C3-45EA-925F-60E86AA55668}" presName="linear" presStyleCnt="0">
        <dgm:presLayoutVars>
          <dgm:animLvl val="lvl"/>
          <dgm:resizeHandles val="exact"/>
        </dgm:presLayoutVars>
      </dgm:prSet>
      <dgm:spPr/>
    </dgm:pt>
    <dgm:pt modelId="{5EACD02D-55E9-4886-84E2-F6674448F901}" type="pres">
      <dgm:prSet presAssocID="{243F0147-B05E-4ABE-8BA2-5C2E608B1CD6}" presName="parentText" presStyleLbl="node1" presStyleIdx="0" presStyleCnt="4" custScaleY="39085">
        <dgm:presLayoutVars>
          <dgm:chMax val="0"/>
          <dgm:bulletEnabled val="1"/>
        </dgm:presLayoutVars>
      </dgm:prSet>
      <dgm:spPr/>
    </dgm:pt>
    <dgm:pt modelId="{AB3CC348-FE12-42B4-8996-BBE16A95AAF0}" type="pres">
      <dgm:prSet presAssocID="{DA0F7E0C-21FA-400B-8D75-839BF79F7A3D}" presName="spacer" presStyleCnt="0"/>
      <dgm:spPr/>
    </dgm:pt>
    <dgm:pt modelId="{F96E43B2-0F1A-46C1-B246-0B903DFF66BC}" type="pres">
      <dgm:prSet presAssocID="{963D2BBF-803B-45FB-81FD-68156062866F}" presName="parentText" presStyleLbl="node1" presStyleIdx="1" presStyleCnt="4" custScaleY="35574">
        <dgm:presLayoutVars>
          <dgm:chMax val="0"/>
          <dgm:bulletEnabled val="1"/>
        </dgm:presLayoutVars>
      </dgm:prSet>
      <dgm:spPr/>
    </dgm:pt>
    <dgm:pt modelId="{530F786C-5190-49CE-B1D9-DD64999ADCF9}" type="pres">
      <dgm:prSet presAssocID="{6860B077-E9F8-458D-99CD-7C43BCC83261}" presName="spacer" presStyleCnt="0"/>
      <dgm:spPr/>
    </dgm:pt>
    <dgm:pt modelId="{0FBE40B6-CF33-4A71-9FA9-6C1AF90D9525}" type="pres">
      <dgm:prSet presAssocID="{3939D998-DC70-43AD-B532-357795F942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815EBB-38B4-4263-B29D-D6AEFED7FE53}" type="pres">
      <dgm:prSet presAssocID="{5C5BAA88-18A8-492B-BE80-84B68909873C}" presName="spacer" presStyleCnt="0"/>
      <dgm:spPr/>
    </dgm:pt>
    <dgm:pt modelId="{66B0DC72-2820-4709-8310-0BBD0024947B}" type="pres">
      <dgm:prSet presAssocID="{1F56E60C-23B0-4204-AA92-B7196846E9C6}" presName="parentText" presStyleLbl="node1" presStyleIdx="3" presStyleCnt="4" custScaleY="45120">
        <dgm:presLayoutVars>
          <dgm:chMax val="0"/>
          <dgm:bulletEnabled val="1"/>
        </dgm:presLayoutVars>
      </dgm:prSet>
      <dgm:spPr/>
    </dgm:pt>
  </dgm:ptLst>
  <dgm:cxnLst>
    <dgm:cxn modelId="{BBEFCB2E-D9E6-4DE7-9933-DAE6404FCFE2}" srcId="{558F3032-55C3-45EA-925F-60E86AA55668}" destId="{243F0147-B05E-4ABE-8BA2-5C2E608B1CD6}" srcOrd="0" destOrd="0" parTransId="{A46907E3-9CE8-4355-99F4-31B8DFC743AE}" sibTransId="{DA0F7E0C-21FA-400B-8D75-839BF79F7A3D}"/>
    <dgm:cxn modelId="{758FE764-B4F7-4EC6-A63F-9A52A6027D9F}" srcId="{558F3032-55C3-45EA-925F-60E86AA55668}" destId="{1F56E60C-23B0-4204-AA92-B7196846E9C6}" srcOrd="3" destOrd="0" parTransId="{5AF33E25-0F24-4BA6-A958-84A6D8BB4A79}" sibTransId="{5F079AAA-3895-4697-92D1-6C01E3F9AE3A}"/>
    <dgm:cxn modelId="{319178E8-7BCD-42E4-A078-C69EDA6532B5}" srcId="{558F3032-55C3-45EA-925F-60E86AA55668}" destId="{963D2BBF-803B-45FB-81FD-68156062866F}" srcOrd="1" destOrd="0" parTransId="{BD97EB3B-8E4E-4921-8199-5AEBF3B79B31}" sibTransId="{6860B077-E9F8-458D-99CD-7C43BCC83261}"/>
    <dgm:cxn modelId="{199761EF-2464-4306-BBAC-B49F2548116E}" type="presOf" srcId="{963D2BBF-803B-45FB-81FD-68156062866F}" destId="{F96E43B2-0F1A-46C1-B246-0B903DFF66BC}" srcOrd="0" destOrd="0" presId="urn:microsoft.com/office/officeart/2005/8/layout/vList2"/>
    <dgm:cxn modelId="{2CFA2E97-4AEC-4ACF-9A1C-A14FD9BC4FEE}" type="presOf" srcId="{1F56E60C-23B0-4204-AA92-B7196846E9C6}" destId="{66B0DC72-2820-4709-8310-0BBD0024947B}" srcOrd="0" destOrd="0" presId="urn:microsoft.com/office/officeart/2005/8/layout/vList2"/>
    <dgm:cxn modelId="{D5357A27-7EE0-4DFD-8126-065555C9AB32}" type="presOf" srcId="{3939D998-DC70-43AD-B532-357795F94246}" destId="{0FBE40B6-CF33-4A71-9FA9-6C1AF90D9525}" srcOrd="0" destOrd="0" presId="urn:microsoft.com/office/officeart/2005/8/layout/vList2"/>
    <dgm:cxn modelId="{A6B582A0-3E23-4B31-96F0-0B3E42CD5F73}" srcId="{558F3032-55C3-45EA-925F-60E86AA55668}" destId="{3939D998-DC70-43AD-B532-357795F94246}" srcOrd="2" destOrd="0" parTransId="{C238033A-DED2-49FD-A9AC-BE195F8BF6D0}" sibTransId="{5C5BAA88-18A8-492B-BE80-84B68909873C}"/>
    <dgm:cxn modelId="{47764C43-DC07-448F-9D9B-54E74AB2BF24}" type="presOf" srcId="{558F3032-55C3-45EA-925F-60E86AA55668}" destId="{9E18A9D2-55C9-4212-AFA8-7771E7A47AE8}" srcOrd="0" destOrd="0" presId="urn:microsoft.com/office/officeart/2005/8/layout/vList2"/>
    <dgm:cxn modelId="{78C123D3-4C34-4D0B-BC7F-07C32586B12F}" type="presOf" srcId="{243F0147-B05E-4ABE-8BA2-5C2E608B1CD6}" destId="{5EACD02D-55E9-4886-84E2-F6674448F901}" srcOrd="0" destOrd="0" presId="urn:microsoft.com/office/officeart/2005/8/layout/vList2"/>
    <dgm:cxn modelId="{76D52A0A-2AA4-4140-A5FF-EAA6DFEC19B2}" type="presParOf" srcId="{9E18A9D2-55C9-4212-AFA8-7771E7A47AE8}" destId="{5EACD02D-55E9-4886-84E2-F6674448F901}" srcOrd="0" destOrd="0" presId="urn:microsoft.com/office/officeart/2005/8/layout/vList2"/>
    <dgm:cxn modelId="{3E53370E-DCA0-4ED2-B0A5-9E1DB253AB78}" type="presParOf" srcId="{9E18A9D2-55C9-4212-AFA8-7771E7A47AE8}" destId="{AB3CC348-FE12-42B4-8996-BBE16A95AAF0}" srcOrd="1" destOrd="0" presId="urn:microsoft.com/office/officeart/2005/8/layout/vList2"/>
    <dgm:cxn modelId="{B1BFC343-7D96-46D3-AAD3-9CA78F71C84F}" type="presParOf" srcId="{9E18A9D2-55C9-4212-AFA8-7771E7A47AE8}" destId="{F96E43B2-0F1A-46C1-B246-0B903DFF66BC}" srcOrd="2" destOrd="0" presId="urn:microsoft.com/office/officeart/2005/8/layout/vList2"/>
    <dgm:cxn modelId="{3F056EB8-03B4-4E47-867B-14229982DB6E}" type="presParOf" srcId="{9E18A9D2-55C9-4212-AFA8-7771E7A47AE8}" destId="{530F786C-5190-49CE-B1D9-DD64999ADCF9}" srcOrd="3" destOrd="0" presId="urn:microsoft.com/office/officeart/2005/8/layout/vList2"/>
    <dgm:cxn modelId="{4CD7C848-95E0-46A3-9A3F-789EC79431F2}" type="presParOf" srcId="{9E18A9D2-55C9-4212-AFA8-7771E7A47AE8}" destId="{0FBE40B6-CF33-4A71-9FA9-6C1AF90D9525}" srcOrd="4" destOrd="0" presId="urn:microsoft.com/office/officeart/2005/8/layout/vList2"/>
    <dgm:cxn modelId="{C5DFA30C-31D5-4E4B-AD94-0F6243BCD84B}" type="presParOf" srcId="{9E18A9D2-55C9-4212-AFA8-7771E7A47AE8}" destId="{DB815EBB-38B4-4263-B29D-D6AEFED7FE53}" srcOrd="5" destOrd="0" presId="urn:microsoft.com/office/officeart/2005/8/layout/vList2"/>
    <dgm:cxn modelId="{F4863A26-FCB4-43EA-B03F-A764AB4FA27B}" type="presParOf" srcId="{9E18A9D2-55C9-4212-AFA8-7771E7A47AE8}" destId="{66B0DC72-2820-4709-8310-0BBD002494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919257-455D-4256-BCE7-B44DE806D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735735-C2BA-4527-BC18-1CBF66FDD3B1}">
      <dgm:prSet custT="1"/>
      <dgm:spPr/>
      <dgm:t>
        <a:bodyPr/>
        <a:lstStyle/>
        <a:p>
          <a:pPr rtl="0"/>
          <a:r>
            <a:rPr lang="ru-RU" sz="2800" dirty="0" smtClean="0"/>
            <a:t>Устойчиво и значимо влияет только средний балл по ЕГЭ. То есть проходной первой волны не только зависит от уверенности в себе абитуриентов с граничным результатом, но и отражает общий спрос на факультет в этом году. </a:t>
          </a:r>
          <a:endParaRPr lang="ru-RU" sz="2800" dirty="0"/>
        </a:p>
      </dgm:t>
    </dgm:pt>
    <dgm:pt modelId="{A3383284-1A53-4A4C-BECD-E5F373ED9F9F}" type="parTrans" cxnId="{B9359610-35DC-494F-9295-94D9BC51FB9F}">
      <dgm:prSet/>
      <dgm:spPr/>
      <dgm:t>
        <a:bodyPr/>
        <a:lstStyle/>
        <a:p>
          <a:endParaRPr lang="ru-RU"/>
        </a:p>
      </dgm:t>
    </dgm:pt>
    <dgm:pt modelId="{A83432BD-8E9A-48DE-B761-9973110DBA18}" type="sibTrans" cxnId="{B9359610-35DC-494F-9295-94D9BC51FB9F}">
      <dgm:prSet/>
      <dgm:spPr/>
      <dgm:t>
        <a:bodyPr/>
        <a:lstStyle/>
        <a:p>
          <a:endParaRPr lang="ru-RU"/>
        </a:p>
      </dgm:t>
    </dgm:pt>
    <dgm:pt modelId="{01A26E69-CA87-47C1-98BF-AAD161052C51}">
      <dgm:prSet custT="1"/>
      <dgm:spPr/>
      <dgm:t>
        <a:bodyPr/>
        <a:lstStyle/>
        <a:p>
          <a:pPr rtl="0"/>
          <a:r>
            <a:rPr lang="ru-RU" sz="2800" dirty="0" smtClean="0"/>
            <a:t>Также получены полезные промежуточные результаты: </a:t>
          </a:r>
          <a:r>
            <a:rPr lang="ru-RU" sz="2800" dirty="0" err="1" smtClean="0"/>
            <a:t>специалитет</a:t>
          </a:r>
          <a:r>
            <a:rPr lang="ru-RU" sz="2800" dirty="0" smtClean="0"/>
            <a:t> влияет положительно; для иногородних чем больше 1100 человек в конкурсе, тем меньше проходной балл, и для женщин число букв в названии влияет отрицательно.</a:t>
          </a:r>
          <a:endParaRPr lang="ru-RU" sz="2800" dirty="0"/>
        </a:p>
      </dgm:t>
    </dgm:pt>
    <dgm:pt modelId="{3DBF2A02-81F0-4B4D-98B9-BD01112D2A06}" type="parTrans" cxnId="{0AF6CC82-FAF0-4B81-963F-C92322693DC5}">
      <dgm:prSet/>
      <dgm:spPr/>
      <dgm:t>
        <a:bodyPr/>
        <a:lstStyle/>
        <a:p>
          <a:endParaRPr lang="ru-RU"/>
        </a:p>
      </dgm:t>
    </dgm:pt>
    <dgm:pt modelId="{06ABD013-0F11-41F0-92B1-58F051EC9F5D}" type="sibTrans" cxnId="{0AF6CC82-FAF0-4B81-963F-C92322693DC5}">
      <dgm:prSet/>
      <dgm:spPr/>
      <dgm:t>
        <a:bodyPr/>
        <a:lstStyle/>
        <a:p>
          <a:endParaRPr lang="ru-RU"/>
        </a:p>
      </dgm:t>
    </dgm:pt>
    <dgm:pt modelId="{376DBBFC-4082-4B09-B637-A85A2376E48E}" type="pres">
      <dgm:prSet presAssocID="{E4919257-455D-4256-BCE7-B44DE806D28A}" presName="linear" presStyleCnt="0">
        <dgm:presLayoutVars>
          <dgm:animLvl val="lvl"/>
          <dgm:resizeHandles val="exact"/>
        </dgm:presLayoutVars>
      </dgm:prSet>
      <dgm:spPr/>
    </dgm:pt>
    <dgm:pt modelId="{65C2FFB4-B848-4F2F-8E61-A32C87960CFF}" type="pres">
      <dgm:prSet presAssocID="{53735735-C2BA-4527-BC18-1CBF66FDD3B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5DFFD-8A95-49B1-B6FD-A99A04190026}" type="pres">
      <dgm:prSet presAssocID="{A83432BD-8E9A-48DE-B761-9973110DBA18}" presName="spacer" presStyleCnt="0"/>
      <dgm:spPr/>
    </dgm:pt>
    <dgm:pt modelId="{7D9CF0CE-0484-4585-8383-7C2521796B45}" type="pres">
      <dgm:prSet presAssocID="{01A26E69-CA87-47C1-98BF-AAD161052C5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F50867A-C021-4126-9C46-427A6F732725}" type="presOf" srcId="{01A26E69-CA87-47C1-98BF-AAD161052C51}" destId="{7D9CF0CE-0484-4585-8383-7C2521796B45}" srcOrd="0" destOrd="0" presId="urn:microsoft.com/office/officeart/2005/8/layout/vList2"/>
    <dgm:cxn modelId="{F22392E7-4EED-41CC-8D7A-17FDBACC659D}" type="presOf" srcId="{E4919257-455D-4256-BCE7-B44DE806D28A}" destId="{376DBBFC-4082-4B09-B637-A85A2376E48E}" srcOrd="0" destOrd="0" presId="urn:microsoft.com/office/officeart/2005/8/layout/vList2"/>
    <dgm:cxn modelId="{F2F9B195-0B1A-44AE-9BDD-73526AC2E766}" type="presOf" srcId="{53735735-C2BA-4527-BC18-1CBF66FDD3B1}" destId="{65C2FFB4-B848-4F2F-8E61-A32C87960CFF}" srcOrd="0" destOrd="0" presId="urn:microsoft.com/office/officeart/2005/8/layout/vList2"/>
    <dgm:cxn modelId="{B9359610-35DC-494F-9295-94D9BC51FB9F}" srcId="{E4919257-455D-4256-BCE7-B44DE806D28A}" destId="{53735735-C2BA-4527-BC18-1CBF66FDD3B1}" srcOrd="0" destOrd="0" parTransId="{A3383284-1A53-4A4C-BECD-E5F373ED9F9F}" sibTransId="{A83432BD-8E9A-48DE-B761-9973110DBA18}"/>
    <dgm:cxn modelId="{0AF6CC82-FAF0-4B81-963F-C92322693DC5}" srcId="{E4919257-455D-4256-BCE7-B44DE806D28A}" destId="{01A26E69-CA87-47C1-98BF-AAD161052C51}" srcOrd="1" destOrd="0" parTransId="{3DBF2A02-81F0-4B4D-98B9-BD01112D2A06}" sibTransId="{06ABD013-0F11-41F0-92B1-58F051EC9F5D}"/>
    <dgm:cxn modelId="{EB82C015-90C9-4646-A962-AABAAA02D9F6}" type="presParOf" srcId="{376DBBFC-4082-4B09-B637-A85A2376E48E}" destId="{65C2FFB4-B848-4F2F-8E61-A32C87960CFF}" srcOrd="0" destOrd="0" presId="urn:microsoft.com/office/officeart/2005/8/layout/vList2"/>
    <dgm:cxn modelId="{DC5C4286-E9D3-4274-9EF0-1BC95F801CFA}" type="presParOf" srcId="{376DBBFC-4082-4B09-B637-A85A2376E48E}" destId="{A325DFFD-8A95-49B1-B6FD-A99A04190026}" srcOrd="1" destOrd="0" presId="urn:microsoft.com/office/officeart/2005/8/layout/vList2"/>
    <dgm:cxn modelId="{5A929EC6-DD11-46A3-91DD-45B8A6B5DC1F}" type="presParOf" srcId="{376DBBFC-4082-4B09-B637-A85A2376E48E}" destId="{7D9CF0CE-0484-4585-8383-7C2521796B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EEEFC-C7ED-40F3-A034-4AA6300640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F70B5E-A67F-4DFA-8096-98AFCE60B7CA}">
      <dgm:prSet/>
      <dgm:spPr/>
      <dgm:t>
        <a:bodyPr/>
        <a:lstStyle/>
        <a:p>
          <a:pPr rtl="0"/>
          <a:r>
            <a:rPr lang="ru-RU" dirty="0" smtClean="0"/>
            <a:t>♦ Для факультетов МГУ подобного рода исследований не было обнаружено</a:t>
          </a:r>
          <a:endParaRPr lang="ru-RU" dirty="0"/>
        </a:p>
      </dgm:t>
    </dgm:pt>
    <dgm:pt modelId="{D483E7CC-D0FB-4706-AEB8-F10D1798A37E}" type="parTrans" cxnId="{C889E20F-9CE8-44C0-9A9C-8C393A5A35F7}">
      <dgm:prSet/>
      <dgm:spPr/>
      <dgm:t>
        <a:bodyPr/>
        <a:lstStyle/>
        <a:p>
          <a:endParaRPr lang="ru-RU"/>
        </a:p>
      </dgm:t>
    </dgm:pt>
    <dgm:pt modelId="{412CF85A-F483-4B89-B2CA-0BEB179FDD9A}" type="sibTrans" cxnId="{C889E20F-9CE8-44C0-9A9C-8C393A5A35F7}">
      <dgm:prSet/>
      <dgm:spPr/>
      <dgm:t>
        <a:bodyPr/>
        <a:lstStyle/>
        <a:p>
          <a:endParaRPr lang="ru-RU"/>
        </a:p>
      </dgm:t>
    </dgm:pt>
    <dgm:pt modelId="{9F9B19FF-6D2F-4AB3-84FD-C33CA101747D}">
      <dgm:prSet/>
      <dgm:spPr/>
      <dgm:t>
        <a:bodyPr/>
        <a:lstStyle/>
        <a:p>
          <a:pPr rtl="0"/>
          <a:r>
            <a:rPr lang="ru-RU" dirty="0" smtClean="0"/>
            <a:t>♦ Промежуток 2016-2019 годов выбран как не очень давний и лишенный статистических выбросов из-за смены правил приема и политической обстановки. Например, влияние на изменение цифр в последующее время могли внести </a:t>
          </a:r>
          <a:endParaRPr lang="ru-RU" dirty="0"/>
        </a:p>
      </dgm:t>
    </dgm:pt>
    <dgm:pt modelId="{EEA5688D-DF02-4C1A-963B-177D25ED38C6}" type="parTrans" cxnId="{7D10B4AB-7499-4CAD-BC81-EE307749146A}">
      <dgm:prSet/>
      <dgm:spPr/>
      <dgm:t>
        <a:bodyPr/>
        <a:lstStyle/>
        <a:p>
          <a:endParaRPr lang="ru-RU"/>
        </a:p>
      </dgm:t>
    </dgm:pt>
    <dgm:pt modelId="{4D0AAAC6-13D0-41D5-A179-9DCD4E99BAA2}" type="sibTrans" cxnId="{7D10B4AB-7499-4CAD-BC81-EE307749146A}">
      <dgm:prSet/>
      <dgm:spPr/>
      <dgm:t>
        <a:bodyPr/>
        <a:lstStyle/>
        <a:p>
          <a:endParaRPr lang="ru-RU"/>
        </a:p>
      </dgm:t>
    </dgm:pt>
    <dgm:pt modelId="{2717C6E7-3BC4-43F1-A5F9-DD8896DE37C3}">
      <dgm:prSet/>
      <dgm:spPr/>
      <dgm:t>
        <a:bodyPr/>
        <a:lstStyle/>
        <a:p>
          <a:pPr rtl="0"/>
          <a:r>
            <a:rPr lang="ru-RU" dirty="0" smtClean="0"/>
            <a:t>увеличения числа призеров ВСОШ в </a:t>
          </a:r>
          <a:r>
            <a:rPr lang="ru-RU" dirty="0" err="1" smtClean="0"/>
            <a:t>ковидный</a:t>
          </a:r>
          <a:r>
            <a:rPr lang="ru-RU" dirty="0" smtClean="0"/>
            <a:t> период</a:t>
          </a:r>
          <a:endParaRPr lang="ru-RU" dirty="0"/>
        </a:p>
      </dgm:t>
    </dgm:pt>
    <dgm:pt modelId="{1762993C-3B46-485C-B232-367BF8F19692}" type="parTrans" cxnId="{D7004355-D38F-4B6D-A078-1637C26AF2EA}">
      <dgm:prSet/>
      <dgm:spPr/>
      <dgm:t>
        <a:bodyPr/>
        <a:lstStyle/>
        <a:p>
          <a:endParaRPr lang="ru-RU"/>
        </a:p>
      </dgm:t>
    </dgm:pt>
    <dgm:pt modelId="{233DA106-23D1-4AE1-8D30-3C1911B70E24}" type="sibTrans" cxnId="{D7004355-D38F-4B6D-A078-1637C26AF2EA}">
      <dgm:prSet/>
      <dgm:spPr/>
      <dgm:t>
        <a:bodyPr/>
        <a:lstStyle/>
        <a:p>
          <a:endParaRPr lang="ru-RU"/>
        </a:p>
      </dgm:t>
    </dgm:pt>
    <dgm:pt modelId="{CA17A99A-5831-462B-8696-F07E8FFDBE50}">
      <dgm:prSet/>
      <dgm:spPr/>
      <dgm:t>
        <a:bodyPr/>
        <a:lstStyle/>
        <a:p>
          <a:pPr rtl="0"/>
          <a:r>
            <a:rPr lang="ru-RU" dirty="0" smtClean="0"/>
            <a:t>проведение олимпиад и ДВИ онлайн</a:t>
          </a:r>
          <a:endParaRPr lang="ru-RU" dirty="0"/>
        </a:p>
      </dgm:t>
    </dgm:pt>
    <dgm:pt modelId="{C84A7348-569F-42A2-AFC4-3608EDDEC39C}" type="parTrans" cxnId="{55D5DBAE-CAA6-45FF-B047-F2F3F5D2A01D}">
      <dgm:prSet/>
      <dgm:spPr/>
      <dgm:t>
        <a:bodyPr/>
        <a:lstStyle/>
        <a:p>
          <a:endParaRPr lang="ru-RU"/>
        </a:p>
      </dgm:t>
    </dgm:pt>
    <dgm:pt modelId="{584D43FD-08E5-489A-B746-A3A3FB00DB1E}" type="sibTrans" cxnId="{55D5DBAE-CAA6-45FF-B047-F2F3F5D2A01D}">
      <dgm:prSet/>
      <dgm:spPr/>
      <dgm:t>
        <a:bodyPr/>
        <a:lstStyle/>
        <a:p>
          <a:endParaRPr lang="ru-RU"/>
        </a:p>
      </dgm:t>
    </dgm:pt>
    <dgm:pt modelId="{8603329A-009E-4234-B330-8BB9C6796504}">
      <dgm:prSet/>
      <dgm:spPr/>
      <dgm:t>
        <a:bodyPr/>
        <a:lstStyle/>
        <a:p>
          <a:pPr rtl="0"/>
          <a:r>
            <a:rPr lang="ru-RU" dirty="0" smtClean="0"/>
            <a:t>отмена второй волны в 2021 году</a:t>
          </a:r>
          <a:endParaRPr lang="ru-RU" dirty="0"/>
        </a:p>
      </dgm:t>
    </dgm:pt>
    <dgm:pt modelId="{6D65B919-5E9F-459F-855E-1244BEBD45DF}" type="parTrans" cxnId="{134125B3-ACDD-4421-BF44-D09FA21C7222}">
      <dgm:prSet/>
      <dgm:spPr/>
      <dgm:t>
        <a:bodyPr/>
        <a:lstStyle/>
        <a:p>
          <a:endParaRPr lang="ru-RU"/>
        </a:p>
      </dgm:t>
    </dgm:pt>
    <dgm:pt modelId="{A94F25D8-B8AC-48AE-9A3B-7DF522B4D4F5}" type="sibTrans" cxnId="{134125B3-ACDD-4421-BF44-D09FA21C7222}">
      <dgm:prSet/>
      <dgm:spPr/>
      <dgm:t>
        <a:bodyPr/>
        <a:lstStyle/>
        <a:p>
          <a:endParaRPr lang="ru-RU"/>
        </a:p>
      </dgm:t>
    </dgm:pt>
    <dgm:pt modelId="{AE314646-D160-422D-90F9-FB908212470D}">
      <dgm:prSet/>
      <dgm:spPr/>
      <dgm:t>
        <a:bodyPr/>
        <a:lstStyle/>
        <a:p>
          <a:pPr rtl="0"/>
          <a:r>
            <a:rPr lang="ru-RU" dirty="0" smtClean="0"/>
            <a:t>появления возможности электронной подачи заявления</a:t>
          </a:r>
          <a:endParaRPr lang="ru-RU" dirty="0"/>
        </a:p>
      </dgm:t>
    </dgm:pt>
    <dgm:pt modelId="{4254E0EB-304C-408D-BD0D-D3BEC8D42F86}" type="parTrans" cxnId="{AF9E90F1-23CB-4ABD-A260-9ECDE5C885F6}">
      <dgm:prSet/>
      <dgm:spPr/>
      <dgm:t>
        <a:bodyPr/>
        <a:lstStyle/>
        <a:p>
          <a:endParaRPr lang="ru-RU"/>
        </a:p>
      </dgm:t>
    </dgm:pt>
    <dgm:pt modelId="{93C06E69-FF83-42EE-A9E1-3085C95ADACD}" type="sibTrans" cxnId="{AF9E90F1-23CB-4ABD-A260-9ECDE5C885F6}">
      <dgm:prSet/>
      <dgm:spPr/>
      <dgm:t>
        <a:bodyPr/>
        <a:lstStyle/>
        <a:p>
          <a:endParaRPr lang="ru-RU"/>
        </a:p>
      </dgm:t>
    </dgm:pt>
    <dgm:pt modelId="{FCABBC5C-0031-4427-9B16-00E71AEDAA1E}">
      <dgm:prSet/>
      <dgm:spPr/>
      <dgm:t>
        <a:bodyPr/>
        <a:lstStyle/>
        <a:p>
          <a:pPr rtl="0"/>
          <a:r>
            <a:rPr lang="ru-RU" smtClean="0"/>
            <a:t>♦ Изучался балл первой волны</a:t>
          </a:r>
          <a:endParaRPr lang="ru-RU"/>
        </a:p>
      </dgm:t>
    </dgm:pt>
    <dgm:pt modelId="{8056BE69-B528-4848-9611-14894D48B0D2}" type="parTrans" cxnId="{C6277870-BFE0-4274-90E4-B7E89829E959}">
      <dgm:prSet/>
      <dgm:spPr/>
      <dgm:t>
        <a:bodyPr/>
        <a:lstStyle/>
        <a:p>
          <a:endParaRPr lang="ru-RU"/>
        </a:p>
      </dgm:t>
    </dgm:pt>
    <dgm:pt modelId="{42C61588-2CBB-4AC1-A7AD-14B3E038D2BA}" type="sibTrans" cxnId="{C6277870-BFE0-4274-90E4-B7E89829E959}">
      <dgm:prSet/>
      <dgm:spPr/>
      <dgm:t>
        <a:bodyPr/>
        <a:lstStyle/>
        <a:p>
          <a:endParaRPr lang="ru-RU"/>
        </a:p>
      </dgm:t>
    </dgm:pt>
    <dgm:pt modelId="{20D82CFB-F978-4177-B473-0DB68AE41E3F}" type="pres">
      <dgm:prSet presAssocID="{B78EEEFC-C7ED-40F3-A034-4AA630064019}" presName="linear" presStyleCnt="0">
        <dgm:presLayoutVars>
          <dgm:animLvl val="lvl"/>
          <dgm:resizeHandles val="exact"/>
        </dgm:presLayoutVars>
      </dgm:prSet>
      <dgm:spPr/>
    </dgm:pt>
    <dgm:pt modelId="{0244159E-9B2C-410C-8CED-C3E1D1BABA67}" type="pres">
      <dgm:prSet presAssocID="{B0F70B5E-A67F-4DFA-8096-98AFCE60B7CA}" presName="parentText" presStyleLbl="node1" presStyleIdx="0" presStyleCnt="3" custScaleY="49469">
        <dgm:presLayoutVars>
          <dgm:chMax val="0"/>
          <dgm:bulletEnabled val="1"/>
        </dgm:presLayoutVars>
      </dgm:prSet>
      <dgm:spPr/>
    </dgm:pt>
    <dgm:pt modelId="{7ED60968-3165-4063-BF35-8FBD8AC7918D}" type="pres">
      <dgm:prSet presAssocID="{412CF85A-F483-4B89-B2CA-0BEB179FDD9A}" presName="spacer" presStyleCnt="0"/>
      <dgm:spPr/>
    </dgm:pt>
    <dgm:pt modelId="{A0780453-F499-4EB0-9047-BD2EF39A53EE}" type="pres">
      <dgm:prSet presAssocID="{9F9B19FF-6D2F-4AB3-84FD-C33CA10174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CF2053-1721-46E5-9C86-1244B109AB5E}" type="pres">
      <dgm:prSet presAssocID="{9F9B19FF-6D2F-4AB3-84FD-C33CA101747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105F6D-19DE-4256-9A94-2C2745A2146E}" type="pres">
      <dgm:prSet presAssocID="{FCABBC5C-0031-4427-9B16-00E71AEDAA1E}" presName="parentText" presStyleLbl="node1" presStyleIdx="2" presStyleCnt="3" custScaleY="39077">
        <dgm:presLayoutVars>
          <dgm:chMax val="0"/>
          <dgm:bulletEnabled val="1"/>
        </dgm:presLayoutVars>
      </dgm:prSet>
      <dgm:spPr/>
    </dgm:pt>
  </dgm:ptLst>
  <dgm:cxnLst>
    <dgm:cxn modelId="{AF9E90F1-23CB-4ABD-A260-9ECDE5C885F6}" srcId="{9F9B19FF-6D2F-4AB3-84FD-C33CA101747D}" destId="{AE314646-D160-422D-90F9-FB908212470D}" srcOrd="3" destOrd="0" parTransId="{4254E0EB-304C-408D-BD0D-D3BEC8D42F86}" sibTransId="{93C06E69-FF83-42EE-A9E1-3085C95ADACD}"/>
    <dgm:cxn modelId="{A939C3B8-FC99-49D5-8177-273E91EFA224}" type="presOf" srcId="{FCABBC5C-0031-4427-9B16-00E71AEDAA1E}" destId="{7C105F6D-19DE-4256-9A94-2C2745A2146E}" srcOrd="0" destOrd="0" presId="urn:microsoft.com/office/officeart/2005/8/layout/vList2"/>
    <dgm:cxn modelId="{6868BD9C-2F22-4D82-8004-652FDA256942}" type="presOf" srcId="{CA17A99A-5831-462B-8696-F07E8FFDBE50}" destId="{13CF2053-1721-46E5-9C86-1244B109AB5E}" srcOrd="0" destOrd="1" presId="urn:microsoft.com/office/officeart/2005/8/layout/vList2"/>
    <dgm:cxn modelId="{A7EAD816-7C13-4AF9-8303-DACC3D59161F}" type="presOf" srcId="{8603329A-009E-4234-B330-8BB9C6796504}" destId="{13CF2053-1721-46E5-9C86-1244B109AB5E}" srcOrd="0" destOrd="2" presId="urn:microsoft.com/office/officeart/2005/8/layout/vList2"/>
    <dgm:cxn modelId="{6FE5643A-6E2B-474C-B18C-F2A9396CD544}" type="presOf" srcId="{B0F70B5E-A67F-4DFA-8096-98AFCE60B7CA}" destId="{0244159E-9B2C-410C-8CED-C3E1D1BABA67}" srcOrd="0" destOrd="0" presId="urn:microsoft.com/office/officeart/2005/8/layout/vList2"/>
    <dgm:cxn modelId="{C889E20F-9CE8-44C0-9A9C-8C393A5A35F7}" srcId="{B78EEEFC-C7ED-40F3-A034-4AA630064019}" destId="{B0F70B5E-A67F-4DFA-8096-98AFCE60B7CA}" srcOrd="0" destOrd="0" parTransId="{D483E7CC-D0FB-4706-AEB8-F10D1798A37E}" sibTransId="{412CF85A-F483-4B89-B2CA-0BEB179FDD9A}"/>
    <dgm:cxn modelId="{6A465927-017D-433F-9AF6-C84A5C3C8E35}" type="presOf" srcId="{2717C6E7-3BC4-43F1-A5F9-DD8896DE37C3}" destId="{13CF2053-1721-46E5-9C86-1244B109AB5E}" srcOrd="0" destOrd="0" presId="urn:microsoft.com/office/officeart/2005/8/layout/vList2"/>
    <dgm:cxn modelId="{1874C395-2C9C-4DB9-B5CD-A7C9354AD443}" type="presOf" srcId="{B78EEEFC-C7ED-40F3-A034-4AA630064019}" destId="{20D82CFB-F978-4177-B473-0DB68AE41E3F}" srcOrd="0" destOrd="0" presId="urn:microsoft.com/office/officeart/2005/8/layout/vList2"/>
    <dgm:cxn modelId="{C6277870-BFE0-4274-90E4-B7E89829E959}" srcId="{B78EEEFC-C7ED-40F3-A034-4AA630064019}" destId="{FCABBC5C-0031-4427-9B16-00E71AEDAA1E}" srcOrd="2" destOrd="0" parTransId="{8056BE69-B528-4848-9611-14894D48B0D2}" sibTransId="{42C61588-2CBB-4AC1-A7AD-14B3E038D2BA}"/>
    <dgm:cxn modelId="{7D10B4AB-7499-4CAD-BC81-EE307749146A}" srcId="{B78EEEFC-C7ED-40F3-A034-4AA630064019}" destId="{9F9B19FF-6D2F-4AB3-84FD-C33CA101747D}" srcOrd="1" destOrd="0" parTransId="{EEA5688D-DF02-4C1A-963B-177D25ED38C6}" sibTransId="{4D0AAAC6-13D0-41D5-A179-9DCD4E99BAA2}"/>
    <dgm:cxn modelId="{FDF26301-8848-4E7E-96A4-F986DC0C4B52}" type="presOf" srcId="{9F9B19FF-6D2F-4AB3-84FD-C33CA101747D}" destId="{A0780453-F499-4EB0-9047-BD2EF39A53EE}" srcOrd="0" destOrd="0" presId="urn:microsoft.com/office/officeart/2005/8/layout/vList2"/>
    <dgm:cxn modelId="{D7004355-D38F-4B6D-A078-1637C26AF2EA}" srcId="{9F9B19FF-6D2F-4AB3-84FD-C33CA101747D}" destId="{2717C6E7-3BC4-43F1-A5F9-DD8896DE37C3}" srcOrd="0" destOrd="0" parTransId="{1762993C-3B46-485C-B232-367BF8F19692}" sibTransId="{233DA106-23D1-4AE1-8D30-3C1911B70E24}"/>
    <dgm:cxn modelId="{55D5DBAE-CAA6-45FF-B047-F2F3F5D2A01D}" srcId="{9F9B19FF-6D2F-4AB3-84FD-C33CA101747D}" destId="{CA17A99A-5831-462B-8696-F07E8FFDBE50}" srcOrd="1" destOrd="0" parTransId="{C84A7348-569F-42A2-AFC4-3608EDDEC39C}" sibTransId="{584D43FD-08E5-489A-B746-A3A3FB00DB1E}"/>
    <dgm:cxn modelId="{D63E4201-B84A-415F-A579-86F118A6E1E8}" type="presOf" srcId="{AE314646-D160-422D-90F9-FB908212470D}" destId="{13CF2053-1721-46E5-9C86-1244B109AB5E}" srcOrd="0" destOrd="3" presId="urn:microsoft.com/office/officeart/2005/8/layout/vList2"/>
    <dgm:cxn modelId="{134125B3-ACDD-4421-BF44-D09FA21C7222}" srcId="{9F9B19FF-6D2F-4AB3-84FD-C33CA101747D}" destId="{8603329A-009E-4234-B330-8BB9C6796504}" srcOrd="2" destOrd="0" parTransId="{6D65B919-5E9F-459F-855E-1244BEBD45DF}" sibTransId="{A94F25D8-B8AC-48AE-9A3B-7DF522B4D4F5}"/>
    <dgm:cxn modelId="{B5F5B157-C4F0-43BF-93E3-47376DA88635}" type="presParOf" srcId="{20D82CFB-F978-4177-B473-0DB68AE41E3F}" destId="{0244159E-9B2C-410C-8CED-C3E1D1BABA67}" srcOrd="0" destOrd="0" presId="urn:microsoft.com/office/officeart/2005/8/layout/vList2"/>
    <dgm:cxn modelId="{1D284DC8-6AF5-46B0-AD9C-2638EFD1822C}" type="presParOf" srcId="{20D82CFB-F978-4177-B473-0DB68AE41E3F}" destId="{7ED60968-3165-4063-BF35-8FBD8AC7918D}" srcOrd="1" destOrd="0" presId="urn:microsoft.com/office/officeart/2005/8/layout/vList2"/>
    <dgm:cxn modelId="{6B29E8BC-1D1F-49A5-BFA5-039EB683B811}" type="presParOf" srcId="{20D82CFB-F978-4177-B473-0DB68AE41E3F}" destId="{A0780453-F499-4EB0-9047-BD2EF39A53EE}" srcOrd="2" destOrd="0" presId="urn:microsoft.com/office/officeart/2005/8/layout/vList2"/>
    <dgm:cxn modelId="{DE8B1260-B985-4685-9262-EC798EC07D0B}" type="presParOf" srcId="{20D82CFB-F978-4177-B473-0DB68AE41E3F}" destId="{13CF2053-1721-46E5-9C86-1244B109AB5E}" srcOrd="3" destOrd="0" presId="urn:microsoft.com/office/officeart/2005/8/layout/vList2"/>
    <dgm:cxn modelId="{E39CD4C6-243E-44DD-B8D4-AB3A7E92FE40}" type="presParOf" srcId="{20D82CFB-F978-4177-B473-0DB68AE41E3F}" destId="{7C105F6D-19DE-4256-9A94-2C2745A214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1C12B-0C94-4D38-AD50-8CEE9DE005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32BDA5-EF24-4793-9082-453156F1DAA5}">
      <dgm:prSet/>
      <dgm:spPr/>
      <dgm:t>
        <a:bodyPr/>
        <a:lstStyle/>
        <a:p>
          <a:pPr rtl="0"/>
          <a:r>
            <a:rPr lang="ru-RU" dirty="0" smtClean="0"/>
            <a:t>В качестве регрессоров мы использовали </a:t>
          </a:r>
          <a:endParaRPr lang="ru-RU" dirty="0"/>
        </a:p>
      </dgm:t>
    </dgm:pt>
    <dgm:pt modelId="{FCC61EC8-4364-497F-AC0D-0145E07F6683}" type="parTrans" cxnId="{363D65C1-D680-4869-B935-569364AECDA4}">
      <dgm:prSet/>
      <dgm:spPr/>
      <dgm:t>
        <a:bodyPr/>
        <a:lstStyle/>
        <a:p>
          <a:endParaRPr lang="ru-RU"/>
        </a:p>
      </dgm:t>
    </dgm:pt>
    <dgm:pt modelId="{7D93EE4F-6521-4091-B8A5-31ED1E060B12}" type="sibTrans" cxnId="{363D65C1-D680-4869-B935-569364AECDA4}">
      <dgm:prSet/>
      <dgm:spPr/>
      <dgm:t>
        <a:bodyPr/>
        <a:lstStyle/>
        <a:p>
          <a:endParaRPr lang="ru-RU"/>
        </a:p>
      </dgm:t>
    </dgm:pt>
    <dgm:pt modelId="{09A87783-8C90-4EF3-8FCF-DF81EF7D8242}">
      <dgm:prSet/>
      <dgm:spPr/>
      <dgm:t>
        <a:bodyPr/>
        <a:lstStyle/>
        <a:p>
          <a:pPr rtl="0"/>
          <a:r>
            <a:rPr lang="ru-RU" dirty="0" smtClean="0"/>
            <a:t>число поступивших БВИ</a:t>
          </a:r>
          <a:endParaRPr lang="ru-RU" dirty="0"/>
        </a:p>
      </dgm:t>
    </dgm:pt>
    <dgm:pt modelId="{84E17FBD-A3DB-49CC-9FE8-D785FED6D07A}" type="parTrans" cxnId="{FF996997-3623-44C8-A3A2-3FB17386B569}">
      <dgm:prSet/>
      <dgm:spPr/>
      <dgm:t>
        <a:bodyPr/>
        <a:lstStyle/>
        <a:p>
          <a:endParaRPr lang="ru-RU"/>
        </a:p>
      </dgm:t>
    </dgm:pt>
    <dgm:pt modelId="{5CCF4CEC-C8EB-4DF0-8CFC-F85677AEE4C4}" type="sibTrans" cxnId="{FF996997-3623-44C8-A3A2-3FB17386B569}">
      <dgm:prSet/>
      <dgm:spPr/>
      <dgm:t>
        <a:bodyPr/>
        <a:lstStyle/>
        <a:p>
          <a:endParaRPr lang="ru-RU"/>
        </a:p>
      </dgm:t>
    </dgm:pt>
    <dgm:pt modelId="{25A37A44-0009-45E5-AFFB-5441A8648EED}">
      <dgm:prSet/>
      <dgm:spPr/>
      <dgm:t>
        <a:bodyPr/>
        <a:lstStyle/>
        <a:p>
          <a:pPr rtl="0"/>
          <a:r>
            <a:rPr lang="ru-RU" dirty="0" smtClean="0"/>
            <a:t>число поступивших по целевой квоте</a:t>
          </a:r>
          <a:endParaRPr lang="ru-RU" dirty="0"/>
        </a:p>
      </dgm:t>
    </dgm:pt>
    <dgm:pt modelId="{AED0FDC7-8B19-447D-8A9D-5EA9696FA834}" type="parTrans" cxnId="{574B1C1A-0B32-4BE5-9573-1F05C911FB5A}">
      <dgm:prSet/>
      <dgm:spPr/>
      <dgm:t>
        <a:bodyPr/>
        <a:lstStyle/>
        <a:p>
          <a:endParaRPr lang="ru-RU"/>
        </a:p>
      </dgm:t>
    </dgm:pt>
    <dgm:pt modelId="{6B8EFAFA-5DAC-4E7A-BF7C-47989B9A25A9}" type="sibTrans" cxnId="{574B1C1A-0B32-4BE5-9573-1F05C911FB5A}">
      <dgm:prSet/>
      <dgm:spPr/>
      <dgm:t>
        <a:bodyPr/>
        <a:lstStyle/>
        <a:p>
          <a:endParaRPr lang="ru-RU"/>
        </a:p>
      </dgm:t>
    </dgm:pt>
    <dgm:pt modelId="{42E441F4-5CF6-4ABB-8C36-C0F7EAB60671}">
      <dgm:prSet/>
      <dgm:spPr/>
      <dgm:t>
        <a:bodyPr/>
        <a:lstStyle/>
        <a:p>
          <a:pPr rtl="0"/>
          <a:r>
            <a:rPr lang="ru-RU" dirty="0" smtClean="0"/>
            <a:t>число поступивших по особой квоте</a:t>
          </a:r>
          <a:endParaRPr lang="ru-RU" dirty="0"/>
        </a:p>
      </dgm:t>
    </dgm:pt>
    <dgm:pt modelId="{42C4B0AE-09BC-492A-840D-4E13D8CC1A9A}" type="parTrans" cxnId="{8E7BD82C-1A14-4C20-99F6-6198EE88901B}">
      <dgm:prSet/>
      <dgm:spPr/>
      <dgm:t>
        <a:bodyPr/>
        <a:lstStyle/>
        <a:p>
          <a:endParaRPr lang="ru-RU"/>
        </a:p>
      </dgm:t>
    </dgm:pt>
    <dgm:pt modelId="{8D66B870-B6C4-42DF-A816-FFE2B8000A5E}" type="sibTrans" cxnId="{8E7BD82C-1A14-4C20-99F6-6198EE88901B}">
      <dgm:prSet/>
      <dgm:spPr/>
      <dgm:t>
        <a:bodyPr/>
        <a:lstStyle/>
        <a:p>
          <a:endParaRPr lang="ru-RU"/>
        </a:p>
      </dgm:t>
    </dgm:pt>
    <dgm:pt modelId="{A67BD3DC-2441-4FAB-997F-67B7403BE7E2}">
      <dgm:prSet/>
      <dgm:spPr/>
      <dgm:t>
        <a:bodyPr/>
        <a:lstStyle/>
        <a:p>
          <a:pPr rtl="0"/>
          <a:r>
            <a:rPr lang="ru-RU" dirty="0" smtClean="0"/>
            <a:t>число людей в конкурсе(и </a:t>
          </a:r>
          <a:r>
            <a:rPr lang="en-US" dirty="0" smtClean="0"/>
            <a:t>^2</a:t>
          </a:r>
          <a:r>
            <a:rPr lang="ru-RU" dirty="0" smtClean="0"/>
            <a:t>)</a:t>
          </a:r>
          <a:endParaRPr lang="ru-RU" dirty="0"/>
        </a:p>
      </dgm:t>
    </dgm:pt>
    <dgm:pt modelId="{EFAED6A6-ADE7-475D-A18A-8A18C76F2F3C}" type="parTrans" cxnId="{B82B4E96-FEC7-48F9-924D-1371FCCFDFB2}">
      <dgm:prSet/>
      <dgm:spPr/>
      <dgm:t>
        <a:bodyPr/>
        <a:lstStyle/>
        <a:p>
          <a:endParaRPr lang="ru-RU"/>
        </a:p>
      </dgm:t>
    </dgm:pt>
    <dgm:pt modelId="{661975D8-4308-48E6-9B8F-94587E5BCB6C}" type="sibTrans" cxnId="{B82B4E96-FEC7-48F9-924D-1371FCCFDFB2}">
      <dgm:prSet/>
      <dgm:spPr/>
      <dgm:t>
        <a:bodyPr/>
        <a:lstStyle/>
        <a:p>
          <a:endParaRPr lang="ru-RU"/>
        </a:p>
      </dgm:t>
    </dgm:pt>
    <dgm:pt modelId="{1E515420-2636-48BC-BB7D-7EDC24529054}">
      <dgm:prSet/>
      <dgm:spPr/>
      <dgm:t>
        <a:bodyPr/>
        <a:lstStyle/>
        <a:p>
          <a:pPr rtl="0"/>
          <a:r>
            <a:rPr lang="ru-RU" dirty="0" smtClean="0"/>
            <a:t>число определенных бюджетных мест на факультете</a:t>
          </a:r>
          <a:endParaRPr lang="ru-RU" dirty="0"/>
        </a:p>
      </dgm:t>
    </dgm:pt>
    <dgm:pt modelId="{47E4F6F4-ABB5-44CC-84C2-32B352BBB229}" type="parTrans" cxnId="{810AE14B-8721-4E01-84E1-13C70A4A1F29}">
      <dgm:prSet/>
      <dgm:spPr/>
      <dgm:t>
        <a:bodyPr/>
        <a:lstStyle/>
        <a:p>
          <a:endParaRPr lang="ru-RU"/>
        </a:p>
      </dgm:t>
    </dgm:pt>
    <dgm:pt modelId="{5E8E8D51-C99D-440B-8AEC-454DBC9C6263}" type="sibTrans" cxnId="{810AE14B-8721-4E01-84E1-13C70A4A1F29}">
      <dgm:prSet/>
      <dgm:spPr/>
      <dgm:t>
        <a:bodyPr/>
        <a:lstStyle/>
        <a:p>
          <a:endParaRPr lang="ru-RU"/>
        </a:p>
      </dgm:t>
    </dgm:pt>
    <dgm:pt modelId="{9E97DCD8-F73B-4533-AD89-A7DD29EB429A}">
      <dgm:prSet/>
      <dgm:spPr/>
      <dgm:t>
        <a:bodyPr/>
        <a:lstStyle/>
        <a:p>
          <a:pPr rtl="0"/>
          <a:r>
            <a:rPr lang="ru-RU" dirty="0" smtClean="0"/>
            <a:t>средний суммарный балл поступающих</a:t>
          </a:r>
          <a:endParaRPr lang="ru-RU" dirty="0"/>
        </a:p>
      </dgm:t>
    </dgm:pt>
    <dgm:pt modelId="{566C7721-C3C2-4BE1-B439-6798AEF12697}" type="parTrans" cxnId="{DC479597-C867-454D-8701-0DA49DEEE9D2}">
      <dgm:prSet/>
      <dgm:spPr/>
      <dgm:t>
        <a:bodyPr/>
        <a:lstStyle/>
        <a:p>
          <a:endParaRPr lang="ru-RU"/>
        </a:p>
      </dgm:t>
    </dgm:pt>
    <dgm:pt modelId="{B5584CF9-CBB8-4A36-9CD7-40A2BF2333A2}" type="sibTrans" cxnId="{DC479597-C867-454D-8701-0DA49DEEE9D2}">
      <dgm:prSet/>
      <dgm:spPr/>
      <dgm:t>
        <a:bodyPr/>
        <a:lstStyle/>
        <a:p>
          <a:endParaRPr lang="ru-RU"/>
        </a:p>
      </dgm:t>
    </dgm:pt>
    <dgm:pt modelId="{D9BFBA4B-C9CC-40C7-A57E-AA73B7FD15F6}">
      <dgm:prSet/>
      <dgm:spPr/>
      <dgm:t>
        <a:bodyPr/>
        <a:lstStyle/>
        <a:p>
          <a:pPr rtl="0"/>
          <a:r>
            <a:rPr lang="ru-RU" dirty="0" smtClean="0"/>
            <a:t>средний балл поступающих за дополнительные достижения</a:t>
          </a:r>
          <a:endParaRPr lang="ru-RU" dirty="0"/>
        </a:p>
      </dgm:t>
    </dgm:pt>
    <dgm:pt modelId="{80102E0A-D320-4DAD-9122-5172D3EBACA4}" type="parTrans" cxnId="{6B61F5E0-0DE5-4E9D-B5CF-54BE3EE65939}">
      <dgm:prSet/>
      <dgm:spPr/>
      <dgm:t>
        <a:bodyPr/>
        <a:lstStyle/>
        <a:p>
          <a:endParaRPr lang="ru-RU"/>
        </a:p>
      </dgm:t>
    </dgm:pt>
    <dgm:pt modelId="{20096A87-40E2-4113-9AD2-62C5D2D05287}" type="sibTrans" cxnId="{6B61F5E0-0DE5-4E9D-B5CF-54BE3EE65939}">
      <dgm:prSet/>
      <dgm:spPr/>
      <dgm:t>
        <a:bodyPr/>
        <a:lstStyle/>
        <a:p>
          <a:endParaRPr lang="ru-RU"/>
        </a:p>
      </dgm:t>
    </dgm:pt>
    <dgm:pt modelId="{30E19C68-424A-4E3D-84BC-D26919CF2154}">
      <dgm:prSet/>
      <dgm:spPr/>
      <dgm:t>
        <a:bodyPr/>
        <a:lstStyle/>
        <a:p>
          <a:pPr rtl="0"/>
          <a:r>
            <a:rPr lang="en-US" dirty="0" smtClean="0"/>
            <a:t>dummy </a:t>
          </a:r>
          <a:r>
            <a:rPr lang="ru-RU" dirty="0" smtClean="0"/>
            <a:t>на гуманитарность факультета(1 в этом случае)</a:t>
          </a:r>
          <a:endParaRPr lang="ru-RU" dirty="0"/>
        </a:p>
      </dgm:t>
    </dgm:pt>
    <dgm:pt modelId="{49FAE612-7B07-4E08-82D4-E27BDF2ACAFA}" type="parTrans" cxnId="{85887DE9-EB52-4719-B074-08D866C98E36}">
      <dgm:prSet/>
      <dgm:spPr/>
      <dgm:t>
        <a:bodyPr/>
        <a:lstStyle/>
        <a:p>
          <a:endParaRPr lang="ru-RU"/>
        </a:p>
      </dgm:t>
    </dgm:pt>
    <dgm:pt modelId="{16D54D7B-CCB7-4157-A5CD-8A170CDC60D6}" type="sibTrans" cxnId="{85887DE9-EB52-4719-B074-08D866C98E36}">
      <dgm:prSet/>
      <dgm:spPr/>
      <dgm:t>
        <a:bodyPr/>
        <a:lstStyle/>
        <a:p>
          <a:endParaRPr lang="ru-RU"/>
        </a:p>
      </dgm:t>
    </dgm:pt>
    <dgm:pt modelId="{919A48D3-4BE7-41F3-8CD2-26F88A681E52}">
      <dgm:prSet/>
      <dgm:spPr/>
      <dgm:t>
        <a:bodyPr/>
        <a:lstStyle/>
        <a:p>
          <a:pPr rtl="0"/>
          <a:r>
            <a:rPr lang="en-US" dirty="0" smtClean="0"/>
            <a:t>dummy </a:t>
          </a:r>
          <a:r>
            <a:rPr lang="ru-RU" dirty="0" smtClean="0"/>
            <a:t>на </a:t>
          </a:r>
          <a:r>
            <a:rPr lang="ru-RU" dirty="0" err="1" smtClean="0"/>
            <a:t>специалитет</a:t>
          </a:r>
          <a:r>
            <a:rPr lang="ru-RU" dirty="0" smtClean="0"/>
            <a:t>(1)</a:t>
          </a:r>
          <a:endParaRPr lang="ru-RU" dirty="0"/>
        </a:p>
      </dgm:t>
    </dgm:pt>
    <dgm:pt modelId="{30D94293-2408-4931-9ADB-D2F51AC84F67}" type="parTrans" cxnId="{F4A2C24D-1A9A-4D93-8BD6-4FE2413A14EC}">
      <dgm:prSet/>
      <dgm:spPr/>
      <dgm:t>
        <a:bodyPr/>
        <a:lstStyle/>
        <a:p>
          <a:endParaRPr lang="ru-RU"/>
        </a:p>
      </dgm:t>
    </dgm:pt>
    <dgm:pt modelId="{10B8CD5F-FC9D-413C-A6EE-C9B6A737E869}" type="sibTrans" cxnId="{F4A2C24D-1A9A-4D93-8BD6-4FE2413A14EC}">
      <dgm:prSet/>
      <dgm:spPr/>
      <dgm:t>
        <a:bodyPr/>
        <a:lstStyle/>
        <a:p>
          <a:endParaRPr lang="ru-RU"/>
        </a:p>
      </dgm:t>
    </dgm:pt>
    <dgm:pt modelId="{C5A7221D-512D-4D9F-A40E-19D44E0E0106}">
      <dgm:prSet/>
      <dgm:spPr/>
      <dgm:t>
        <a:bodyPr/>
        <a:lstStyle/>
        <a:p>
          <a:pPr rtl="0"/>
          <a:r>
            <a:rPr lang="ru-RU" dirty="0" smtClean="0"/>
            <a:t>число букв в длине названия факультета</a:t>
          </a:r>
          <a:endParaRPr lang="ru-RU" dirty="0"/>
        </a:p>
      </dgm:t>
    </dgm:pt>
    <dgm:pt modelId="{7A5907D6-4C8F-4AA7-94CC-70E6CE1A384A}" type="parTrans" cxnId="{302A1768-A2FC-45AA-B773-7827E459B043}">
      <dgm:prSet/>
      <dgm:spPr/>
      <dgm:t>
        <a:bodyPr/>
        <a:lstStyle/>
        <a:p>
          <a:endParaRPr lang="ru-RU"/>
        </a:p>
      </dgm:t>
    </dgm:pt>
    <dgm:pt modelId="{30CD1357-5F62-4C39-ACBA-075A57414335}" type="sibTrans" cxnId="{302A1768-A2FC-45AA-B773-7827E459B043}">
      <dgm:prSet/>
      <dgm:spPr/>
      <dgm:t>
        <a:bodyPr/>
        <a:lstStyle/>
        <a:p>
          <a:endParaRPr lang="ru-RU"/>
        </a:p>
      </dgm:t>
    </dgm:pt>
    <dgm:pt modelId="{8CF797F8-D2BC-44C0-A06E-2B69977E8406}" type="pres">
      <dgm:prSet presAssocID="{4641C12B-0C94-4D38-AD50-8CEE9DE00523}" presName="linear" presStyleCnt="0">
        <dgm:presLayoutVars>
          <dgm:animLvl val="lvl"/>
          <dgm:resizeHandles val="exact"/>
        </dgm:presLayoutVars>
      </dgm:prSet>
      <dgm:spPr/>
    </dgm:pt>
    <dgm:pt modelId="{0DB105FC-E073-48E5-A84C-1433707B13D9}" type="pres">
      <dgm:prSet presAssocID="{DB32BDA5-EF24-4793-9082-453156F1DA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8C721BC-16C5-4998-8E42-2E6A4EA45342}" type="pres">
      <dgm:prSet presAssocID="{DB32BDA5-EF24-4793-9082-453156F1DAA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2C1358-6C43-49F9-811C-0B62FA9E4005}" type="presOf" srcId="{9E97DCD8-F73B-4533-AD89-A7DD29EB429A}" destId="{28C721BC-16C5-4998-8E42-2E6A4EA45342}" srcOrd="0" destOrd="5" presId="urn:microsoft.com/office/officeart/2005/8/layout/vList2"/>
    <dgm:cxn modelId="{F8D3B0B8-9FFA-4EB3-931C-BF23C332A9A4}" type="presOf" srcId="{A67BD3DC-2441-4FAB-997F-67B7403BE7E2}" destId="{28C721BC-16C5-4998-8E42-2E6A4EA45342}" srcOrd="0" destOrd="3" presId="urn:microsoft.com/office/officeart/2005/8/layout/vList2"/>
    <dgm:cxn modelId="{810AE14B-8721-4E01-84E1-13C70A4A1F29}" srcId="{DB32BDA5-EF24-4793-9082-453156F1DAA5}" destId="{1E515420-2636-48BC-BB7D-7EDC24529054}" srcOrd="4" destOrd="0" parTransId="{47E4F6F4-ABB5-44CC-84C2-32B352BBB229}" sibTransId="{5E8E8D51-C99D-440B-8AEC-454DBC9C6263}"/>
    <dgm:cxn modelId="{302A1768-A2FC-45AA-B773-7827E459B043}" srcId="{DB32BDA5-EF24-4793-9082-453156F1DAA5}" destId="{C5A7221D-512D-4D9F-A40E-19D44E0E0106}" srcOrd="9" destOrd="0" parTransId="{7A5907D6-4C8F-4AA7-94CC-70E6CE1A384A}" sibTransId="{30CD1357-5F62-4C39-ACBA-075A57414335}"/>
    <dgm:cxn modelId="{85887DE9-EB52-4719-B074-08D866C98E36}" srcId="{DB32BDA5-EF24-4793-9082-453156F1DAA5}" destId="{30E19C68-424A-4E3D-84BC-D26919CF2154}" srcOrd="7" destOrd="0" parTransId="{49FAE612-7B07-4E08-82D4-E27BDF2ACAFA}" sibTransId="{16D54D7B-CCB7-4157-A5CD-8A170CDC60D6}"/>
    <dgm:cxn modelId="{574B1C1A-0B32-4BE5-9573-1F05C911FB5A}" srcId="{DB32BDA5-EF24-4793-9082-453156F1DAA5}" destId="{25A37A44-0009-45E5-AFFB-5441A8648EED}" srcOrd="1" destOrd="0" parTransId="{AED0FDC7-8B19-447D-8A9D-5EA9696FA834}" sibTransId="{6B8EFAFA-5DAC-4E7A-BF7C-47989B9A25A9}"/>
    <dgm:cxn modelId="{AFE163C3-C6E8-4A7F-9655-627B111D5CC0}" type="presOf" srcId="{1E515420-2636-48BC-BB7D-7EDC24529054}" destId="{28C721BC-16C5-4998-8E42-2E6A4EA45342}" srcOrd="0" destOrd="4" presId="urn:microsoft.com/office/officeart/2005/8/layout/vList2"/>
    <dgm:cxn modelId="{93E1D753-7728-48F2-B386-69CC76075E15}" type="presOf" srcId="{30E19C68-424A-4E3D-84BC-D26919CF2154}" destId="{28C721BC-16C5-4998-8E42-2E6A4EA45342}" srcOrd="0" destOrd="7" presId="urn:microsoft.com/office/officeart/2005/8/layout/vList2"/>
    <dgm:cxn modelId="{DD22071F-87B0-4BB3-899E-6D2C2A37B6AA}" type="presOf" srcId="{D9BFBA4B-C9CC-40C7-A57E-AA73B7FD15F6}" destId="{28C721BC-16C5-4998-8E42-2E6A4EA45342}" srcOrd="0" destOrd="6" presId="urn:microsoft.com/office/officeart/2005/8/layout/vList2"/>
    <dgm:cxn modelId="{C404B320-B705-4F43-A263-53CF0774302A}" type="presOf" srcId="{42E441F4-5CF6-4ABB-8C36-C0F7EAB60671}" destId="{28C721BC-16C5-4998-8E42-2E6A4EA45342}" srcOrd="0" destOrd="2" presId="urn:microsoft.com/office/officeart/2005/8/layout/vList2"/>
    <dgm:cxn modelId="{1E1A825A-DA37-47C8-B567-182A34DD6247}" type="presOf" srcId="{09A87783-8C90-4EF3-8FCF-DF81EF7D8242}" destId="{28C721BC-16C5-4998-8E42-2E6A4EA45342}" srcOrd="0" destOrd="0" presId="urn:microsoft.com/office/officeart/2005/8/layout/vList2"/>
    <dgm:cxn modelId="{D0BC4C18-E80E-40AD-8D8B-27317853766D}" type="presOf" srcId="{4641C12B-0C94-4D38-AD50-8CEE9DE00523}" destId="{8CF797F8-D2BC-44C0-A06E-2B69977E8406}" srcOrd="0" destOrd="0" presId="urn:microsoft.com/office/officeart/2005/8/layout/vList2"/>
    <dgm:cxn modelId="{363D65C1-D680-4869-B935-569364AECDA4}" srcId="{4641C12B-0C94-4D38-AD50-8CEE9DE00523}" destId="{DB32BDA5-EF24-4793-9082-453156F1DAA5}" srcOrd="0" destOrd="0" parTransId="{FCC61EC8-4364-497F-AC0D-0145E07F6683}" sibTransId="{7D93EE4F-6521-4091-B8A5-31ED1E060B12}"/>
    <dgm:cxn modelId="{9E8F238E-63A5-4061-9287-B5648ED02807}" type="presOf" srcId="{25A37A44-0009-45E5-AFFB-5441A8648EED}" destId="{28C721BC-16C5-4998-8E42-2E6A4EA45342}" srcOrd="0" destOrd="1" presId="urn:microsoft.com/office/officeart/2005/8/layout/vList2"/>
    <dgm:cxn modelId="{73418029-8DCF-464E-A1FC-EF1EC90A3478}" type="presOf" srcId="{DB32BDA5-EF24-4793-9082-453156F1DAA5}" destId="{0DB105FC-E073-48E5-A84C-1433707B13D9}" srcOrd="0" destOrd="0" presId="urn:microsoft.com/office/officeart/2005/8/layout/vList2"/>
    <dgm:cxn modelId="{177975CB-0CF0-48A7-91E8-7E0A8556BFD7}" type="presOf" srcId="{919A48D3-4BE7-41F3-8CD2-26F88A681E52}" destId="{28C721BC-16C5-4998-8E42-2E6A4EA45342}" srcOrd="0" destOrd="8" presId="urn:microsoft.com/office/officeart/2005/8/layout/vList2"/>
    <dgm:cxn modelId="{6B61F5E0-0DE5-4E9D-B5CF-54BE3EE65939}" srcId="{DB32BDA5-EF24-4793-9082-453156F1DAA5}" destId="{D9BFBA4B-C9CC-40C7-A57E-AA73B7FD15F6}" srcOrd="6" destOrd="0" parTransId="{80102E0A-D320-4DAD-9122-5172D3EBACA4}" sibTransId="{20096A87-40E2-4113-9AD2-62C5D2D05287}"/>
    <dgm:cxn modelId="{F4A2C24D-1A9A-4D93-8BD6-4FE2413A14EC}" srcId="{DB32BDA5-EF24-4793-9082-453156F1DAA5}" destId="{919A48D3-4BE7-41F3-8CD2-26F88A681E52}" srcOrd="8" destOrd="0" parTransId="{30D94293-2408-4931-9ADB-D2F51AC84F67}" sibTransId="{10B8CD5F-FC9D-413C-A6EE-C9B6A737E869}"/>
    <dgm:cxn modelId="{FF996997-3623-44C8-A3A2-3FB17386B569}" srcId="{DB32BDA5-EF24-4793-9082-453156F1DAA5}" destId="{09A87783-8C90-4EF3-8FCF-DF81EF7D8242}" srcOrd="0" destOrd="0" parTransId="{84E17FBD-A3DB-49CC-9FE8-D785FED6D07A}" sibTransId="{5CCF4CEC-C8EB-4DF0-8CFC-F85677AEE4C4}"/>
    <dgm:cxn modelId="{DC479597-C867-454D-8701-0DA49DEEE9D2}" srcId="{DB32BDA5-EF24-4793-9082-453156F1DAA5}" destId="{9E97DCD8-F73B-4533-AD89-A7DD29EB429A}" srcOrd="5" destOrd="0" parTransId="{566C7721-C3C2-4BE1-B439-6798AEF12697}" sibTransId="{B5584CF9-CBB8-4A36-9CD7-40A2BF2333A2}"/>
    <dgm:cxn modelId="{0CA4837D-2FF9-4C00-B377-3B061C53E696}" type="presOf" srcId="{C5A7221D-512D-4D9F-A40E-19D44E0E0106}" destId="{28C721BC-16C5-4998-8E42-2E6A4EA45342}" srcOrd="0" destOrd="9" presId="urn:microsoft.com/office/officeart/2005/8/layout/vList2"/>
    <dgm:cxn modelId="{B82B4E96-FEC7-48F9-924D-1371FCCFDFB2}" srcId="{DB32BDA5-EF24-4793-9082-453156F1DAA5}" destId="{A67BD3DC-2441-4FAB-997F-67B7403BE7E2}" srcOrd="3" destOrd="0" parTransId="{EFAED6A6-ADE7-475D-A18A-8A18C76F2F3C}" sibTransId="{661975D8-4308-48E6-9B8F-94587E5BCB6C}"/>
    <dgm:cxn modelId="{8E7BD82C-1A14-4C20-99F6-6198EE88901B}" srcId="{DB32BDA5-EF24-4793-9082-453156F1DAA5}" destId="{42E441F4-5CF6-4ABB-8C36-C0F7EAB60671}" srcOrd="2" destOrd="0" parTransId="{42C4B0AE-09BC-492A-840D-4E13D8CC1A9A}" sibTransId="{8D66B870-B6C4-42DF-A816-FFE2B8000A5E}"/>
    <dgm:cxn modelId="{684C6164-3D13-43F2-BE4A-9CA001EECF78}" type="presParOf" srcId="{8CF797F8-D2BC-44C0-A06E-2B69977E8406}" destId="{0DB105FC-E073-48E5-A84C-1433707B13D9}" srcOrd="0" destOrd="0" presId="urn:microsoft.com/office/officeart/2005/8/layout/vList2"/>
    <dgm:cxn modelId="{AC0C7388-54E8-4110-A293-0590044B50B8}" type="presParOf" srcId="{8CF797F8-D2BC-44C0-A06E-2B69977E8406}" destId="{28C721BC-16C5-4998-8E42-2E6A4EA453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BA069-BCD0-4317-A9A8-07A49E61555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A66FE5-8AC2-4D82-A780-3F7EB954BE34}">
      <dgm:prSet custT="1"/>
      <dgm:spPr/>
      <dgm:t>
        <a:bodyPr/>
        <a:lstStyle/>
        <a:p>
          <a:pPr rtl="0"/>
          <a:r>
            <a: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ЭНДОГЕННЫЕ ПЕРЕМЕННЫЕ</a:t>
          </a:r>
          <a:endParaRPr lang="ru-RU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4AA8D6-AD7A-4E75-A4CF-86FBF4BB339A}" type="parTrans" cxnId="{E39CF493-D57C-4E8A-AFD2-C8EE94B50657}">
      <dgm:prSet/>
      <dgm:spPr/>
      <dgm:t>
        <a:bodyPr/>
        <a:lstStyle/>
        <a:p>
          <a:endParaRPr lang="ru-RU"/>
        </a:p>
      </dgm:t>
    </dgm:pt>
    <dgm:pt modelId="{C0D9E696-3DB1-489D-8600-919871B2175E}" type="sibTrans" cxnId="{E39CF493-D57C-4E8A-AFD2-C8EE94B50657}">
      <dgm:prSet/>
      <dgm:spPr/>
      <dgm:t>
        <a:bodyPr/>
        <a:lstStyle/>
        <a:p>
          <a:endParaRPr lang="ru-RU"/>
        </a:p>
      </dgm:t>
    </dgm:pt>
    <dgm:pt modelId="{33B8497C-E190-4B30-8FC1-70D30F0DD591}">
      <dgm:prSet/>
      <dgm:spPr/>
      <dgm:t>
        <a:bodyPr/>
        <a:lstStyle/>
        <a:p>
          <a:pPr rtl="0"/>
          <a:r>
            <a:rPr lang="ru-RU" dirty="0" smtClean="0"/>
            <a:t>Средний балл по ЕГЭ и по дополнительным показателям (зависит от проходного</a:t>
          </a:r>
          <a:r>
            <a:rPr lang="en-US" dirty="0" smtClean="0"/>
            <a:t> </a:t>
          </a:r>
          <a:r>
            <a:rPr lang="ru-RU" dirty="0" smtClean="0"/>
            <a:t>балла)</a:t>
          </a:r>
          <a:endParaRPr lang="ru-RU" dirty="0"/>
        </a:p>
      </dgm:t>
    </dgm:pt>
    <dgm:pt modelId="{69FA9708-0564-4557-965A-B5B11CA34171}" type="parTrans" cxnId="{BA6A2B9A-B805-426F-9160-426DB6E2A555}">
      <dgm:prSet/>
      <dgm:spPr/>
      <dgm:t>
        <a:bodyPr/>
        <a:lstStyle/>
        <a:p>
          <a:endParaRPr lang="ru-RU"/>
        </a:p>
      </dgm:t>
    </dgm:pt>
    <dgm:pt modelId="{15E8B73B-2927-4A2C-80D1-9F212EF92B1A}" type="sibTrans" cxnId="{BA6A2B9A-B805-426F-9160-426DB6E2A555}">
      <dgm:prSet/>
      <dgm:spPr/>
      <dgm:t>
        <a:bodyPr/>
        <a:lstStyle/>
        <a:p>
          <a:endParaRPr lang="ru-RU"/>
        </a:p>
      </dgm:t>
    </dgm:pt>
    <dgm:pt modelId="{2FE7AFFD-2FB3-4493-838F-A1307151329C}">
      <dgm:prSet custT="1"/>
      <dgm:spPr/>
      <dgm:t>
        <a:bodyPr/>
        <a:lstStyle/>
        <a:p>
          <a:pPr rtl="0"/>
          <a:r>
            <a: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ИНСТРУМЕНТ</a:t>
          </a:r>
          <a:r>
            <a:rPr lang="ru-RU" sz="2600" dirty="0" smtClean="0"/>
            <a:t> </a:t>
          </a:r>
          <a:endParaRPr lang="ru-RU" sz="2600" dirty="0"/>
        </a:p>
      </dgm:t>
    </dgm:pt>
    <dgm:pt modelId="{63E2DEE2-C732-45C4-853B-656C5CEA242D}" type="parTrans" cxnId="{96925AEA-D41F-413E-A834-67DCAFD4EB16}">
      <dgm:prSet/>
      <dgm:spPr/>
      <dgm:t>
        <a:bodyPr/>
        <a:lstStyle/>
        <a:p>
          <a:endParaRPr lang="ru-RU"/>
        </a:p>
      </dgm:t>
    </dgm:pt>
    <dgm:pt modelId="{24E3E686-A093-4110-9A6B-8705E0D0AD10}" type="sibTrans" cxnId="{96925AEA-D41F-413E-A834-67DCAFD4EB16}">
      <dgm:prSet/>
      <dgm:spPr/>
      <dgm:t>
        <a:bodyPr/>
        <a:lstStyle/>
        <a:p>
          <a:endParaRPr lang="ru-RU"/>
        </a:p>
      </dgm:t>
    </dgm:pt>
    <dgm:pt modelId="{0A738984-025F-4335-9173-5F385E36D273}">
      <dgm:prSet/>
      <dgm:spPr/>
      <dgm:t>
        <a:bodyPr/>
        <a:lstStyle/>
        <a:p>
          <a:pPr rtl="0"/>
          <a:r>
            <a:rPr lang="ru-RU" dirty="0" smtClean="0"/>
            <a:t>Доля студентов данного набора факультета, выполнивших требования на бронзовый значок ГТО (по нормам 16-17 лет) в </a:t>
          </a:r>
          <a:r>
            <a:rPr lang="en-US" dirty="0" smtClean="0"/>
            <a:t>“</a:t>
          </a:r>
          <a:r>
            <a:rPr lang="ru-RU" dirty="0" smtClean="0"/>
            <a:t>Кросс-тесте МГУ: Малый газон</a:t>
          </a:r>
          <a:r>
            <a:rPr lang="en-US" dirty="0" smtClean="0"/>
            <a:t>” </a:t>
          </a:r>
          <a:r>
            <a:rPr lang="ru-RU" dirty="0" smtClean="0"/>
            <a:t>в беге и матче </a:t>
          </a:r>
          <a:r>
            <a:rPr lang="en-US" dirty="0" smtClean="0"/>
            <a:t>“</a:t>
          </a:r>
          <a:r>
            <a:rPr lang="ru-RU" dirty="0" smtClean="0"/>
            <a:t>БЕГУНЫ </a:t>
          </a:r>
          <a:r>
            <a:rPr lang="ru-RU" dirty="0" err="1" smtClean="0"/>
            <a:t>vs</a:t>
          </a:r>
          <a:r>
            <a:rPr lang="ru-RU" dirty="0" smtClean="0"/>
            <a:t>. ЛЫЖНИКИ</a:t>
          </a:r>
          <a:r>
            <a:rPr lang="en-US" dirty="0" smtClean="0"/>
            <a:t>”</a:t>
          </a:r>
          <a:r>
            <a:rPr lang="ru-RU" dirty="0" smtClean="0"/>
            <a:t> на лыжах</a:t>
          </a:r>
          <a:endParaRPr lang="ru-RU" dirty="0"/>
        </a:p>
      </dgm:t>
    </dgm:pt>
    <dgm:pt modelId="{9BC7FD2F-80C8-4206-8A9E-59FC65EA7C75}" type="parTrans" cxnId="{5F8C8D93-94C0-4C1C-B9E7-AE5E00C55FC2}">
      <dgm:prSet/>
      <dgm:spPr/>
      <dgm:t>
        <a:bodyPr/>
        <a:lstStyle/>
        <a:p>
          <a:endParaRPr lang="ru-RU"/>
        </a:p>
      </dgm:t>
    </dgm:pt>
    <dgm:pt modelId="{E1AEAFB4-8543-4621-8559-60B6F7CF2B21}" type="sibTrans" cxnId="{5F8C8D93-94C0-4C1C-B9E7-AE5E00C55FC2}">
      <dgm:prSet/>
      <dgm:spPr/>
      <dgm:t>
        <a:bodyPr/>
        <a:lstStyle/>
        <a:p>
          <a:endParaRPr lang="ru-RU"/>
        </a:p>
      </dgm:t>
    </dgm:pt>
    <dgm:pt modelId="{F95D2816-70D6-4A49-8790-C8D6E94B3F88}">
      <dgm:prSet/>
      <dgm:spPr/>
      <dgm:t>
        <a:bodyPr/>
        <a:lstStyle/>
        <a:p>
          <a:pPr rtl="0"/>
          <a:r>
            <a:rPr lang="ru-RU" dirty="0" smtClean="0"/>
            <a:t>Из-за специфики данных объединяются непересекающиеся множества.</a:t>
          </a:r>
          <a:endParaRPr lang="ru-RU" dirty="0"/>
        </a:p>
      </dgm:t>
    </dgm:pt>
    <dgm:pt modelId="{6B79CD59-7CE6-4191-930A-444D498FB066}" type="parTrans" cxnId="{4EEEF4C6-8CDD-4AA9-9B81-A346486A3D3D}">
      <dgm:prSet/>
      <dgm:spPr/>
      <dgm:t>
        <a:bodyPr/>
        <a:lstStyle/>
        <a:p>
          <a:endParaRPr lang="ru-RU"/>
        </a:p>
      </dgm:t>
    </dgm:pt>
    <dgm:pt modelId="{1C7E3800-F6AA-480F-B160-C14DE788574A}" type="sibTrans" cxnId="{4EEEF4C6-8CDD-4AA9-9B81-A346486A3D3D}">
      <dgm:prSet/>
      <dgm:spPr/>
      <dgm:t>
        <a:bodyPr/>
        <a:lstStyle/>
        <a:p>
          <a:endParaRPr lang="ru-RU"/>
        </a:p>
      </dgm:t>
    </dgm:pt>
    <dgm:pt modelId="{329DEA6D-A028-4831-B508-14B16EBD5EAD}" type="pres">
      <dgm:prSet presAssocID="{A6BBA069-BCD0-4317-A9A8-07A49E61555E}" presName="Name0" presStyleCnt="0">
        <dgm:presLayoutVars>
          <dgm:dir/>
          <dgm:animLvl val="lvl"/>
          <dgm:resizeHandles val="exact"/>
        </dgm:presLayoutVars>
      </dgm:prSet>
      <dgm:spPr/>
    </dgm:pt>
    <dgm:pt modelId="{123FF8E7-5D50-4E2D-8619-D2DC13416AFF}" type="pres">
      <dgm:prSet presAssocID="{94A66FE5-8AC2-4D82-A780-3F7EB954BE34}" presName="linNode" presStyleCnt="0"/>
      <dgm:spPr/>
    </dgm:pt>
    <dgm:pt modelId="{FF98F6A2-AF3D-4B19-8AE4-01D47FC9BFF0}" type="pres">
      <dgm:prSet presAssocID="{94A66FE5-8AC2-4D82-A780-3F7EB954BE3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B8EDD3-94B5-497C-81AD-5C41D962E9FD}" type="pres">
      <dgm:prSet presAssocID="{94A66FE5-8AC2-4D82-A780-3F7EB954BE3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46F560-0466-4731-8D73-78F3AB45B4A1}" type="pres">
      <dgm:prSet presAssocID="{C0D9E696-3DB1-489D-8600-919871B2175E}" presName="sp" presStyleCnt="0"/>
      <dgm:spPr/>
    </dgm:pt>
    <dgm:pt modelId="{C451FE24-8764-45EE-80CE-5C1992C1AA5B}" type="pres">
      <dgm:prSet presAssocID="{2FE7AFFD-2FB3-4493-838F-A1307151329C}" presName="linNode" presStyleCnt="0"/>
      <dgm:spPr/>
    </dgm:pt>
    <dgm:pt modelId="{0E3F8DEA-050C-4122-9AAE-A2E068E4CD2B}" type="pres">
      <dgm:prSet presAssocID="{2FE7AFFD-2FB3-4493-838F-A1307151329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F6EEE16-3D7B-4EB8-9084-BBFE1D5773A5}" type="pres">
      <dgm:prSet presAssocID="{2FE7AFFD-2FB3-4493-838F-A1307151329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2D4EB9-AD87-43C6-8804-DBADFC47AAAD}" type="pres">
      <dgm:prSet presAssocID="{24E3E686-A093-4110-9A6B-8705E0D0AD10}" presName="sp" presStyleCnt="0"/>
      <dgm:spPr/>
    </dgm:pt>
    <dgm:pt modelId="{EF307185-F4A4-45CE-B54C-A74544B9F4C9}" type="pres">
      <dgm:prSet presAssocID="{F95D2816-70D6-4A49-8790-C8D6E94B3F88}" presName="linNode" presStyleCnt="0"/>
      <dgm:spPr/>
    </dgm:pt>
    <dgm:pt modelId="{1FF44100-8F3A-4313-AFF7-E920D8E3B33A}" type="pres">
      <dgm:prSet presAssocID="{F95D2816-70D6-4A49-8790-C8D6E94B3F88}" presName="parentText" presStyleLbl="node1" presStyleIdx="2" presStyleCnt="3" custScaleX="277778" custScaleY="25785">
        <dgm:presLayoutVars>
          <dgm:chMax val="1"/>
          <dgm:bulletEnabled val="1"/>
        </dgm:presLayoutVars>
      </dgm:prSet>
      <dgm:spPr/>
    </dgm:pt>
  </dgm:ptLst>
  <dgm:cxnLst>
    <dgm:cxn modelId="{5F8C8D93-94C0-4C1C-B9E7-AE5E00C55FC2}" srcId="{2FE7AFFD-2FB3-4493-838F-A1307151329C}" destId="{0A738984-025F-4335-9173-5F385E36D273}" srcOrd="0" destOrd="0" parTransId="{9BC7FD2F-80C8-4206-8A9E-59FC65EA7C75}" sibTransId="{E1AEAFB4-8543-4621-8559-60B6F7CF2B21}"/>
    <dgm:cxn modelId="{E39CF493-D57C-4E8A-AFD2-C8EE94B50657}" srcId="{A6BBA069-BCD0-4317-A9A8-07A49E61555E}" destId="{94A66FE5-8AC2-4D82-A780-3F7EB954BE34}" srcOrd="0" destOrd="0" parTransId="{F44AA8D6-AD7A-4E75-A4CF-86FBF4BB339A}" sibTransId="{C0D9E696-3DB1-489D-8600-919871B2175E}"/>
    <dgm:cxn modelId="{2A4FD54B-6F90-46B4-8B76-9503560E784D}" type="presOf" srcId="{0A738984-025F-4335-9173-5F385E36D273}" destId="{1F6EEE16-3D7B-4EB8-9084-BBFE1D5773A5}" srcOrd="0" destOrd="0" presId="urn:microsoft.com/office/officeart/2005/8/layout/vList5"/>
    <dgm:cxn modelId="{CD12FB6C-E212-4D48-878F-3531312FE519}" type="presOf" srcId="{F95D2816-70D6-4A49-8790-C8D6E94B3F88}" destId="{1FF44100-8F3A-4313-AFF7-E920D8E3B33A}" srcOrd="0" destOrd="0" presId="urn:microsoft.com/office/officeart/2005/8/layout/vList5"/>
    <dgm:cxn modelId="{4F4EF8F6-BBC5-4E01-92B7-38AE54799B2A}" type="presOf" srcId="{33B8497C-E190-4B30-8FC1-70D30F0DD591}" destId="{09B8EDD3-94B5-497C-81AD-5C41D962E9FD}" srcOrd="0" destOrd="0" presId="urn:microsoft.com/office/officeart/2005/8/layout/vList5"/>
    <dgm:cxn modelId="{5B5077FB-3213-4FFC-A56F-E47348BC1A31}" type="presOf" srcId="{94A66FE5-8AC2-4D82-A780-3F7EB954BE34}" destId="{FF98F6A2-AF3D-4B19-8AE4-01D47FC9BFF0}" srcOrd="0" destOrd="0" presId="urn:microsoft.com/office/officeart/2005/8/layout/vList5"/>
    <dgm:cxn modelId="{BA6A2B9A-B805-426F-9160-426DB6E2A555}" srcId="{94A66FE5-8AC2-4D82-A780-3F7EB954BE34}" destId="{33B8497C-E190-4B30-8FC1-70D30F0DD591}" srcOrd="0" destOrd="0" parTransId="{69FA9708-0564-4557-965A-B5B11CA34171}" sibTransId="{15E8B73B-2927-4A2C-80D1-9F212EF92B1A}"/>
    <dgm:cxn modelId="{7138E3E1-EBAC-4EE4-A534-F24EDC719D0A}" type="presOf" srcId="{2FE7AFFD-2FB3-4493-838F-A1307151329C}" destId="{0E3F8DEA-050C-4122-9AAE-A2E068E4CD2B}" srcOrd="0" destOrd="0" presId="urn:microsoft.com/office/officeart/2005/8/layout/vList5"/>
    <dgm:cxn modelId="{4EEEF4C6-8CDD-4AA9-9B81-A346486A3D3D}" srcId="{A6BBA069-BCD0-4317-A9A8-07A49E61555E}" destId="{F95D2816-70D6-4A49-8790-C8D6E94B3F88}" srcOrd="2" destOrd="0" parTransId="{6B79CD59-7CE6-4191-930A-444D498FB066}" sibTransId="{1C7E3800-F6AA-480F-B160-C14DE788574A}"/>
    <dgm:cxn modelId="{96925AEA-D41F-413E-A834-67DCAFD4EB16}" srcId="{A6BBA069-BCD0-4317-A9A8-07A49E61555E}" destId="{2FE7AFFD-2FB3-4493-838F-A1307151329C}" srcOrd="1" destOrd="0" parTransId="{63E2DEE2-C732-45C4-853B-656C5CEA242D}" sibTransId="{24E3E686-A093-4110-9A6B-8705E0D0AD10}"/>
    <dgm:cxn modelId="{0CA60351-966D-496F-A382-6C8F65564CEA}" type="presOf" srcId="{A6BBA069-BCD0-4317-A9A8-07A49E61555E}" destId="{329DEA6D-A028-4831-B508-14B16EBD5EAD}" srcOrd="0" destOrd="0" presId="urn:microsoft.com/office/officeart/2005/8/layout/vList5"/>
    <dgm:cxn modelId="{D133A6C8-4859-408B-922D-C8B00C086BE3}" type="presParOf" srcId="{329DEA6D-A028-4831-B508-14B16EBD5EAD}" destId="{123FF8E7-5D50-4E2D-8619-D2DC13416AFF}" srcOrd="0" destOrd="0" presId="urn:microsoft.com/office/officeart/2005/8/layout/vList5"/>
    <dgm:cxn modelId="{1666CCE8-3539-44A6-AAD6-F8583EBE2B9C}" type="presParOf" srcId="{123FF8E7-5D50-4E2D-8619-D2DC13416AFF}" destId="{FF98F6A2-AF3D-4B19-8AE4-01D47FC9BFF0}" srcOrd="0" destOrd="0" presId="urn:microsoft.com/office/officeart/2005/8/layout/vList5"/>
    <dgm:cxn modelId="{B4B56B32-3DF9-4911-918E-4F271982D11C}" type="presParOf" srcId="{123FF8E7-5D50-4E2D-8619-D2DC13416AFF}" destId="{09B8EDD3-94B5-497C-81AD-5C41D962E9FD}" srcOrd="1" destOrd="0" presId="urn:microsoft.com/office/officeart/2005/8/layout/vList5"/>
    <dgm:cxn modelId="{ECE37448-B5BC-43F0-B842-64ADEF51ED02}" type="presParOf" srcId="{329DEA6D-A028-4831-B508-14B16EBD5EAD}" destId="{7546F560-0466-4731-8D73-78F3AB45B4A1}" srcOrd="1" destOrd="0" presId="urn:microsoft.com/office/officeart/2005/8/layout/vList5"/>
    <dgm:cxn modelId="{E2481194-B5F7-4E3E-A9E5-FED5017B28D0}" type="presParOf" srcId="{329DEA6D-A028-4831-B508-14B16EBD5EAD}" destId="{C451FE24-8764-45EE-80CE-5C1992C1AA5B}" srcOrd="2" destOrd="0" presId="urn:microsoft.com/office/officeart/2005/8/layout/vList5"/>
    <dgm:cxn modelId="{84A6546F-8857-4F6A-A057-0F99A4E289F7}" type="presParOf" srcId="{C451FE24-8764-45EE-80CE-5C1992C1AA5B}" destId="{0E3F8DEA-050C-4122-9AAE-A2E068E4CD2B}" srcOrd="0" destOrd="0" presId="urn:microsoft.com/office/officeart/2005/8/layout/vList5"/>
    <dgm:cxn modelId="{A1D3AB7D-E381-4FA6-B03F-3CEAE294AEFE}" type="presParOf" srcId="{C451FE24-8764-45EE-80CE-5C1992C1AA5B}" destId="{1F6EEE16-3D7B-4EB8-9084-BBFE1D5773A5}" srcOrd="1" destOrd="0" presId="urn:microsoft.com/office/officeart/2005/8/layout/vList5"/>
    <dgm:cxn modelId="{7D479DC2-ACC7-4C82-9344-6764578FD1E4}" type="presParOf" srcId="{329DEA6D-A028-4831-B508-14B16EBD5EAD}" destId="{402D4EB9-AD87-43C6-8804-DBADFC47AAAD}" srcOrd="3" destOrd="0" presId="urn:microsoft.com/office/officeart/2005/8/layout/vList5"/>
    <dgm:cxn modelId="{96A5BA47-EBDC-47A4-9064-C088AD9D1233}" type="presParOf" srcId="{329DEA6D-A028-4831-B508-14B16EBD5EAD}" destId="{EF307185-F4A4-45CE-B54C-A74544B9F4C9}" srcOrd="4" destOrd="0" presId="urn:microsoft.com/office/officeart/2005/8/layout/vList5"/>
    <dgm:cxn modelId="{BF09EE81-D69F-4BEC-97F9-47B458828F09}" type="presParOf" srcId="{EF307185-F4A4-45CE-B54C-A74544B9F4C9}" destId="{1FF44100-8F3A-4313-AFF7-E920D8E3B33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F4DB8-5B3E-4546-B887-39E54B13CC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5B184C-0484-4A80-B1FF-23B6ED9A1B9C}">
      <dgm:prSet custT="1"/>
      <dgm:spPr/>
      <dgm:t>
        <a:bodyPr/>
        <a:lstStyle/>
        <a:p>
          <a:pPr rtl="0"/>
          <a:r>
            <a:rPr lang="ru-RU" sz="2400" dirty="0" smtClean="0"/>
            <a:t>Посчитали тремя возможными способами регрессии для панельных данных:</a:t>
          </a:r>
          <a:endParaRPr lang="ru-RU" sz="2400" dirty="0"/>
        </a:p>
      </dgm:t>
    </dgm:pt>
    <dgm:pt modelId="{200194AA-9574-4DD4-9523-071E848B5EF5}" type="parTrans" cxnId="{A9DD7409-D987-4AA1-A6BD-919067E7B5BC}">
      <dgm:prSet/>
      <dgm:spPr/>
      <dgm:t>
        <a:bodyPr/>
        <a:lstStyle/>
        <a:p>
          <a:endParaRPr lang="ru-RU"/>
        </a:p>
      </dgm:t>
    </dgm:pt>
    <dgm:pt modelId="{5DFF4E07-FB0B-49EB-8375-F950E94FD8D0}" type="sibTrans" cxnId="{A9DD7409-D987-4AA1-A6BD-919067E7B5BC}">
      <dgm:prSet/>
      <dgm:spPr/>
      <dgm:t>
        <a:bodyPr/>
        <a:lstStyle/>
        <a:p>
          <a:endParaRPr lang="ru-RU"/>
        </a:p>
      </dgm:t>
    </dgm:pt>
    <dgm:pt modelId="{B30224F1-4296-47BE-A3B5-17CE0A87D168}">
      <dgm:prSet custT="1"/>
      <dgm:spPr/>
      <dgm:t>
        <a:bodyPr/>
        <a:lstStyle/>
        <a:p>
          <a:pPr rtl="0"/>
          <a:r>
            <a:rPr lang="en-US" sz="2400" b="1" u="none" dirty="0" smtClean="0"/>
            <a:t>FE-</a:t>
          </a:r>
          <a:r>
            <a:rPr lang="ru-RU" sz="2400" b="1" u="none" dirty="0" smtClean="0"/>
            <a:t>МОДЕЛЬ </a:t>
          </a:r>
          <a:endParaRPr lang="ru-RU" sz="2400" b="1" u="none" dirty="0"/>
        </a:p>
      </dgm:t>
    </dgm:pt>
    <dgm:pt modelId="{052C4968-278D-417F-BDE8-B1A302F298A5}" type="parTrans" cxnId="{5AFC0B02-65BE-479E-8617-60E1349243C3}">
      <dgm:prSet/>
      <dgm:spPr/>
      <dgm:t>
        <a:bodyPr/>
        <a:lstStyle/>
        <a:p>
          <a:endParaRPr lang="ru-RU"/>
        </a:p>
      </dgm:t>
    </dgm:pt>
    <dgm:pt modelId="{F70CDB96-96B2-4AB4-9FA0-84E4A7AE8C42}" type="sibTrans" cxnId="{5AFC0B02-65BE-479E-8617-60E1349243C3}">
      <dgm:prSet/>
      <dgm:spPr/>
      <dgm:t>
        <a:bodyPr/>
        <a:lstStyle/>
        <a:p>
          <a:endParaRPr lang="ru-RU"/>
        </a:p>
      </dgm:t>
    </dgm:pt>
    <dgm:pt modelId="{905C4FFE-ECD3-4CCE-A359-B6A09FCD04D2}">
      <dgm:prSet/>
      <dgm:spPr/>
      <dgm:t>
        <a:bodyPr/>
        <a:lstStyle/>
        <a:p>
          <a:pPr rtl="0"/>
          <a:r>
            <a:rPr lang="ru-RU" dirty="0" smtClean="0"/>
            <a:t>- </a:t>
          </a:r>
          <a:r>
            <a:rPr lang="en-US" dirty="0" smtClean="0"/>
            <a:t>fixed-effects regression</a:t>
          </a:r>
          <a:r>
            <a:rPr lang="ru-RU" dirty="0" smtClean="0"/>
            <a:t>: подразумеваем, что для всех факультетов параметры независимы. Считали через внутригрупповое преобразование(</a:t>
          </a:r>
          <a:r>
            <a:rPr lang="en-US" dirty="0" smtClean="0"/>
            <a:t>within</a:t>
          </a:r>
          <a:r>
            <a:rPr lang="ru-RU" dirty="0" smtClean="0"/>
            <a:t> оценка).</a:t>
          </a:r>
          <a:endParaRPr lang="ru-RU" dirty="0"/>
        </a:p>
      </dgm:t>
    </dgm:pt>
    <dgm:pt modelId="{22CE8CD9-02B5-49C0-8F58-D757ADA7CF2B}" type="parTrans" cxnId="{1B53C6EB-2BFA-4A8D-B30F-DEF2BADA7F1B}">
      <dgm:prSet/>
      <dgm:spPr/>
      <dgm:t>
        <a:bodyPr/>
        <a:lstStyle/>
        <a:p>
          <a:endParaRPr lang="ru-RU"/>
        </a:p>
      </dgm:t>
    </dgm:pt>
    <dgm:pt modelId="{F12D23AB-7CA5-4812-BF30-87EED2FD50A1}" type="sibTrans" cxnId="{1B53C6EB-2BFA-4A8D-B30F-DEF2BADA7F1B}">
      <dgm:prSet/>
      <dgm:spPr/>
      <dgm:t>
        <a:bodyPr/>
        <a:lstStyle/>
        <a:p>
          <a:endParaRPr lang="ru-RU"/>
        </a:p>
      </dgm:t>
    </dgm:pt>
    <dgm:pt modelId="{7C8932DD-3F93-4E7D-9621-7BE5C4963451}">
      <dgm:prSet custT="1"/>
      <dgm:spPr/>
      <dgm:t>
        <a:bodyPr/>
        <a:lstStyle/>
        <a:p>
          <a:pPr rtl="0"/>
          <a:r>
            <a:rPr lang="en-US" sz="2400" b="1" u="none" dirty="0" smtClean="0"/>
            <a:t>RE</a:t>
          </a:r>
          <a:r>
            <a:rPr lang="ru-RU" sz="2400" b="1" u="none" dirty="0" smtClean="0"/>
            <a:t>-модель</a:t>
          </a:r>
          <a:endParaRPr lang="ru-RU" sz="2400" b="1" u="none" dirty="0"/>
        </a:p>
      </dgm:t>
    </dgm:pt>
    <dgm:pt modelId="{7B8890D5-68C6-4763-A683-25AB7D4E15B9}" type="parTrans" cxnId="{3EB2345D-021B-4A7C-8E74-453E131D8C43}">
      <dgm:prSet/>
      <dgm:spPr/>
      <dgm:t>
        <a:bodyPr/>
        <a:lstStyle/>
        <a:p>
          <a:endParaRPr lang="ru-RU"/>
        </a:p>
      </dgm:t>
    </dgm:pt>
    <dgm:pt modelId="{B3FF4CB9-52B2-4FF9-BA08-E8DC0245CE13}" type="sibTrans" cxnId="{3EB2345D-021B-4A7C-8E74-453E131D8C43}">
      <dgm:prSet/>
      <dgm:spPr/>
      <dgm:t>
        <a:bodyPr/>
        <a:lstStyle/>
        <a:p>
          <a:endParaRPr lang="ru-RU"/>
        </a:p>
      </dgm:t>
    </dgm:pt>
    <dgm:pt modelId="{D68FBCD4-1FDC-4F42-B741-AB3E9FAA0BE4}">
      <dgm:prSet/>
      <dgm:spPr/>
      <dgm:t>
        <a:bodyPr/>
        <a:lstStyle/>
        <a:p>
          <a:pPr rtl="0"/>
          <a:r>
            <a:rPr lang="ru-RU" dirty="0" smtClean="0"/>
            <a:t>- </a:t>
          </a:r>
          <a:r>
            <a:rPr lang="en-US" dirty="0" smtClean="0"/>
            <a:t>random</a:t>
          </a:r>
          <a:r>
            <a:rPr lang="ru-RU" dirty="0" smtClean="0"/>
            <a:t>-</a:t>
          </a:r>
          <a:r>
            <a:rPr lang="en-US" dirty="0" smtClean="0"/>
            <a:t>effects regression </a:t>
          </a:r>
          <a:r>
            <a:rPr lang="ru-RU" dirty="0" smtClean="0"/>
            <a:t>(+ дополнительный эффект факультета не зависит от переменных, теперь его можно посчитать).</a:t>
          </a:r>
          <a:endParaRPr lang="ru-RU" dirty="0"/>
        </a:p>
      </dgm:t>
    </dgm:pt>
    <dgm:pt modelId="{1E4322FD-CEDD-4037-A066-7D1E1186353A}" type="parTrans" cxnId="{84E2829C-C0C9-4989-A9B8-6BE0019523D8}">
      <dgm:prSet/>
      <dgm:spPr/>
      <dgm:t>
        <a:bodyPr/>
        <a:lstStyle/>
        <a:p>
          <a:endParaRPr lang="ru-RU"/>
        </a:p>
      </dgm:t>
    </dgm:pt>
    <dgm:pt modelId="{8812622F-E8D3-4BDA-9C17-1C0C02E5F71B}" type="sibTrans" cxnId="{84E2829C-C0C9-4989-A9B8-6BE0019523D8}">
      <dgm:prSet/>
      <dgm:spPr/>
      <dgm:t>
        <a:bodyPr/>
        <a:lstStyle/>
        <a:p>
          <a:endParaRPr lang="ru-RU"/>
        </a:p>
      </dgm:t>
    </dgm:pt>
    <dgm:pt modelId="{39BF1AF0-5CEA-4758-83CB-44D0A3A38B33}">
      <dgm:prSet custT="1"/>
      <dgm:spPr/>
      <dgm:t>
        <a:bodyPr/>
        <a:lstStyle/>
        <a:p>
          <a:pPr rtl="0"/>
          <a:r>
            <a:rPr lang="en-US" sz="2400" b="1" u="none" dirty="0" smtClean="0"/>
            <a:t>Pooled</a:t>
          </a:r>
          <a:r>
            <a:rPr lang="ru-RU" sz="2400" b="1" u="none" dirty="0" smtClean="0"/>
            <a:t>-модель</a:t>
          </a:r>
          <a:endParaRPr lang="ru-RU" sz="2400" b="1" u="none" dirty="0"/>
        </a:p>
      </dgm:t>
    </dgm:pt>
    <dgm:pt modelId="{7327D995-F096-48D8-8E31-2DB5C92546F8}" type="parTrans" cxnId="{1C4DA2A6-CF1E-47C9-B64E-0CD960FE1865}">
      <dgm:prSet/>
      <dgm:spPr/>
      <dgm:t>
        <a:bodyPr/>
        <a:lstStyle/>
        <a:p>
          <a:endParaRPr lang="ru-RU"/>
        </a:p>
      </dgm:t>
    </dgm:pt>
    <dgm:pt modelId="{C356E886-4FBC-4F2D-8239-14670356D338}" type="sibTrans" cxnId="{1C4DA2A6-CF1E-47C9-B64E-0CD960FE1865}">
      <dgm:prSet/>
      <dgm:spPr/>
      <dgm:t>
        <a:bodyPr/>
        <a:lstStyle/>
        <a:p>
          <a:endParaRPr lang="ru-RU"/>
        </a:p>
      </dgm:t>
    </dgm:pt>
    <dgm:pt modelId="{FF100ECA-5140-438F-8932-16683077C5BB}">
      <dgm:prSet/>
      <dgm:spPr/>
      <dgm:t>
        <a:bodyPr/>
        <a:lstStyle/>
        <a:p>
          <a:pPr rtl="0"/>
          <a:r>
            <a:rPr lang="ru-RU" dirty="0" smtClean="0"/>
            <a:t>- обычная регрессия, считаем, что нет специфики конкретного факультета, все зависит только от рассмотренных параметров</a:t>
          </a:r>
          <a:endParaRPr lang="ru-RU" dirty="0"/>
        </a:p>
      </dgm:t>
    </dgm:pt>
    <dgm:pt modelId="{3FC7B317-8263-4C56-B495-B372A68EB0D9}" type="parTrans" cxnId="{46CCCB69-9250-4009-B8A7-159D5C83D038}">
      <dgm:prSet/>
      <dgm:spPr/>
      <dgm:t>
        <a:bodyPr/>
        <a:lstStyle/>
        <a:p>
          <a:endParaRPr lang="ru-RU"/>
        </a:p>
      </dgm:t>
    </dgm:pt>
    <dgm:pt modelId="{59746568-3DA0-46BB-BDEE-F54D882CE3DD}" type="sibTrans" cxnId="{46CCCB69-9250-4009-B8A7-159D5C83D038}">
      <dgm:prSet/>
      <dgm:spPr/>
      <dgm:t>
        <a:bodyPr/>
        <a:lstStyle/>
        <a:p>
          <a:endParaRPr lang="ru-RU"/>
        </a:p>
      </dgm:t>
    </dgm:pt>
    <dgm:pt modelId="{C62DCC69-441F-40C6-A23E-CADF058D6B2E}" type="pres">
      <dgm:prSet presAssocID="{9C4F4DB8-5B3E-4546-B887-39E54B13CC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E8452E-3197-45BE-B007-6A8818D36D91}" type="pres">
      <dgm:prSet presAssocID="{D05B184C-0484-4A80-B1FF-23B6ED9A1B9C}" presName="hierRoot1" presStyleCnt="0">
        <dgm:presLayoutVars>
          <dgm:hierBranch val="init"/>
        </dgm:presLayoutVars>
      </dgm:prSet>
      <dgm:spPr/>
    </dgm:pt>
    <dgm:pt modelId="{4D2E4F2B-D340-4D12-8E60-DFDCE1274623}" type="pres">
      <dgm:prSet presAssocID="{D05B184C-0484-4A80-B1FF-23B6ED9A1B9C}" presName="rootComposite1" presStyleCnt="0"/>
      <dgm:spPr/>
    </dgm:pt>
    <dgm:pt modelId="{11909A93-23F1-470D-B83F-77B177D4619B}" type="pres">
      <dgm:prSet presAssocID="{D05B184C-0484-4A80-B1FF-23B6ED9A1B9C}" presName="rootText1" presStyleLbl="node0" presStyleIdx="0" presStyleCnt="1" custScaleX="204644" custScaleY="511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F29467-9520-4845-8DD4-C0A6565FF155}" type="pres">
      <dgm:prSet presAssocID="{D05B184C-0484-4A80-B1FF-23B6ED9A1B9C}" presName="rootConnector1" presStyleLbl="node1" presStyleIdx="0" presStyleCnt="0"/>
      <dgm:spPr/>
    </dgm:pt>
    <dgm:pt modelId="{5086BC99-5B10-469C-B4EF-E3ED966E2F94}" type="pres">
      <dgm:prSet presAssocID="{D05B184C-0484-4A80-B1FF-23B6ED9A1B9C}" presName="hierChild2" presStyleCnt="0"/>
      <dgm:spPr/>
    </dgm:pt>
    <dgm:pt modelId="{B55B3298-0ABC-4EAE-B661-B3EEEDDC8E18}" type="pres">
      <dgm:prSet presAssocID="{052C4968-278D-417F-BDE8-B1A302F298A5}" presName="Name37" presStyleLbl="parChTrans1D2" presStyleIdx="0" presStyleCnt="3"/>
      <dgm:spPr/>
    </dgm:pt>
    <dgm:pt modelId="{0308A5D1-D50D-46C4-9865-5013B3BC196B}" type="pres">
      <dgm:prSet presAssocID="{B30224F1-4296-47BE-A3B5-17CE0A87D168}" presName="hierRoot2" presStyleCnt="0">
        <dgm:presLayoutVars>
          <dgm:hierBranch/>
        </dgm:presLayoutVars>
      </dgm:prSet>
      <dgm:spPr/>
    </dgm:pt>
    <dgm:pt modelId="{38E583A4-FD88-421B-BDE4-368065D77572}" type="pres">
      <dgm:prSet presAssocID="{B30224F1-4296-47BE-A3B5-17CE0A87D168}" presName="rootComposite" presStyleCnt="0"/>
      <dgm:spPr/>
    </dgm:pt>
    <dgm:pt modelId="{B55161BC-E6A7-4AC2-A8DC-2D962DD489A0}" type="pres">
      <dgm:prSet presAssocID="{B30224F1-4296-47BE-A3B5-17CE0A87D168}" presName="rootText" presStyleLbl="node2" presStyleIdx="0" presStyleCnt="3" custScaleX="84013" custScaleY="72054">
        <dgm:presLayoutVars>
          <dgm:chPref val="3"/>
        </dgm:presLayoutVars>
      </dgm:prSet>
      <dgm:spPr/>
    </dgm:pt>
    <dgm:pt modelId="{CA9B64FE-F5B9-46D9-8A78-2DF5F31F320F}" type="pres">
      <dgm:prSet presAssocID="{B30224F1-4296-47BE-A3B5-17CE0A87D168}" presName="rootConnector" presStyleLbl="node2" presStyleIdx="0" presStyleCnt="3"/>
      <dgm:spPr/>
    </dgm:pt>
    <dgm:pt modelId="{7012FC2E-BFF1-4DA6-8B2A-B1125183E301}" type="pres">
      <dgm:prSet presAssocID="{B30224F1-4296-47BE-A3B5-17CE0A87D168}" presName="hierChild4" presStyleCnt="0"/>
      <dgm:spPr/>
    </dgm:pt>
    <dgm:pt modelId="{06DC34A1-5865-464F-B74B-9A66EAC50670}" type="pres">
      <dgm:prSet presAssocID="{22CE8CD9-02B5-49C0-8F58-D757ADA7CF2B}" presName="Name35" presStyleLbl="parChTrans1D3" presStyleIdx="0" presStyleCnt="3"/>
      <dgm:spPr/>
    </dgm:pt>
    <dgm:pt modelId="{603BC958-43AB-43D8-8B31-4EE10121C783}" type="pres">
      <dgm:prSet presAssocID="{905C4FFE-ECD3-4CCE-A359-B6A09FCD04D2}" presName="hierRoot2" presStyleCnt="0">
        <dgm:presLayoutVars>
          <dgm:hierBranch val="init"/>
        </dgm:presLayoutVars>
      </dgm:prSet>
      <dgm:spPr/>
    </dgm:pt>
    <dgm:pt modelId="{FCAB6280-7239-4C06-98CA-51B3585029B9}" type="pres">
      <dgm:prSet presAssocID="{905C4FFE-ECD3-4CCE-A359-B6A09FCD04D2}" presName="rootComposite" presStyleCnt="0"/>
      <dgm:spPr/>
    </dgm:pt>
    <dgm:pt modelId="{4917DED4-FA1F-45D0-ADE4-F2BA4390B2C0}" type="pres">
      <dgm:prSet presAssocID="{905C4FFE-ECD3-4CCE-A359-B6A09FCD04D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102BCC-79E5-497C-A38F-E4760963A756}" type="pres">
      <dgm:prSet presAssocID="{905C4FFE-ECD3-4CCE-A359-B6A09FCD04D2}" presName="rootConnector" presStyleLbl="node3" presStyleIdx="0" presStyleCnt="3"/>
      <dgm:spPr/>
    </dgm:pt>
    <dgm:pt modelId="{F47A27D1-968A-4EE6-87FC-E7B14A02D83F}" type="pres">
      <dgm:prSet presAssocID="{905C4FFE-ECD3-4CCE-A359-B6A09FCD04D2}" presName="hierChild4" presStyleCnt="0"/>
      <dgm:spPr/>
    </dgm:pt>
    <dgm:pt modelId="{CD45AAAF-04B2-4A3C-A147-9BCB08DA3EB2}" type="pres">
      <dgm:prSet presAssocID="{905C4FFE-ECD3-4CCE-A359-B6A09FCD04D2}" presName="hierChild5" presStyleCnt="0"/>
      <dgm:spPr/>
    </dgm:pt>
    <dgm:pt modelId="{42AD692F-A0EB-48DA-B736-36E81462AFB9}" type="pres">
      <dgm:prSet presAssocID="{B30224F1-4296-47BE-A3B5-17CE0A87D168}" presName="hierChild5" presStyleCnt="0"/>
      <dgm:spPr/>
    </dgm:pt>
    <dgm:pt modelId="{B0B75C6B-54C3-4B3E-8B0F-8C71D3B662FA}" type="pres">
      <dgm:prSet presAssocID="{7B8890D5-68C6-4763-A683-25AB7D4E15B9}" presName="Name37" presStyleLbl="parChTrans1D2" presStyleIdx="1" presStyleCnt="3"/>
      <dgm:spPr/>
    </dgm:pt>
    <dgm:pt modelId="{AF0F11FA-0DCE-498B-9BD6-3F3DE2CC9171}" type="pres">
      <dgm:prSet presAssocID="{7C8932DD-3F93-4E7D-9621-7BE5C4963451}" presName="hierRoot2" presStyleCnt="0">
        <dgm:presLayoutVars>
          <dgm:hierBranch/>
        </dgm:presLayoutVars>
      </dgm:prSet>
      <dgm:spPr/>
    </dgm:pt>
    <dgm:pt modelId="{FA58D4C1-D8AE-49CF-9609-A4FA7D7247A3}" type="pres">
      <dgm:prSet presAssocID="{7C8932DD-3F93-4E7D-9621-7BE5C4963451}" presName="rootComposite" presStyleCnt="0"/>
      <dgm:spPr/>
    </dgm:pt>
    <dgm:pt modelId="{37DCB414-7225-4FFE-96EC-98C7CFA68370}" type="pres">
      <dgm:prSet presAssocID="{7C8932DD-3F93-4E7D-9621-7BE5C4963451}" presName="rootText" presStyleLbl="node2" presStyleIdx="1" presStyleCnt="3" custScaleX="84063" custScaleY="72054">
        <dgm:presLayoutVars>
          <dgm:chPref val="3"/>
        </dgm:presLayoutVars>
      </dgm:prSet>
      <dgm:spPr/>
    </dgm:pt>
    <dgm:pt modelId="{F5F465E2-FF1E-4E0B-B6E8-4464C4E26B57}" type="pres">
      <dgm:prSet presAssocID="{7C8932DD-3F93-4E7D-9621-7BE5C4963451}" presName="rootConnector" presStyleLbl="node2" presStyleIdx="1" presStyleCnt="3"/>
      <dgm:spPr/>
    </dgm:pt>
    <dgm:pt modelId="{47E05113-442C-4F2E-BD35-00914315C65A}" type="pres">
      <dgm:prSet presAssocID="{7C8932DD-3F93-4E7D-9621-7BE5C4963451}" presName="hierChild4" presStyleCnt="0"/>
      <dgm:spPr/>
    </dgm:pt>
    <dgm:pt modelId="{1D21DA63-0962-4F57-B1EF-5A065911B062}" type="pres">
      <dgm:prSet presAssocID="{1E4322FD-CEDD-4037-A066-7D1E1186353A}" presName="Name35" presStyleLbl="parChTrans1D3" presStyleIdx="1" presStyleCnt="3"/>
      <dgm:spPr/>
    </dgm:pt>
    <dgm:pt modelId="{E8BD5692-1F95-4AD0-8A90-48D14C7DCD59}" type="pres">
      <dgm:prSet presAssocID="{D68FBCD4-1FDC-4F42-B741-AB3E9FAA0BE4}" presName="hierRoot2" presStyleCnt="0">
        <dgm:presLayoutVars>
          <dgm:hierBranch val="init"/>
        </dgm:presLayoutVars>
      </dgm:prSet>
      <dgm:spPr/>
    </dgm:pt>
    <dgm:pt modelId="{33BB8379-C95E-4E31-88E9-2CE5F6420DA1}" type="pres">
      <dgm:prSet presAssocID="{D68FBCD4-1FDC-4F42-B741-AB3E9FAA0BE4}" presName="rootComposite" presStyleCnt="0"/>
      <dgm:spPr/>
    </dgm:pt>
    <dgm:pt modelId="{F3A14DDF-03A4-440C-88D5-08560FAEEBE6}" type="pres">
      <dgm:prSet presAssocID="{D68FBCD4-1FDC-4F42-B741-AB3E9FAA0BE4}" presName="rootText" presStyleLbl="node3" presStyleIdx="1" presStyleCnt="3">
        <dgm:presLayoutVars>
          <dgm:chPref val="3"/>
        </dgm:presLayoutVars>
      </dgm:prSet>
      <dgm:spPr/>
    </dgm:pt>
    <dgm:pt modelId="{A345C542-F372-4726-8CB6-02352EF1C4E2}" type="pres">
      <dgm:prSet presAssocID="{D68FBCD4-1FDC-4F42-B741-AB3E9FAA0BE4}" presName="rootConnector" presStyleLbl="node3" presStyleIdx="1" presStyleCnt="3"/>
      <dgm:spPr/>
    </dgm:pt>
    <dgm:pt modelId="{6CB8DF5B-E665-4342-94FD-4BE70B2D6046}" type="pres">
      <dgm:prSet presAssocID="{D68FBCD4-1FDC-4F42-B741-AB3E9FAA0BE4}" presName="hierChild4" presStyleCnt="0"/>
      <dgm:spPr/>
    </dgm:pt>
    <dgm:pt modelId="{CE34BAD5-BE2F-4A8C-A46D-1741CF68F798}" type="pres">
      <dgm:prSet presAssocID="{D68FBCD4-1FDC-4F42-B741-AB3E9FAA0BE4}" presName="hierChild5" presStyleCnt="0"/>
      <dgm:spPr/>
    </dgm:pt>
    <dgm:pt modelId="{DEF8B8CE-B876-482D-BE3B-D4CEC5C8FBA0}" type="pres">
      <dgm:prSet presAssocID="{7C8932DD-3F93-4E7D-9621-7BE5C4963451}" presName="hierChild5" presStyleCnt="0"/>
      <dgm:spPr/>
    </dgm:pt>
    <dgm:pt modelId="{37079187-AA1C-4113-B4D4-1D491EE9DE30}" type="pres">
      <dgm:prSet presAssocID="{7327D995-F096-48D8-8E31-2DB5C92546F8}" presName="Name37" presStyleLbl="parChTrans1D2" presStyleIdx="2" presStyleCnt="3"/>
      <dgm:spPr/>
    </dgm:pt>
    <dgm:pt modelId="{AD0EBE0F-9B67-4BE9-A553-B0C6CAE3D803}" type="pres">
      <dgm:prSet presAssocID="{39BF1AF0-5CEA-4758-83CB-44D0A3A38B33}" presName="hierRoot2" presStyleCnt="0">
        <dgm:presLayoutVars>
          <dgm:hierBranch/>
        </dgm:presLayoutVars>
      </dgm:prSet>
      <dgm:spPr/>
    </dgm:pt>
    <dgm:pt modelId="{0D97C583-92A9-4F1A-8A84-F301A040FBEC}" type="pres">
      <dgm:prSet presAssocID="{39BF1AF0-5CEA-4758-83CB-44D0A3A38B33}" presName="rootComposite" presStyleCnt="0"/>
      <dgm:spPr/>
    </dgm:pt>
    <dgm:pt modelId="{9163378C-277E-438A-B24F-6B27420D969F}" type="pres">
      <dgm:prSet presAssocID="{39BF1AF0-5CEA-4758-83CB-44D0A3A38B33}" presName="rootText" presStyleLbl="node2" presStyleIdx="2" presStyleCnt="3" custScaleX="84063" custScaleY="72054">
        <dgm:presLayoutVars>
          <dgm:chPref val="3"/>
        </dgm:presLayoutVars>
      </dgm:prSet>
      <dgm:spPr/>
    </dgm:pt>
    <dgm:pt modelId="{D0F4DE24-1D32-40A9-BAB1-674A12FA56CF}" type="pres">
      <dgm:prSet presAssocID="{39BF1AF0-5CEA-4758-83CB-44D0A3A38B33}" presName="rootConnector" presStyleLbl="node2" presStyleIdx="2" presStyleCnt="3"/>
      <dgm:spPr/>
    </dgm:pt>
    <dgm:pt modelId="{C02A8B6A-B86D-4D32-A7FB-B570AB7D9B7C}" type="pres">
      <dgm:prSet presAssocID="{39BF1AF0-5CEA-4758-83CB-44D0A3A38B33}" presName="hierChild4" presStyleCnt="0"/>
      <dgm:spPr/>
    </dgm:pt>
    <dgm:pt modelId="{EC50644E-5A14-47F3-8F4A-DD5C641C751D}" type="pres">
      <dgm:prSet presAssocID="{3FC7B317-8263-4C56-B495-B372A68EB0D9}" presName="Name35" presStyleLbl="parChTrans1D3" presStyleIdx="2" presStyleCnt="3"/>
      <dgm:spPr/>
    </dgm:pt>
    <dgm:pt modelId="{98AC2453-78C3-42B8-9168-FE39DE5A50ED}" type="pres">
      <dgm:prSet presAssocID="{FF100ECA-5140-438F-8932-16683077C5BB}" presName="hierRoot2" presStyleCnt="0">
        <dgm:presLayoutVars>
          <dgm:hierBranch val="init"/>
        </dgm:presLayoutVars>
      </dgm:prSet>
      <dgm:spPr/>
    </dgm:pt>
    <dgm:pt modelId="{A0D31673-4630-4D90-AEB9-F06EA872E348}" type="pres">
      <dgm:prSet presAssocID="{FF100ECA-5140-438F-8932-16683077C5BB}" presName="rootComposite" presStyleCnt="0"/>
      <dgm:spPr/>
    </dgm:pt>
    <dgm:pt modelId="{EE5A909B-5717-4D4F-93AE-0A75D8459AA8}" type="pres">
      <dgm:prSet presAssocID="{FF100ECA-5140-438F-8932-16683077C5BB}" presName="rootText" presStyleLbl="node3" presStyleIdx="2" presStyleCnt="3">
        <dgm:presLayoutVars>
          <dgm:chPref val="3"/>
        </dgm:presLayoutVars>
      </dgm:prSet>
      <dgm:spPr/>
    </dgm:pt>
    <dgm:pt modelId="{A24DFFE2-341C-4E9C-84B2-B4D53362D6A7}" type="pres">
      <dgm:prSet presAssocID="{FF100ECA-5140-438F-8932-16683077C5BB}" presName="rootConnector" presStyleLbl="node3" presStyleIdx="2" presStyleCnt="3"/>
      <dgm:spPr/>
    </dgm:pt>
    <dgm:pt modelId="{F86DC9EB-5B85-4B02-89F4-6D8F23FAF9FD}" type="pres">
      <dgm:prSet presAssocID="{FF100ECA-5140-438F-8932-16683077C5BB}" presName="hierChild4" presStyleCnt="0"/>
      <dgm:spPr/>
    </dgm:pt>
    <dgm:pt modelId="{09B71801-1AA0-46C9-B51B-3836DE8603BB}" type="pres">
      <dgm:prSet presAssocID="{FF100ECA-5140-438F-8932-16683077C5BB}" presName="hierChild5" presStyleCnt="0"/>
      <dgm:spPr/>
    </dgm:pt>
    <dgm:pt modelId="{7783990F-1264-4A06-9548-F4E2498706D3}" type="pres">
      <dgm:prSet presAssocID="{39BF1AF0-5CEA-4758-83CB-44D0A3A38B33}" presName="hierChild5" presStyleCnt="0"/>
      <dgm:spPr/>
    </dgm:pt>
    <dgm:pt modelId="{AF528518-D0DC-4CC4-BC08-AE5E43439C8E}" type="pres">
      <dgm:prSet presAssocID="{D05B184C-0484-4A80-B1FF-23B6ED9A1B9C}" presName="hierChild3" presStyleCnt="0"/>
      <dgm:spPr/>
    </dgm:pt>
  </dgm:ptLst>
  <dgm:cxnLst>
    <dgm:cxn modelId="{0C991859-69DA-4285-A15F-A893B1057AA9}" type="presOf" srcId="{905C4FFE-ECD3-4CCE-A359-B6A09FCD04D2}" destId="{4917DED4-FA1F-45D0-ADE4-F2BA4390B2C0}" srcOrd="0" destOrd="0" presId="urn:microsoft.com/office/officeart/2005/8/layout/orgChart1"/>
    <dgm:cxn modelId="{1C4DA2A6-CF1E-47C9-B64E-0CD960FE1865}" srcId="{D05B184C-0484-4A80-B1FF-23B6ED9A1B9C}" destId="{39BF1AF0-5CEA-4758-83CB-44D0A3A38B33}" srcOrd="2" destOrd="0" parTransId="{7327D995-F096-48D8-8E31-2DB5C92546F8}" sibTransId="{C356E886-4FBC-4F2D-8239-14670356D338}"/>
    <dgm:cxn modelId="{1B53C6EB-2BFA-4A8D-B30F-DEF2BADA7F1B}" srcId="{B30224F1-4296-47BE-A3B5-17CE0A87D168}" destId="{905C4FFE-ECD3-4CCE-A359-B6A09FCD04D2}" srcOrd="0" destOrd="0" parTransId="{22CE8CD9-02B5-49C0-8F58-D757ADA7CF2B}" sibTransId="{F12D23AB-7CA5-4812-BF30-87EED2FD50A1}"/>
    <dgm:cxn modelId="{8025ED9A-4E75-43B3-972B-643582617067}" type="presOf" srcId="{905C4FFE-ECD3-4CCE-A359-B6A09FCD04D2}" destId="{F3102BCC-79E5-497C-A38F-E4760963A756}" srcOrd="1" destOrd="0" presId="urn:microsoft.com/office/officeart/2005/8/layout/orgChart1"/>
    <dgm:cxn modelId="{F22430B1-CD1C-4D49-A0B4-38C9E10ABDC8}" type="presOf" srcId="{3FC7B317-8263-4C56-B495-B372A68EB0D9}" destId="{EC50644E-5A14-47F3-8F4A-DD5C641C751D}" srcOrd="0" destOrd="0" presId="urn:microsoft.com/office/officeart/2005/8/layout/orgChart1"/>
    <dgm:cxn modelId="{B8CD362A-80F6-42AA-BFB1-9BA16C83DE3F}" type="presOf" srcId="{39BF1AF0-5CEA-4758-83CB-44D0A3A38B33}" destId="{9163378C-277E-438A-B24F-6B27420D969F}" srcOrd="0" destOrd="0" presId="urn:microsoft.com/office/officeart/2005/8/layout/orgChart1"/>
    <dgm:cxn modelId="{8607A479-9401-4FFE-AA24-58A541947A53}" type="presOf" srcId="{39BF1AF0-5CEA-4758-83CB-44D0A3A38B33}" destId="{D0F4DE24-1D32-40A9-BAB1-674A12FA56CF}" srcOrd="1" destOrd="0" presId="urn:microsoft.com/office/officeart/2005/8/layout/orgChart1"/>
    <dgm:cxn modelId="{A02B9DCE-52B4-4005-8647-00F2032D21B6}" type="presOf" srcId="{D68FBCD4-1FDC-4F42-B741-AB3E9FAA0BE4}" destId="{A345C542-F372-4726-8CB6-02352EF1C4E2}" srcOrd="1" destOrd="0" presId="urn:microsoft.com/office/officeart/2005/8/layout/orgChart1"/>
    <dgm:cxn modelId="{55CC1EB8-0E6A-4086-939F-D7515D897BF0}" type="presOf" srcId="{1E4322FD-CEDD-4037-A066-7D1E1186353A}" destId="{1D21DA63-0962-4F57-B1EF-5A065911B062}" srcOrd="0" destOrd="0" presId="urn:microsoft.com/office/officeart/2005/8/layout/orgChart1"/>
    <dgm:cxn modelId="{42466D54-91E4-40AA-99DC-AD4C24B8464E}" type="presOf" srcId="{B30224F1-4296-47BE-A3B5-17CE0A87D168}" destId="{CA9B64FE-F5B9-46D9-8A78-2DF5F31F320F}" srcOrd="1" destOrd="0" presId="urn:microsoft.com/office/officeart/2005/8/layout/orgChart1"/>
    <dgm:cxn modelId="{3E323947-1E2B-49AF-B80F-C90B77C9D10F}" type="presOf" srcId="{D68FBCD4-1FDC-4F42-B741-AB3E9FAA0BE4}" destId="{F3A14DDF-03A4-440C-88D5-08560FAEEBE6}" srcOrd="0" destOrd="0" presId="urn:microsoft.com/office/officeart/2005/8/layout/orgChart1"/>
    <dgm:cxn modelId="{203CA92D-B5A6-4C8F-B4E2-10B8685CF584}" type="presOf" srcId="{7327D995-F096-48D8-8E31-2DB5C92546F8}" destId="{37079187-AA1C-4113-B4D4-1D491EE9DE30}" srcOrd="0" destOrd="0" presId="urn:microsoft.com/office/officeart/2005/8/layout/orgChart1"/>
    <dgm:cxn modelId="{AD37A10F-3ECE-440C-A9D3-2F4321A1747F}" type="presOf" srcId="{7B8890D5-68C6-4763-A683-25AB7D4E15B9}" destId="{B0B75C6B-54C3-4B3E-8B0F-8C71D3B662FA}" srcOrd="0" destOrd="0" presId="urn:microsoft.com/office/officeart/2005/8/layout/orgChart1"/>
    <dgm:cxn modelId="{5A35ACE4-9515-4221-8CDC-7816E5FF698C}" type="presOf" srcId="{B30224F1-4296-47BE-A3B5-17CE0A87D168}" destId="{B55161BC-E6A7-4AC2-A8DC-2D962DD489A0}" srcOrd="0" destOrd="0" presId="urn:microsoft.com/office/officeart/2005/8/layout/orgChart1"/>
    <dgm:cxn modelId="{46CCCB69-9250-4009-B8A7-159D5C83D038}" srcId="{39BF1AF0-5CEA-4758-83CB-44D0A3A38B33}" destId="{FF100ECA-5140-438F-8932-16683077C5BB}" srcOrd="0" destOrd="0" parTransId="{3FC7B317-8263-4C56-B495-B372A68EB0D9}" sibTransId="{59746568-3DA0-46BB-BDEE-F54D882CE3DD}"/>
    <dgm:cxn modelId="{7D8EDAF8-FE5B-4715-9856-FA622922207F}" type="presOf" srcId="{FF100ECA-5140-438F-8932-16683077C5BB}" destId="{A24DFFE2-341C-4E9C-84B2-B4D53362D6A7}" srcOrd="1" destOrd="0" presId="urn:microsoft.com/office/officeart/2005/8/layout/orgChart1"/>
    <dgm:cxn modelId="{07D5E294-DD96-4C10-B589-0B6731F75647}" type="presOf" srcId="{D05B184C-0484-4A80-B1FF-23B6ED9A1B9C}" destId="{18F29467-9520-4845-8DD4-C0A6565FF155}" srcOrd="1" destOrd="0" presId="urn:microsoft.com/office/officeart/2005/8/layout/orgChart1"/>
    <dgm:cxn modelId="{62C57A03-14E7-48AB-85A4-B206A22C03D4}" type="presOf" srcId="{22CE8CD9-02B5-49C0-8F58-D757ADA7CF2B}" destId="{06DC34A1-5865-464F-B74B-9A66EAC50670}" srcOrd="0" destOrd="0" presId="urn:microsoft.com/office/officeart/2005/8/layout/orgChart1"/>
    <dgm:cxn modelId="{7EF33CD5-922F-46EC-BB37-209241359624}" type="presOf" srcId="{052C4968-278D-417F-BDE8-B1A302F298A5}" destId="{B55B3298-0ABC-4EAE-B661-B3EEEDDC8E18}" srcOrd="0" destOrd="0" presId="urn:microsoft.com/office/officeart/2005/8/layout/orgChart1"/>
    <dgm:cxn modelId="{CDF441A8-00CF-491C-ABFE-363E71740E57}" type="presOf" srcId="{D05B184C-0484-4A80-B1FF-23B6ED9A1B9C}" destId="{11909A93-23F1-470D-B83F-77B177D4619B}" srcOrd="0" destOrd="0" presId="urn:microsoft.com/office/officeart/2005/8/layout/orgChart1"/>
    <dgm:cxn modelId="{5AFC0B02-65BE-479E-8617-60E1349243C3}" srcId="{D05B184C-0484-4A80-B1FF-23B6ED9A1B9C}" destId="{B30224F1-4296-47BE-A3B5-17CE0A87D168}" srcOrd="0" destOrd="0" parTransId="{052C4968-278D-417F-BDE8-B1A302F298A5}" sibTransId="{F70CDB96-96B2-4AB4-9FA0-84E4A7AE8C42}"/>
    <dgm:cxn modelId="{3EB2345D-021B-4A7C-8E74-453E131D8C43}" srcId="{D05B184C-0484-4A80-B1FF-23B6ED9A1B9C}" destId="{7C8932DD-3F93-4E7D-9621-7BE5C4963451}" srcOrd="1" destOrd="0" parTransId="{7B8890D5-68C6-4763-A683-25AB7D4E15B9}" sibTransId="{B3FF4CB9-52B2-4FF9-BA08-E8DC0245CE13}"/>
    <dgm:cxn modelId="{A3671152-B021-4522-98E4-2B1DAF79702E}" type="presOf" srcId="{7C8932DD-3F93-4E7D-9621-7BE5C4963451}" destId="{F5F465E2-FF1E-4E0B-B6E8-4464C4E26B57}" srcOrd="1" destOrd="0" presId="urn:microsoft.com/office/officeart/2005/8/layout/orgChart1"/>
    <dgm:cxn modelId="{AFD79A07-A0AA-4177-8A9B-A6D3E8B7AB6D}" type="presOf" srcId="{9C4F4DB8-5B3E-4546-B887-39E54B13CCC4}" destId="{C62DCC69-441F-40C6-A23E-CADF058D6B2E}" srcOrd="0" destOrd="0" presId="urn:microsoft.com/office/officeart/2005/8/layout/orgChart1"/>
    <dgm:cxn modelId="{BE0346D1-6429-4886-B8EA-051A4E9C0F27}" type="presOf" srcId="{7C8932DD-3F93-4E7D-9621-7BE5C4963451}" destId="{37DCB414-7225-4FFE-96EC-98C7CFA68370}" srcOrd="0" destOrd="0" presId="urn:microsoft.com/office/officeart/2005/8/layout/orgChart1"/>
    <dgm:cxn modelId="{A9DD7409-D987-4AA1-A6BD-919067E7B5BC}" srcId="{9C4F4DB8-5B3E-4546-B887-39E54B13CCC4}" destId="{D05B184C-0484-4A80-B1FF-23B6ED9A1B9C}" srcOrd="0" destOrd="0" parTransId="{200194AA-9574-4DD4-9523-071E848B5EF5}" sibTransId="{5DFF4E07-FB0B-49EB-8375-F950E94FD8D0}"/>
    <dgm:cxn modelId="{84E2829C-C0C9-4989-A9B8-6BE0019523D8}" srcId="{7C8932DD-3F93-4E7D-9621-7BE5C4963451}" destId="{D68FBCD4-1FDC-4F42-B741-AB3E9FAA0BE4}" srcOrd="0" destOrd="0" parTransId="{1E4322FD-CEDD-4037-A066-7D1E1186353A}" sibTransId="{8812622F-E8D3-4BDA-9C17-1C0C02E5F71B}"/>
    <dgm:cxn modelId="{6D1B819F-1E53-44D1-A7ED-6C9FE97B83EE}" type="presOf" srcId="{FF100ECA-5140-438F-8932-16683077C5BB}" destId="{EE5A909B-5717-4D4F-93AE-0A75D8459AA8}" srcOrd="0" destOrd="0" presId="urn:microsoft.com/office/officeart/2005/8/layout/orgChart1"/>
    <dgm:cxn modelId="{336CE13C-940A-4192-AF3C-79F84E93B509}" type="presParOf" srcId="{C62DCC69-441F-40C6-A23E-CADF058D6B2E}" destId="{E9E8452E-3197-45BE-B007-6A8818D36D91}" srcOrd="0" destOrd="0" presId="urn:microsoft.com/office/officeart/2005/8/layout/orgChart1"/>
    <dgm:cxn modelId="{37591A60-93C3-46B4-A2E6-DA254EEC3D16}" type="presParOf" srcId="{E9E8452E-3197-45BE-B007-6A8818D36D91}" destId="{4D2E4F2B-D340-4D12-8E60-DFDCE1274623}" srcOrd="0" destOrd="0" presId="urn:microsoft.com/office/officeart/2005/8/layout/orgChart1"/>
    <dgm:cxn modelId="{FE6D7AE0-2746-4BBA-BCE3-E0015A554F24}" type="presParOf" srcId="{4D2E4F2B-D340-4D12-8E60-DFDCE1274623}" destId="{11909A93-23F1-470D-B83F-77B177D4619B}" srcOrd="0" destOrd="0" presId="urn:microsoft.com/office/officeart/2005/8/layout/orgChart1"/>
    <dgm:cxn modelId="{4A88F09A-4104-41F7-BEFD-AF78DEC0036D}" type="presParOf" srcId="{4D2E4F2B-D340-4D12-8E60-DFDCE1274623}" destId="{18F29467-9520-4845-8DD4-C0A6565FF155}" srcOrd="1" destOrd="0" presId="urn:microsoft.com/office/officeart/2005/8/layout/orgChart1"/>
    <dgm:cxn modelId="{AA09012F-27D4-41DC-83B7-BDED2AC83141}" type="presParOf" srcId="{E9E8452E-3197-45BE-B007-6A8818D36D91}" destId="{5086BC99-5B10-469C-B4EF-E3ED966E2F94}" srcOrd="1" destOrd="0" presId="urn:microsoft.com/office/officeart/2005/8/layout/orgChart1"/>
    <dgm:cxn modelId="{F4FBF3D4-D909-4652-A29F-604724757034}" type="presParOf" srcId="{5086BC99-5B10-469C-B4EF-E3ED966E2F94}" destId="{B55B3298-0ABC-4EAE-B661-B3EEEDDC8E18}" srcOrd="0" destOrd="0" presId="urn:microsoft.com/office/officeart/2005/8/layout/orgChart1"/>
    <dgm:cxn modelId="{9F8F617B-F742-47C6-B706-B11722097605}" type="presParOf" srcId="{5086BC99-5B10-469C-B4EF-E3ED966E2F94}" destId="{0308A5D1-D50D-46C4-9865-5013B3BC196B}" srcOrd="1" destOrd="0" presId="urn:microsoft.com/office/officeart/2005/8/layout/orgChart1"/>
    <dgm:cxn modelId="{8CA2D0EA-4DA0-4B75-B5F8-CF9CAC5C52DE}" type="presParOf" srcId="{0308A5D1-D50D-46C4-9865-5013B3BC196B}" destId="{38E583A4-FD88-421B-BDE4-368065D77572}" srcOrd="0" destOrd="0" presId="urn:microsoft.com/office/officeart/2005/8/layout/orgChart1"/>
    <dgm:cxn modelId="{70D208AB-AA79-419C-B048-568E29A490F8}" type="presParOf" srcId="{38E583A4-FD88-421B-BDE4-368065D77572}" destId="{B55161BC-E6A7-4AC2-A8DC-2D962DD489A0}" srcOrd="0" destOrd="0" presId="urn:microsoft.com/office/officeart/2005/8/layout/orgChart1"/>
    <dgm:cxn modelId="{5D42609F-18A1-4807-84FD-BFC80E04FCB4}" type="presParOf" srcId="{38E583A4-FD88-421B-BDE4-368065D77572}" destId="{CA9B64FE-F5B9-46D9-8A78-2DF5F31F320F}" srcOrd="1" destOrd="0" presId="urn:microsoft.com/office/officeart/2005/8/layout/orgChart1"/>
    <dgm:cxn modelId="{7B185BC9-6D74-494B-9137-F07F2507F577}" type="presParOf" srcId="{0308A5D1-D50D-46C4-9865-5013B3BC196B}" destId="{7012FC2E-BFF1-4DA6-8B2A-B1125183E301}" srcOrd="1" destOrd="0" presId="urn:microsoft.com/office/officeart/2005/8/layout/orgChart1"/>
    <dgm:cxn modelId="{F6CB420C-898C-4DA1-879E-7BF6AFAD09D9}" type="presParOf" srcId="{7012FC2E-BFF1-4DA6-8B2A-B1125183E301}" destId="{06DC34A1-5865-464F-B74B-9A66EAC50670}" srcOrd="0" destOrd="0" presId="urn:microsoft.com/office/officeart/2005/8/layout/orgChart1"/>
    <dgm:cxn modelId="{05C1906E-B3F3-4817-BDA9-17C7165010C7}" type="presParOf" srcId="{7012FC2E-BFF1-4DA6-8B2A-B1125183E301}" destId="{603BC958-43AB-43D8-8B31-4EE10121C783}" srcOrd="1" destOrd="0" presId="urn:microsoft.com/office/officeart/2005/8/layout/orgChart1"/>
    <dgm:cxn modelId="{A170ADD6-BB68-47AF-9C23-AAE7AF601698}" type="presParOf" srcId="{603BC958-43AB-43D8-8B31-4EE10121C783}" destId="{FCAB6280-7239-4C06-98CA-51B3585029B9}" srcOrd="0" destOrd="0" presId="urn:microsoft.com/office/officeart/2005/8/layout/orgChart1"/>
    <dgm:cxn modelId="{BCF28946-2A0A-440A-A6EA-91B023F027C5}" type="presParOf" srcId="{FCAB6280-7239-4C06-98CA-51B3585029B9}" destId="{4917DED4-FA1F-45D0-ADE4-F2BA4390B2C0}" srcOrd="0" destOrd="0" presId="urn:microsoft.com/office/officeart/2005/8/layout/orgChart1"/>
    <dgm:cxn modelId="{9F21F16D-B63F-4856-BC63-0C0F385D9297}" type="presParOf" srcId="{FCAB6280-7239-4C06-98CA-51B3585029B9}" destId="{F3102BCC-79E5-497C-A38F-E4760963A756}" srcOrd="1" destOrd="0" presId="urn:microsoft.com/office/officeart/2005/8/layout/orgChart1"/>
    <dgm:cxn modelId="{A3211DF1-88C4-4070-9383-7D64590D57F7}" type="presParOf" srcId="{603BC958-43AB-43D8-8B31-4EE10121C783}" destId="{F47A27D1-968A-4EE6-87FC-E7B14A02D83F}" srcOrd="1" destOrd="0" presId="urn:microsoft.com/office/officeart/2005/8/layout/orgChart1"/>
    <dgm:cxn modelId="{B2D4A867-7811-4F2F-B8D7-DCE91A861890}" type="presParOf" srcId="{603BC958-43AB-43D8-8B31-4EE10121C783}" destId="{CD45AAAF-04B2-4A3C-A147-9BCB08DA3EB2}" srcOrd="2" destOrd="0" presId="urn:microsoft.com/office/officeart/2005/8/layout/orgChart1"/>
    <dgm:cxn modelId="{FE351F39-4399-4EE4-8AB9-7BFD7A74CFED}" type="presParOf" srcId="{0308A5D1-D50D-46C4-9865-5013B3BC196B}" destId="{42AD692F-A0EB-48DA-B736-36E81462AFB9}" srcOrd="2" destOrd="0" presId="urn:microsoft.com/office/officeart/2005/8/layout/orgChart1"/>
    <dgm:cxn modelId="{D9EF040A-EA41-4455-8D1A-84B21BA239E1}" type="presParOf" srcId="{5086BC99-5B10-469C-B4EF-E3ED966E2F94}" destId="{B0B75C6B-54C3-4B3E-8B0F-8C71D3B662FA}" srcOrd="2" destOrd="0" presId="urn:microsoft.com/office/officeart/2005/8/layout/orgChart1"/>
    <dgm:cxn modelId="{E6E5745A-C867-48D6-8CD6-820821D09120}" type="presParOf" srcId="{5086BC99-5B10-469C-B4EF-E3ED966E2F94}" destId="{AF0F11FA-0DCE-498B-9BD6-3F3DE2CC9171}" srcOrd="3" destOrd="0" presId="urn:microsoft.com/office/officeart/2005/8/layout/orgChart1"/>
    <dgm:cxn modelId="{5B56E5B5-1D12-4C76-916E-D1EAAE62E588}" type="presParOf" srcId="{AF0F11FA-0DCE-498B-9BD6-3F3DE2CC9171}" destId="{FA58D4C1-D8AE-49CF-9609-A4FA7D7247A3}" srcOrd="0" destOrd="0" presId="urn:microsoft.com/office/officeart/2005/8/layout/orgChart1"/>
    <dgm:cxn modelId="{E17A384B-3C02-47BC-8D78-E36D1DD36B75}" type="presParOf" srcId="{FA58D4C1-D8AE-49CF-9609-A4FA7D7247A3}" destId="{37DCB414-7225-4FFE-96EC-98C7CFA68370}" srcOrd="0" destOrd="0" presId="urn:microsoft.com/office/officeart/2005/8/layout/orgChart1"/>
    <dgm:cxn modelId="{97444D83-932A-4B65-AD0B-127DE4C785AD}" type="presParOf" srcId="{FA58D4C1-D8AE-49CF-9609-A4FA7D7247A3}" destId="{F5F465E2-FF1E-4E0B-B6E8-4464C4E26B57}" srcOrd="1" destOrd="0" presId="urn:microsoft.com/office/officeart/2005/8/layout/orgChart1"/>
    <dgm:cxn modelId="{403AEA15-B70D-4A3E-BA90-D0B0D1CC6FCC}" type="presParOf" srcId="{AF0F11FA-0DCE-498B-9BD6-3F3DE2CC9171}" destId="{47E05113-442C-4F2E-BD35-00914315C65A}" srcOrd="1" destOrd="0" presId="urn:microsoft.com/office/officeart/2005/8/layout/orgChart1"/>
    <dgm:cxn modelId="{65AFEF83-4039-4237-8AD9-1235AFB11A6D}" type="presParOf" srcId="{47E05113-442C-4F2E-BD35-00914315C65A}" destId="{1D21DA63-0962-4F57-B1EF-5A065911B062}" srcOrd="0" destOrd="0" presId="urn:microsoft.com/office/officeart/2005/8/layout/orgChart1"/>
    <dgm:cxn modelId="{557524D7-DD2D-4363-B607-B041C77C7369}" type="presParOf" srcId="{47E05113-442C-4F2E-BD35-00914315C65A}" destId="{E8BD5692-1F95-4AD0-8A90-48D14C7DCD59}" srcOrd="1" destOrd="0" presId="urn:microsoft.com/office/officeart/2005/8/layout/orgChart1"/>
    <dgm:cxn modelId="{43694403-9784-4019-A703-0DFEA5420E18}" type="presParOf" srcId="{E8BD5692-1F95-4AD0-8A90-48D14C7DCD59}" destId="{33BB8379-C95E-4E31-88E9-2CE5F6420DA1}" srcOrd="0" destOrd="0" presId="urn:microsoft.com/office/officeart/2005/8/layout/orgChart1"/>
    <dgm:cxn modelId="{3AD768F7-76FA-47F0-9352-02A199B5B76A}" type="presParOf" srcId="{33BB8379-C95E-4E31-88E9-2CE5F6420DA1}" destId="{F3A14DDF-03A4-440C-88D5-08560FAEEBE6}" srcOrd="0" destOrd="0" presId="urn:microsoft.com/office/officeart/2005/8/layout/orgChart1"/>
    <dgm:cxn modelId="{267D0D4C-390C-430D-BFB2-AD0206FF184D}" type="presParOf" srcId="{33BB8379-C95E-4E31-88E9-2CE5F6420DA1}" destId="{A345C542-F372-4726-8CB6-02352EF1C4E2}" srcOrd="1" destOrd="0" presId="urn:microsoft.com/office/officeart/2005/8/layout/orgChart1"/>
    <dgm:cxn modelId="{BC7836C7-4386-4017-8577-3A093FCC560C}" type="presParOf" srcId="{E8BD5692-1F95-4AD0-8A90-48D14C7DCD59}" destId="{6CB8DF5B-E665-4342-94FD-4BE70B2D6046}" srcOrd="1" destOrd="0" presId="urn:microsoft.com/office/officeart/2005/8/layout/orgChart1"/>
    <dgm:cxn modelId="{38AB2C95-B71C-4AEC-B0F2-856E4FA37C26}" type="presParOf" srcId="{E8BD5692-1F95-4AD0-8A90-48D14C7DCD59}" destId="{CE34BAD5-BE2F-4A8C-A46D-1741CF68F798}" srcOrd="2" destOrd="0" presId="urn:microsoft.com/office/officeart/2005/8/layout/orgChart1"/>
    <dgm:cxn modelId="{EC34EE1C-8B1A-4247-BAB5-92EF73F5C962}" type="presParOf" srcId="{AF0F11FA-0DCE-498B-9BD6-3F3DE2CC9171}" destId="{DEF8B8CE-B876-482D-BE3B-D4CEC5C8FBA0}" srcOrd="2" destOrd="0" presId="urn:microsoft.com/office/officeart/2005/8/layout/orgChart1"/>
    <dgm:cxn modelId="{73DBAFE8-92AD-4140-91DC-380C92B7A9C9}" type="presParOf" srcId="{5086BC99-5B10-469C-B4EF-E3ED966E2F94}" destId="{37079187-AA1C-4113-B4D4-1D491EE9DE30}" srcOrd="4" destOrd="0" presId="urn:microsoft.com/office/officeart/2005/8/layout/orgChart1"/>
    <dgm:cxn modelId="{52BD75E2-0B1F-4791-9271-EBF45D75D636}" type="presParOf" srcId="{5086BC99-5B10-469C-B4EF-E3ED966E2F94}" destId="{AD0EBE0F-9B67-4BE9-A553-B0C6CAE3D803}" srcOrd="5" destOrd="0" presId="urn:microsoft.com/office/officeart/2005/8/layout/orgChart1"/>
    <dgm:cxn modelId="{79FCC316-46DA-4B22-A440-672F5E9C5360}" type="presParOf" srcId="{AD0EBE0F-9B67-4BE9-A553-B0C6CAE3D803}" destId="{0D97C583-92A9-4F1A-8A84-F301A040FBEC}" srcOrd="0" destOrd="0" presId="urn:microsoft.com/office/officeart/2005/8/layout/orgChart1"/>
    <dgm:cxn modelId="{8CC55B90-9B18-4C28-AFAD-9DF476F08621}" type="presParOf" srcId="{0D97C583-92A9-4F1A-8A84-F301A040FBEC}" destId="{9163378C-277E-438A-B24F-6B27420D969F}" srcOrd="0" destOrd="0" presId="urn:microsoft.com/office/officeart/2005/8/layout/orgChart1"/>
    <dgm:cxn modelId="{4449F336-A98D-4F95-882E-B892082258A9}" type="presParOf" srcId="{0D97C583-92A9-4F1A-8A84-F301A040FBEC}" destId="{D0F4DE24-1D32-40A9-BAB1-674A12FA56CF}" srcOrd="1" destOrd="0" presId="urn:microsoft.com/office/officeart/2005/8/layout/orgChart1"/>
    <dgm:cxn modelId="{392A20F4-B4D7-4090-9A1F-91F5AEE60A31}" type="presParOf" srcId="{AD0EBE0F-9B67-4BE9-A553-B0C6CAE3D803}" destId="{C02A8B6A-B86D-4D32-A7FB-B570AB7D9B7C}" srcOrd="1" destOrd="0" presId="urn:microsoft.com/office/officeart/2005/8/layout/orgChart1"/>
    <dgm:cxn modelId="{E55C0ED3-9334-45B5-A918-CDF0FE876803}" type="presParOf" srcId="{C02A8B6A-B86D-4D32-A7FB-B570AB7D9B7C}" destId="{EC50644E-5A14-47F3-8F4A-DD5C641C751D}" srcOrd="0" destOrd="0" presId="urn:microsoft.com/office/officeart/2005/8/layout/orgChart1"/>
    <dgm:cxn modelId="{7493C3F0-4BEF-46F9-B7E7-3804AD1DD6EA}" type="presParOf" srcId="{C02A8B6A-B86D-4D32-A7FB-B570AB7D9B7C}" destId="{98AC2453-78C3-42B8-9168-FE39DE5A50ED}" srcOrd="1" destOrd="0" presId="urn:microsoft.com/office/officeart/2005/8/layout/orgChart1"/>
    <dgm:cxn modelId="{6FE8F399-388F-40DE-B146-B39DEECE647F}" type="presParOf" srcId="{98AC2453-78C3-42B8-9168-FE39DE5A50ED}" destId="{A0D31673-4630-4D90-AEB9-F06EA872E348}" srcOrd="0" destOrd="0" presId="urn:microsoft.com/office/officeart/2005/8/layout/orgChart1"/>
    <dgm:cxn modelId="{1FB3B24D-3645-49F2-BC23-437095570AC8}" type="presParOf" srcId="{A0D31673-4630-4D90-AEB9-F06EA872E348}" destId="{EE5A909B-5717-4D4F-93AE-0A75D8459AA8}" srcOrd="0" destOrd="0" presId="urn:microsoft.com/office/officeart/2005/8/layout/orgChart1"/>
    <dgm:cxn modelId="{58220830-C02E-42D1-8CAD-5E15A6253C33}" type="presParOf" srcId="{A0D31673-4630-4D90-AEB9-F06EA872E348}" destId="{A24DFFE2-341C-4E9C-84B2-B4D53362D6A7}" srcOrd="1" destOrd="0" presId="urn:microsoft.com/office/officeart/2005/8/layout/orgChart1"/>
    <dgm:cxn modelId="{172C593A-674E-4B31-841B-D21AD67724A0}" type="presParOf" srcId="{98AC2453-78C3-42B8-9168-FE39DE5A50ED}" destId="{F86DC9EB-5B85-4B02-89F4-6D8F23FAF9FD}" srcOrd="1" destOrd="0" presId="urn:microsoft.com/office/officeart/2005/8/layout/orgChart1"/>
    <dgm:cxn modelId="{77E6F8D2-7439-43D7-A1C0-0E1EFE93497D}" type="presParOf" srcId="{98AC2453-78C3-42B8-9168-FE39DE5A50ED}" destId="{09B71801-1AA0-46C9-B51B-3836DE8603BB}" srcOrd="2" destOrd="0" presId="urn:microsoft.com/office/officeart/2005/8/layout/orgChart1"/>
    <dgm:cxn modelId="{ACB55F29-9CD0-4197-9252-BED8A8FF05D3}" type="presParOf" srcId="{AD0EBE0F-9B67-4BE9-A553-B0C6CAE3D803}" destId="{7783990F-1264-4A06-9548-F4E2498706D3}" srcOrd="2" destOrd="0" presId="urn:microsoft.com/office/officeart/2005/8/layout/orgChart1"/>
    <dgm:cxn modelId="{99593749-B027-4C4D-8482-3D32ED819F2A}" type="presParOf" srcId="{E9E8452E-3197-45BE-B007-6A8818D36D91}" destId="{AF528518-D0DC-4CC4-BC08-AE5E43439C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7C7603-9C9E-4A9A-94C6-47A64B848EED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9F937B7-5DF1-45EC-8C1A-2F4088D798C5}">
      <dgm:prSet/>
      <dgm:spPr>
        <a:ln>
          <a:solidFill>
            <a:srgbClr val="070797"/>
          </a:solidFill>
        </a:ln>
      </dgm:spPr>
      <dgm:t>
        <a:bodyPr/>
        <a:lstStyle/>
        <a:p>
          <a:pPr rtl="0"/>
          <a:r>
            <a:rPr lang="en-US" dirty="0" smtClean="0"/>
            <a:t>(1) RE-</a:t>
          </a:r>
          <a:r>
            <a:rPr lang="ru-RU" dirty="0" smtClean="0"/>
            <a:t>модель</a:t>
          </a:r>
          <a:endParaRPr lang="ru-RU" dirty="0"/>
        </a:p>
      </dgm:t>
    </dgm:pt>
    <dgm:pt modelId="{D4363DA0-D7ED-4EA4-AFED-01F1F5E7A50C}" type="parTrans" cxnId="{358DF2EC-6A8B-4D6E-845A-7612E5C91005}">
      <dgm:prSet/>
      <dgm:spPr/>
      <dgm:t>
        <a:bodyPr/>
        <a:lstStyle/>
        <a:p>
          <a:endParaRPr lang="ru-RU"/>
        </a:p>
      </dgm:t>
    </dgm:pt>
    <dgm:pt modelId="{FB628129-8054-4159-B638-B817CBE47814}" type="sibTrans" cxnId="{358DF2EC-6A8B-4D6E-845A-7612E5C91005}">
      <dgm:prSet/>
      <dgm:spPr/>
      <dgm:t>
        <a:bodyPr/>
        <a:lstStyle/>
        <a:p>
          <a:endParaRPr lang="ru-RU"/>
        </a:p>
      </dgm:t>
    </dgm:pt>
    <dgm:pt modelId="{ABF14A91-21B7-4442-BDDE-2E72A2015305}">
      <dgm:prSet/>
      <dgm:spPr/>
      <dgm:t>
        <a:bodyPr/>
        <a:lstStyle/>
        <a:p>
          <a:r>
            <a:rPr lang="en-US" dirty="0" smtClean="0"/>
            <a:t>(2) FE-</a:t>
          </a:r>
          <a:r>
            <a:rPr lang="ru-RU" dirty="0" smtClean="0"/>
            <a:t>модель</a:t>
          </a:r>
          <a:endParaRPr lang="ru-RU" dirty="0"/>
        </a:p>
      </dgm:t>
    </dgm:pt>
    <dgm:pt modelId="{45BDA5CD-4BDC-4D28-995F-A737EB73A0D6}" type="parTrans" cxnId="{21B47893-593F-4A2D-B779-DC57324E784F}">
      <dgm:prSet/>
      <dgm:spPr/>
      <dgm:t>
        <a:bodyPr/>
        <a:lstStyle/>
        <a:p>
          <a:endParaRPr lang="ru-RU"/>
        </a:p>
      </dgm:t>
    </dgm:pt>
    <dgm:pt modelId="{B420218F-08BE-44D3-B0AA-7A1D6AA9E7C7}" type="sibTrans" cxnId="{21B47893-593F-4A2D-B779-DC57324E784F}">
      <dgm:prSet/>
      <dgm:spPr/>
      <dgm:t>
        <a:bodyPr/>
        <a:lstStyle/>
        <a:p>
          <a:endParaRPr lang="ru-RU"/>
        </a:p>
      </dgm:t>
    </dgm:pt>
    <dgm:pt modelId="{E8BEF19A-00E8-42D7-9956-0ADE9C391311}">
      <dgm:prSet/>
      <dgm:spPr/>
      <dgm:t>
        <a:bodyPr/>
        <a:lstStyle/>
        <a:p>
          <a:pPr rtl="0"/>
          <a:r>
            <a:rPr lang="en-US" dirty="0" smtClean="0"/>
            <a:t>(3) Pooled-</a:t>
          </a:r>
          <a:r>
            <a:rPr lang="ru-RU" dirty="0" smtClean="0"/>
            <a:t>модель</a:t>
          </a:r>
          <a:endParaRPr lang="ru-RU" dirty="0"/>
        </a:p>
      </dgm:t>
    </dgm:pt>
    <dgm:pt modelId="{E38B50D7-013F-4E11-8803-5F7F02408967}" type="parTrans" cxnId="{B5B38F2A-810E-4E6E-8EA5-F759EC6DD3DA}">
      <dgm:prSet/>
      <dgm:spPr/>
      <dgm:t>
        <a:bodyPr/>
        <a:lstStyle/>
        <a:p>
          <a:endParaRPr lang="ru-RU"/>
        </a:p>
      </dgm:t>
    </dgm:pt>
    <dgm:pt modelId="{34305362-0A3C-4776-A78F-98CE83B95E25}" type="sibTrans" cxnId="{B5B38F2A-810E-4E6E-8EA5-F759EC6DD3DA}">
      <dgm:prSet/>
      <dgm:spPr/>
      <dgm:t>
        <a:bodyPr/>
        <a:lstStyle/>
        <a:p>
          <a:endParaRPr lang="ru-RU"/>
        </a:p>
      </dgm:t>
    </dgm:pt>
    <dgm:pt modelId="{8B948273-5CC6-4E6C-BD3D-4A2AA7EC4567}" type="pres">
      <dgm:prSet presAssocID="{437C7603-9C9E-4A9A-94C6-47A64B848E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155EC89-8C63-4CB8-AFB8-DA7B4E33AA91}" type="pres">
      <dgm:prSet presAssocID="{79F937B7-5DF1-45EC-8C1A-2F4088D798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F501FF-9936-43CF-9C17-55ED05CB029B}" type="pres">
      <dgm:prSet presAssocID="{FB628129-8054-4159-B638-B817CBE47814}" presName="spacer" presStyleCnt="0"/>
      <dgm:spPr/>
    </dgm:pt>
    <dgm:pt modelId="{219638AF-8F9F-4BB2-A73D-C891756D09D1}" type="pres">
      <dgm:prSet presAssocID="{ABF14A91-21B7-4442-BDDE-2E72A201530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A0D663-742D-4F09-8A0E-22125A4AFD85}" type="pres">
      <dgm:prSet presAssocID="{B420218F-08BE-44D3-B0AA-7A1D6AA9E7C7}" presName="spacer" presStyleCnt="0"/>
      <dgm:spPr/>
    </dgm:pt>
    <dgm:pt modelId="{081C0635-89D4-4FE3-8E1C-6CCEDA004C39}" type="pres">
      <dgm:prSet presAssocID="{E8BEF19A-00E8-42D7-9956-0ADE9C3913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88237D-1152-45CD-A48A-F06CB76BC7AB}" type="presOf" srcId="{437C7603-9C9E-4A9A-94C6-47A64B848EED}" destId="{8B948273-5CC6-4E6C-BD3D-4A2AA7EC4567}" srcOrd="0" destOrd="0" presId="urn:microsoft.com/office/officeart/2005/8/layout/vList2"/>
    <dgm:cxn modelId="{21B47893-593F-4A2D-B779-DC57324E784F}" srcId="{437C7603-9C9E-4A9A-94C6-47A64B848EED}" destId="{ABF14A91-21B7-4442-BDDE-2E72A2015305}" srcOrd="1" destOrd="0" parTransId="{45BDA5CD-4BDC-4D28-995F-A737EB73A0D6}" sibTransId="{B420218F-08BE-44D3-B0AA-7A1D6AA9E7C7}"/>
    <dgm:cxn modelId="{358DF2EC-6A8B-4D6E-845A-7612E5C91005}" srcId="{437C7603-9C9E-4A9A-94C6-47A64B848EED}" destId="{79F937B7-5DF1-45EC-8C1A-2F4088D798C5}" srcOrd="0" destOrd="0" parTransId="{D4363DA0-D7ED-4EA4-AFED-01F1F5E7A50C}" sibTransId="{FB628129-8054-4159-B638-B817CBE47814}"/>
    <dgm:cxn modelId="{057A15A3-846F-4375-A94A-F8EAEE7F7177}" type="presOf" srcId="{ABF14A91-21B7-4442-BDDE-2E72A2015305}" destId="{219638AF-8F9F-4BB2-A73D-C891756D09D1}" srcOrd="0" destOrd="0" presId="urn:microsoft.com/office/officeart/2005/8/layout/vList2"/>
    <dgm:cxn modelId="{E20AC38C-7856-4BC4-8229-C45010A3831A}" type="presOf" srcId="{E8BEF19A-00E8-42D7-9956-0ADE9C391311}" destId="{081C0635-89D4-4FE3-8E1C-6CCEDA004C39}" srcOrd="0" destOrd="0" presId="urn:microsoft.com/office/officeart/2005/8/layout/vList2"/>
    <dgm:cxn modelId="{8A271C72-5116-4EC4-9860-7B2E5AC52BF8}" type="presOf" srcId="{79F937B7-5DF1-45EC-8C1A-2F4088D798C5}" destId="{D155EC89-8C63-4CB8-AFB8-DA7B4E33AA91}" srcOrd="0" destOrd="0" presId="urn:microsoft.com/office/officeart/2005/8/layout/vList2"/>
    <dgm:cxn modelId="{B5B38F2A-810E-4E6E-8EA5-F759EC6DD3DA}" srcId="{437C7603-9C9E-4A9A-94C6-47A64B848EED}" destId="{E8BEF19A-00E8-42D7-9956-0ADE9C391311}" srcOrd="2" destOrd="0" parTransId="{E38B50D7-013F-4E11-8803-5F7F02408967}" sibTransId="{34305362-0A3C-4776-A78F-98CE83B95E25}"/>
    <dgm:cxn modelId="{FCBF60F2-9FBE-4FF5-9C9F-9EA89BA2DC8E}" type="presParOf" srcId="{8B948273-5CC6-4E6C-BD3D-4A2AA7EC4567}" destId="{D155EC89-8C63-4CB8-AFB8-DA7B4E33AA91}" srcOrd="0" destOrd="0" presId="urn:microsoft.com/office/officeart/2005/8/layout/vList2"/>
    <dgm:cxn modelId="{0238408B-EE69-4048-8040-BFB55228501A}" type="presParOf" srcId="{8B948273-5CC6-4E6C-BD3D-4A2AA7EC4567}" destId="{B4F501FF-9936-43CF-9C17-55ED05CB029B}" srcOrd="1" destOrd="0" presId="urn:microsoft.com/office/officeart/2005/8/layout/vList2"/>
    <dgm:cxn modelId="{BC8DE059-F7B7-48D3-B7CE-7845450012E0}" type="presParOf" srcId="{8B948273-5CC6-4E6C-BD3D-4A2AA7EC4567}" destId="{219638AF-8F9F-4BB2-A73D-C891756D09D1}" srcOrd="2" destOrd="0" presId="urn:microsoft.com/office/officeart/2005/8/layout/vList2"/>
    <dgm:cxn modelId="{EB78BC3A-FB11-4B98-B841-9F6216257777}" type="presParOf" srcId="{8B948273-5CC6-4E6C-BD3D-4A2AA7EC4567}" destId="{A1A0D663-742D-4F09-8A0E-22125A4AFD85}" srcOrd="3" destOrd="0" presId="urn:microsoft.com/office/officeart/2005/8/layout/vList2"/>
    <dgm:cxn modelId="{A3CE0BEC-9EDA-45E7-9858-E90E0B3374C5}" type="presParOf" srcId="{8B948273-5CC6-4E6C-BD3D-4A2AA7EC4567}" destId="{081C0635-89D4-4FE3-8E1C-6CCEDA004C39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38CE28-2118-4C37-9B20-7895A30CEC8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59B9F9-63B5-4C2F-B9E2-C829BFCC88B1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1800"/>
            </a:spcAft>
          </a:pPr>
          <a:r>
            <a:rPr lang="ru-RU" sz="1800" b="1" dirty="0" smtClean="0"/>
            <a:t>ТЕСТ ХАУСМАНА</a:t>
          </a:r>
          <a:endParaRPr lang="en-US" sz="1800" b="1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p-</a:t>
          </a:r>
          <a:r>
            <a:rPr lang="ru-RU" sz="2000" dirty="0" err="1" smtClean="0"/>
            <a:t>value</a:t>
          </a:r>
          <a:r>
            <a:rPr lang="ru-RU" sz="2000" dirty="0" smtClean="0"/>
            <a:t> = 0.166 ⇒ </a:t>
          </a:r>
          <a:endParaRPr lang="en-US" sz="2000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RE</a:t>
          </a:r>
          <a:r>
            <a:rPr lang="en-US" sz="2000" dirty="0" smtClean="0"/>
            <a:t> </a:t>
          </a:r>
          <a:r>
            <a:rPr lang="ru-RU" sz="2000" dirty="0" smtClean="0"/>
            <a:t>лучше </a:t>
          </a:r>
          <a:r>
            <a:rPr lang="en-US" sz="2000" dirty="0" smtClean="0"/>
            <a:t>FE</a:t>
          </a:r>
          <a:endParaRPr lang="ru-RU" sz="2000" dirty="0"/>
        </a:p>
      </dgm:t>
    </dgm:pt>
    <dgm:pt modelId="{938B9E4E-C2CF-474B-B748-AE997C7577EC}" type="parTrans" cxnId="{D9897FD2-2829-4C40-8F38-49CC1E75A134}">
      <dgm:prSet/>
      <dgm:spPr/>
      <dgm:t>
        <a:bodyPr/>
        <a:lstStyle/>
        <a:p>
          <a:endParaRPr lang="ru-RU"/>
        </a:p>
      </dgm:t>
    </dgm:pt>
    <dgm:pt modelId="{54EDAC0C-E317-4ED7-8669-CB87A5EFA512}" type="sibTrans" cxnId="{D9897FD2-2829-4C40-8F38-49CC1E75A134}">
      <dgm:prSet/>
      <dgm:spPr/>
      <dgm:t>
        <a:bodyPr/>
        <a:lstStyle/>
        <a:p>
          <a:endParaRPr lang="ru-RU"/>
        </a:p>
      </dgm:t>
    </dgm:pt>
    <dgm:pt modelId="{0A9F014A-F080-4B75-89CE-B566C187B15F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1800"/>
            </a:spcAft>
          </a:pPr>
          <a:r>
            <a:rPr lang="en-US" sz="1800" b="1" dirty="0" smtClean="0"/>
            <a:t>T</a:t>
          </a:r>
          <a:r>
            <a:rPr lang="ru-RU" sz="1800" b="1" dirty="0" smtClean="0"/>
            <a:t>ЕСТ БРОЙША-ПАГАНА</a:t>
          </a:r>
          <a:endParaRPr lang="en-US" sz="1800" b="1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p-</a:t>
          </a:r>
          <a:r>
            <a:rPr lang="ru-RU" sz="2000" dirty="0" err="1" smtClean="0"/>
            <a:t>value</a:t>
          </a:r>
          <a:r>
            <a:rPr lang="ru-RU" sz="2000" dirty="0" smtClean="0"/>
            <a:t> &lt; 2.2e-16</a:t>
          </a:r>
          <a:r>
            <a:rPr lang="en-US" sz="2000" dirty="0" smtClean="0"/>
            <a:t> </a:t>
          </a:r>
          <a:r>
            <a:rPr lang="ru-RU" sz="2000" dirty="0" smtClean="0"/>
            <a:t>⇒ </a:t>
          </a:r>
          <a:endParaRPr lang="en-US" sz="2000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R</a:t>
          </a:r>
          <a:r>
            <a:rPr lang="en-US" sz="2000" dirty="0" smtClean="0"/>
            <a:t>E </a:t>
          </a:r>
          <a:r>
            <a:rPr lang="ru-RU" sz="2000" dirty="0" smtClean="0"/>
            <a:t>лучше </a:t>
          </a:r>
          <a:r>
            <a:rPr lang="en-US" sz="2000" dirty="0" smtClean="0"/>
            <a:t>Pooled</a:t>
          </a:r>
          <a:endParaRPr lang="ru-RU" sz="2000" dirty="0"/>
        </a:p>
      </dgm:t>
    </dgm:pt>
    <dgm:pt modelId="{1A92CD2D-7CCC-4929-9F61-D915E257A056}" type="parTrans" cxnId="{CE50C398-9A6D-4CE1-86EE-767779EFAE8F}">
      <dgm:prSet/>
      <dgm:spPr/>
      <dgm:t>
        <a:bodyPr/>
        <a:lstStyle/>
        <a:p>
          <a:endParaRPr lang="ru-RU"/>
        </a:p>
      </dgm:t>
    </dgm:pt>
    <dgm:pt modelId="{32494544-5F95-47DE-8A82-CB5C55BB0CEA}" type="sibTrans" cxnId="{CE50C398-9A6D-4CE1-86EE-767779EFAE8F}">
      <dgm:prSet/>
      <dgm:spPr/>
      <dgm:t>
        <a:bodyPr/>
        <a:lstStyle/>
        <a:p>
          <a:endParaRPr lang="ru-RU"/>
        </a:p>
      </dgm:t>
    </dgm:pt>
    <dgm:pt modelId="{D8772240-9DE3-49DA-AC53-CCE02CC1ED33}">
      <dgm:prSet custT="1"/>
      <dgm:spPr/>
      <dgm:t>
        <a:bodyPr/>
        <a:lstStyle/>
        <a:p>
          <a:pPr rtl="0">
            <a:lnSpc>
              <a:spcPct val="90000"/>
            </a:lnSpc>
            <a:spcAft>
              <a:spcPts val="1800"/>
            </a:spcAft>
          </a:pPr>
          <a:r>
            <a:rPr lang="en-US" sz="1800" b="1" dirty="0" smtClean="0"/>
            <a:t>F</a:t>
          </a:r>
          <a:r>
            <a:rPr lang="ru-RU" sz="1800" b="1" dirty="0" smtClean="0"/>
            <a:t>-ТЕСТ</a:t>
          </a:r>
          <a:endParaRPr lang="en-US" sz="1800" b="1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p-</a:t>
          </a:r>
          <a:r>
            <a:rPr lang="ru-RU" sz="2000" dirty="0" err="1" smtClean="0"/>
            <a:t>value</a:t>
          </a:r>
          <a:r>
            <a:rPr lang="ru-RU" sz="2000" dirty="0" smtClean="0"/>
            <a:t> &lt; 2.2e16</a:t>
          </a:r>
          <a:r>
            <a:rPr lang="en-US" sz="2000" dirty="0" smtClean="0"/>
            <a:t> </a:t>
          </a:r>
          <a:r>
            <a:rPr lang="ru-RU" sz="2000" dirty="0" smtClean="0"/>
            <a:t>⇒ </a:t>
          </a:r>
          <a:endParaRPr lang="en-US" sz="2000" dirty="0" smtClean="0"/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ru-RU" sz="2000" dirty="0" smtClean="0"/>
            <a:t>FE</a:t>
          </a:r>
          <a:r>
            <a:rPr lang="en-US" sz="2000" dirty="0" smtClean="0"/>
            <a:t> </a:t>
          </a:r>
          <a:r>
            <a:rPr lang="ru-RU" sz="2000" dirty="0" smtClean="0"/>
            <a:t>лучше </a:t>
          </a:r>
          <a:r>
            <a:rPr lang="en-US" sz="2000" dirty="0" smtClean="0"/>
            <a:t>Pooled</a:t>
          </a:r>
          <a:r>
            <a:rPr lang="ru-RU" sz="2000" dirty="0" smtClean="0"/>
            <a:t> </a:t>
          </a:r>
          <a:endParaRPr lang="ru-RU" sz="2000" dirty="0"/>
        </a:p>
      </dgm:t>
    </dgm:pt>
    <dgm:pt modelId="{DDBB766B-C8D4-4A1A-9CDC-23981EE50CA1}" type="parTrans" cxnId="{7A8315FB-042E-4BD9-AAA9-1D0A1AD1AD72}">
      <dgm:prSet/>
      <dgm:spPr/>
      <dgm:t>
        <a:bodyPr/>
        <a:lstStyle/>
        <a:p>
          <a:endParaRPr lang="ru-RU"/>
        </a:p>
      </dgm:t>
    </dgm:pt>
    <dgm:pt modelId="{43866B2C-4637-434F-A18A-2AC4942B1BD3}" type="sibTrans" cxnId="{7A8315FB-042E-4BD9-AAA9-1D0A1AD1AD72}">
      <dgm:prSet/>
      <dgm:spPr/>
      <dgm:t>
        <a:bodyPr/>
        <a:lstStyle/>
        <a:p>
          <a:endParaRPr lang="ru-RU"/>
        </a:p>
      </dgm:t>
    </dgm:pt>
    <dgm:pt modelId="{7E279DF0-9531-40A3-80D9-57C1E54843A3}" type="pres">
      <dgm:prSet presAssocID="{FB38CE28-2118-4C37-9B20-7895A30CEC8E}" presName="Name0" presStyleCnt="0">
        <dgm:presLayoutVars>
          <dgm:dir/>
          <dgm:resizeHandles val="exact"/>
        </dgm:presLayoutVars>
      </dgm:prSet>
      <dgm:spPr/>
    </dgm:pt>
    <dgm:pt modelId="{25EE60C0-89FB-4B38-AE03-8919350FB160}" type="pres">
      <dgm:prSet presAssocID="{5159B9F9-63B5-4C2F-B9E2-C829BFCC88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999E9D-9566-4F45-BFB3-A775BCC22213}" type="pres">
      <dgm:prSet presAssocID="{54EDAC0C-E317-4ED7-8669-CB87A5EFA512}" presName="sibTrans" presStyleLbl="sibTrans2D1" presStyleIdx="0" presStyleCnt="2"/>
      <dgm:spPr/>
    </dgm:pt>
    <dgm:pt modelId="{370723C3-177A-4614-8D61-0511BE9CF269}" type="pres">
      <dgm:prSet presAssocID="{54EDAC0C-E317-4ED7-8669-CB87A5EFA512}" presName="connectorText" presStyleLbl="sibTrans2D1" presStyleIdx="0" presStyleCnt="2"/>
      <dgm:spPr/>
    </dgm:pt>
    <dgm:pt modelId="{628EB4F3-9EBC-4D20-9D8B-4E46AF59CEFB}" type="pres">
      <dgm:prSet presAssocID="{0A9F014A-F080-4B75-89CE-B566C187B1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1487D-90D7-468B-9D67-1D9EC818A285}" type="pres">
      <dgm:prSet presAssocID="{32494544-5F95-47DE-8A82-CB5C55BB0CEA}" presName="sibTrans" presStyleLbl="sibTrans2D1" presStyleIdx="1" presStyleCnt="2"/>
      <dgm:spPr/>
    </dgm:pt>
    <dgm:pt modelId="{D2FA7B12-0C40-4BF7-9B82-DF7FAA079FB0}" type="pres">
      <dgm:prSet presAssocID="{32494544-5F95-47DE-8A82-CB5C55BB0CEA}" presName="connectorText" presStyleLbl="sibTrans2D1" presStyleIdx="1" presStyleCnt="2"/>
      <dgm:spPr/>
    </dgm:pt>
    <dgm:pt modelId="{92BBCA10-A1BE-45CC-9A3B-8C10BF3E351F}" type="pres">
      <dgm:prSet presAssocID="{D8772240-9DE3-49DA-AC53-CCE02CC1ED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697B69-7590-4069-A4E5-0044F3643AF1}" type="presOf" srcId="{54EDAC0C-E317-4ED7-8669-CB87A5EFA512}" destId="{C3999E9D-9566-4F45-BFB3-A775BCC22213}" srcOrd="0" destOrd="0" presId="urn:microsoft.com/office/officeart/2005/8/layout/process1"/>
    <dgm:cxn modelId="{4C519520-9AE0-4C2F-B35C-21C61BFEFD10}" type="presOf" srcId="{32494544-5F95-47DE-8A82-CB5C55BB0CEA}" destId="{D2FA7B12-0C40-4BF7-9B82-DF7FAA079FB0}" srcOrd="1" destOrd="0" presId="urn:microsoft.com/office/officeart/2005/8/layout/process1"/>
    <dgm:cxn modelId="{7A8315FB-042E-4BD9-AAA9-1D0A1AD1AD72}" srcId="{FB38CE28-2118-4C37-9B20-7895A30CEC8E}" destId="{D8772240-9DE3-49DA-AC53-CCE02CC1ED33}" srcOrd="2" destOrd="0" parTransId="{DDBB766B-C8D4-4A1A-9CDC-23981EE50CA1}" sibTransId="{43866B2C-4637-434F-A18A-2AC4942B1BD3}"/>
    <dgm:cxn modelId="{B15027E9-516C-4B81-92E2-3A265C77C8AF}" type="presOf" srcId="{32494544-5F95-47DE-8A82-CB5C55BB0CEA}" destId="{07E1487D-90D7-468B-9D67-1D9EC818A285}" srcOrd="0" destOrd="0" presId="urn:microsoft.com/office/officeart/2005/8/layout/process1"/>
    <dgm:cxn modelId="{8388EA93-5E73-4F41-9ECA-4D1B88FABCD5}" type="presOf" srcId="{D8772240-9DE3-49DA-AC53-CCE02CC1ED33}" destId="{92BBCA10-A1BE-45CC-9A3B-8C10BF3E351F}" srcOrd="0" destOrd="0" presId="urn:microsoft.com/office/officeart/2005/8/layout/process1"/>
    <dgm:cxn modelId="{39844759-D160-4829-9618-D3E85E7CCF6F}" type="presOf" srcId="{0A9F014A-F080-4B75-89CE-B566C187B15F}" destId="{628EB4F3-9EBC-4D20-9D8B-4E46AF59CEFB}" srcOrd="0" destOrd="0" presId="urn:microsoft.com/office/officeart/2005/8/layout/process1"/>
    <dgm:cxn modelId="{915E8A59-35C0-49DD-974F-7A1770B2FA96}" type="presOf" srcId="{54EDAC0C-E317-4ED7-8669-CB87A5EFA512}" destId="{370723C3-177A-4614-8D61-0511BE9CF269}" srcOrd="1" destOrd="0" presId="urn:microsoft.com/office/officeart/2005/8/layout/process1"/>
    <dgm:cxn modelId="{6E02E2C7-5479-4D0E-9DCF-E5C23E6136E3}" type="presOf" srcId="{5159B9F9-63B5-4C2F-B9E2-C829BFCC88B1}" destId="{25EE60C0-89FB-4B38-AE03-8919350FB160}" srcOrd="0" destOrd="0" presId="urn:microsoft.com/office/officeart/2005/8/layout/process1"/>
    <dgm:cxn modelId="{CE50C398-9A6D-4CE1-86EE-767779EFAE8F}" srcId="{FB38CE28-2118-4C37-9B20-7895A30CEC8E}" destId="{0A9F014A-F080-4B75-89CE-B566C187B15F}" srcOrd="1" destOrd="0" parTransId="{1A92CD2D-7CCC-4929-9F61-D915E257A056}" sibTransId="{32494544-5F95-47DE-8A82-CB5C55BB0CEA}"/>
    <dgm:cxn modelId="{096AEEEA-9B9E-4D9C-AD05-67824C689306}" type="presOf" srcId="{FB38CE28-2118-4C37-9B20-7895A30CEC8E}" destId="{7E279DF0-9531-40A3-80D9-57C1E54843A3}" srcOrd="0" destOrd="0" presId="urn:microsoft.com/office/officeart/2005/8/layout/process1"/>
    <dgm:cxn modelId="{D9897FD2-2829-4C40-8F38-49CC1E75A134}" srcId="{FB38CE28-2118-4C37-9B20-7895A30CEC8E}" destId="{5159B9F9-63B5-4C2F-B9E2-C829BFCC88B1}" srcOrd="0" destOrd="0" parTransId="{938B9E4E-C2CF-474B-B748-AE997C7577EC}" sibTransId="{54EDAC0C-E317-4ED7-8669-CB87A5EFA512}"/>
    <dgm:cxn modelId="{8C91629A-D7E1-4660-BD23-E1BF7963DD1B}" type="presParOf" srcId="{7E279DF0-9531-40A3-80D9-57C1E54843A3}" destId="{25EE60C0-89FB-4B38-AE03-8919350FB160}" srcOrd="0" destOrd="0" presId="urn:microsoft.com/office/officeart/2005/8/layout/process1"/>
    <dgm:cxn modelId="{7682B92B-0D8D-42E0-A614-2742B8584E83}" type="presParOf" srcId="{7E279DF0-9531-40A3-80D9-57C1E54843A3}" destId="{C3999E9D-9566-4F45-BFB3-A775BCC22213}" srcOrd="1" destOrd="0" presId="urn:microsoft.com/office/officeart/2005/8/layout/process1"/>
    <dgm:cxn modelId="{4F1CD8A8-F20C-40A4-B2B8-28D78DB4FC24}" type="presParOf" srcId="{C3999E9D-9566-4F45-BFB3-A775BCC22213}" destId="{370723C3-177A-4614-8D61-0511BE9CF269}" srcOrd="0" destOrd="0" presId="urn:microsoft.com/office/officeart/2005/8/layout/process1"/>
    <dgm:cxn modelId="{4E33ED20-B852-42F5-B5C6-5CE945C1B70D}" type="presParOf" srcId="{7E279DF0-9531-40A3-80D9-57C1E54843A3}" destId="{628EB4F3-9EBC-4D20-9D8B-4E46AF59CEFB}" srcOrd="2" destOrd="0" presId="urn:microsoft.com/office/officeart/2005/8/layout/process1"/>
    <dgm:cxn modelId="{5172FD37-A12B-410F-91B1-ED7FEDD8E67F}" type="presParOf" srcId="{7E279DF0-9531-40A3-80D9-57C1E54843A3}" destId="{07E1487D-90D7-468B-9D67-1D9EC818A285}" srcOrd="3" destOrd="0" presId="urn:microsoft.com/office/officeart/2005/8/layout/process1"/>
    <dgm:cxn modelId="{1CF045E7-93E3-4F97-A543-A147F590CC8F}" type="presParOf" srcId="{07E1487D-90D7-468B-9D67-1D9EC818A285}" destId="{D2FA7B12-0C40-4BF7-9B82-DF7FAA079FB0}" srcOrd="0" destOrd="0" presId="urn:microsoft.com/office/officeart/2005/8/layout/process1"/>
    <dgm:cxn modelId="{B9F1F83C-0734-4FFA-88AF-4C5472391033}" type="presParOf" srcId="{7E279DF0-9531-40A3-80D9-57C1E54843A3}" destId="{92BBCA10-A1BE-45CC-9A3B-8C10BF3E35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798517-3B17-48BC-AE5D-2C99CA84E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7A68880-163A-4481-AAD5-DAD2826B0822}">
      <dgm:prSet/>
      <dgm:spPr/>
      <dgm:t>
        <a:bodyPr/>
        <a:lstStyle/>
        <a:p>
          <a:pPr algn="ctr" rtl="0"/>
          <a:r>
            <a:rPr lang="ru-RU" dirty="0" smtClean="0"/>
            <a:t>RE &gt; FE &gt; </a:t>
          </a:r>
          <a:r>
            <a:rPr lang="ru-RU" dirty="0" err="1" smtClean="0"/>
            <a:t>Pooled</a:t>
          </a:r>
          <a:endParaRPr lang="ru-RU" dirty="0"/>
        </a:p>
      </dgm:t>
    </dgm:pt>
    <dgm:pt modelId="{2C384EE2-621E-4D2D-8C76-A2428678B2A2}" type="parTrans" cxnId="{4ECA8999-C34F-4468-9AF4-C75B2CB1A09F}">
      <dgm:prSet/>
      <dgm:spPr/>
      <dgm:t>
        <a:bodyPr/>
        <a:lstStyle/>
        <a:p>
          <a:endParaRPr lang="ru-RU"/>
        </a:p>
      </dgm:t>
    </dgm:pt>
    <dgm:pt modelId="{45205F51-4561-45A8-8143-894B77082D54}" type="sibTrans" cxnId="{4ECA8999-C34F-4468-9AF4-C75B2CB1A09F}">
      <dgm:prSet/>
      <dgm:spPr/>
      <dgm:t>
        <a:bodyPr/>
        <a:lstStyle/>
        <a:p>
          <a:endParaRPr lang="ru-RU"/>
        </a:p>
      </dgm:t>
    </dgm:pt>
    <dgm:pt modelId="{79C1F22C-0552-4DBC-96D2-022BD962D51D}" type="pres">
      <dgm:prSet presAssocID="{D0798517-3B17-48BC-AE5D-2C99CA84E815}" presName="linear" presStyleCnt="0">
        <dgm:presLayoutVars>
          <dgm:animLvl val="lvl"/>
          <dgm:resizeHandles val="exact"/>
        </dgm:presLayoutVars>
      </dgm:prSet>
      <dgm:spPr/>
    </dgm:pt>
    <dgm:pt modelId="{44E07F96-60B0-467D-8D25-492A5A9221F3}" type="pres">
      <dgm:prSet presAssocID="{17A68880-163A-4481-AAD5-DAD2826B0822}" presName="parentText" presStyleLbl="node1" presStyleIdx="0" presStyleCnt="1" custLinFactNeighborX="-3549" custLinFactNeighborY="-1057">
        <dgm:presLayoutVars>
          <dgm:chMax val="0"/>
          <dgm:bulletEnabled val="1"/>
        </dgm:presLayoutVars>
      </dgm:prSet>
      <dgm:spPr/>
    </dgm:pt>
  </dgm:ptLst>
  <dgm:cxnLst>
    <dgm:cxn modelId="{4ECA8999-C34F-4468-9AF4-C75B2CB1A09F}" srcId="{D0798517-3B17-48BC-AE5D-2C99CA84E815}" destId="{17A68880-163A-4481-AAD5-DAD2826B0822}" srcOrd="0" destOrd="0" parTransId="{2C384EE2-621E-4D2D-8C76-A2428678B2A2}" sibTransId="{45205F51-4561-45A8-8143-894B77082D54}"/>
    <dgm:cxn modelId="{2C919E90-6DD3-46B9-B819-C83E3348FFD6}" type="presOf" srcId="{D0798517-3B17-48BC-AE5D-2C99CA84E815}" destId="{79C1F22C-0552-4DBC-96D2-022BD962D51D}" srcOrd="0" destOrd="0" presId="urn:microsoft.com/office/officeart/2005/8/layout/vList2"/>
    <dgm:cxn modelId="{181B5856-8116-4807-834B-F8669DD5D317}" type="presOf" srcId="{17A68880-163A-4481-AAD5-DAD2826B0822}" destId="{44E07F96-60B0-467D-8D25-492A5A9221F3}" srcOrd="0" destOrd="0" presId="urn:microsoft.com/office/officeart/2005/8/layout/vList2"/>
    <dgm:cxn modelId="{7C7C3B5E-0CDE-45FA-92A1-2BE5EE106CC5}" type="presParOf" srcId="{79C1F22C-0552-4DBC-96D2-022BD962D51D}" destId="{44E07F96-60B0-467D-8D25-492A5A9221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9E4E65-CA1F-4A49-8D4E-04614C7D4E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0E248A-0DE3-4848-B43E-57025721275C}">
      <dgm:prSet/>
      <dgm:spPr/>
      <dgm:t>
        <a:bodyPr/>
        <a:lstStyle/>
        <a:p>
          <a:pPr rtl="0"/>
          <a:r>
            <a:rPr lang="ru-RU" b="1" dirty="0" smtClean="0"/>
            <a:t>Число поступивших </a:t>
          </a:r>
          <a:r>
            <a:rPr lang="ru-RU" dirty="0" smtClean="0"/>
            <a:t>по целевой квоте положительно влияет для москвичей и отрицательно для регионов</a:t>
          </a:r>
          <a:endParaRPr lang="ru-RU" dirty="0"/>
        </a:p>
      </dgm:t>
    </dgm:pt>
    <dgm:pt modelId="{711986EC-F581-4CF9-994D-9E6B41924602}" type="parTrans" cxnId="{8B86FA0F-4D19-4E69-8996-94B7A8C11E57}">
      <dgm:prSet/>
      <dgm:spPr/>
      <dgm:t>
        <a:bodyPr/>
        <a:lstStyle/>
        <a:p>
          <a:endParaRPr lang="ru-RU"/>
        </a:p>
      </dgm:t>
    </dgm:pt>
    <dgm:pt modelId="{4AF6A00C-B1E2-446E-8044-43ECA8057159}" type="sibTrans" cxnId="{8B86FA0F-4D19-4E69-8996-94B7A8C11E57}">
      <dgm:prSet/>
      <dgm:spPr/>
      <dgm:t>
        <a:bodyPr/>
        <a:lstStyle/>
        <a:p>
          <a:endParaRPr lang="ru-RU"/>
        </a:p>
      </dgm:t>
    </dgm:pt>
    <dgm:pt modelId="{8D5396A7-BE75-4514-9DD2-5D1AFB9756DF}">
      <dgm:prSet/>
      <dgm:spPr/>
      <dgm:t>
        <a:bodyPr/>
        <a:lstStyle/>
        <a:p>
          <a:pPr rtl="0"/>
          <a:r>
            <a:rPr lang="ru-RU" dirty="0" smtClean="0"/>
            <a:t>Для всех групп, за исключением москвичей, </a:t>
          </a:r>
          <a:r>
            <a:rPr lang="ru-RU" b="1" dirty="0" smtClean="0"/>
            <a:t>размер конкурса </a:t>
          </a:r>
          <a:r>
            <a:rPr lang="ru-RU" dirty="0" smtClean="0"/>
            <a:t>значим и оказывает положительное влияние, для иногородних также значим квадрат этой переменной, где вершина находится около 1100</a:t>
          </a:r>
          <a:endParaRPr lang="ru-RU" dirty="0"/>
        </a:p>
      </dgm:t>
    </dgm:pt>
    <dgm:pt modelId="{C94C969C-9256-485C-AB3B-A3EEB120A95C}" type="parTrans" cxnId="{0B5964FA-0A06-4910-A29E-82F5CDCF63FC}">
      <dgm:prSet/>
      <dgm:spPr/>
      <dgm:t>
        <a:bodyPr/>
        <a:lstStyle/>
        <a:p>
          <a:endParaRPr lang="ru-RU"/>
        </a:p>
      </dgm:t>
    </dgm:pt>
    <dgm:pt modelId="{8675992A-5CE3-48AB-AC40-9E59981CB6C3}" type="sibTrans" cxnId="{0B5964FA-0A06-4910-A29E-82F5CDCF63FC}">
      <dgm:prSet/>
      <dgm:spPr/>
      <dgm:t>
        <a:bodyPr/>
        <a:lstStyle/>
        <a:p>
          <a:endParaRPr lang="ru-RU"/>
        </a:p>
      </dgm:t>
    </dgm:pt>
    <dgm:pt modelId="{55E0359A-1ABC-4702-92D1-1F32B7914F77}">
      <dgm:prSet/>
      <dgm:spPr/>
      <dgm:t>
        <a:bodyPr/>
        <a:lstStyle/>
        <a:p>
          <a:pPr rtl="0"/>
          <a:r>
            <a:rPr lang="ru-RU" smtClean="0"/>
            <a:t>Везде устойчив </a:t>
          </a:r>
          <a:r>
            <a:rPr lang="ru-RU" b="1" smtClean="0"/>
            <a:t>средний балл</a:t>
          </a:r>
          <a:endParaRPr lang="ru-RU"/>
        </a:p>
      </dgm:t>
    </dgm:pt>
    <dgm:pt modelId="{2B4B3697-BD4E-488B-8F6E-BAF008E1AA3F}" type="parTrans" cxnId="{FE2AEC57-A3FC-476E-ACAA-E17926D16050}">
      <dgm:prSet/>
      <dgm:spPr/>
      <dgm:t>
        <a:bodyPr/>
        <a:lstStyle/>
        <a:p>
          <a:endParaRPr lang="ru-RU"/>
        </a:p>
      </dgm:t>
    </dgm:pt>
    <dgm:pt modelId="{6CF29046-FC26-42BD-B924-4A6BAE78FCD2}" type="sibTrans" cxnId="{FE2AEC57-A3FC-476E-ACAA-E17926D16050}">
      <dgm:prSet/>
      <dgm:spPr/>
      <dgm:t>
        <a:bodyPr/>
        <a:lstStyle/>
        <a:p>
          <a:endParaRPr lang="ru-RU"/>
        </a:p>
      </dgm:t>
    </dgm:pt>
    <dgm:pt modelId="{51357470-7F50-4256-A48D-63FE468CAE3C}">
      <dgm:prSet/>
      <dgm:spPr/>
      <dgm:t>
        <a:bodyPr/>
        <a:lstStyle/>
        <a:p>
          <a:pPr rtl="0"/>
          <a:r>
            <a:rPr lang="ru-RU" b="1" smtClean="0"/>
            <a:t>Форма обучения </a:t>
          </a:r>
          <a:r>
            <a:rPr lang="ru-RU" smtClean="0"/>
            <a:t>для всех выборок, кроме москвичей, значима. Специалитет влияет положительно</a:t>
          </a:r>
          <a:endParaRPr lang="ru-RU"/>
        </a:p>
      </dgm:t>
    </dgm:pt>
    <dgm:pt modelId="{794681A1-53D5-405C-BDA6-3F3CBB2F7B2E}" type="parTrans" cxnId="{5908362E-02C0-4179-A117-1BD4D7F15495}">
      <dgm:prSet/>
      <dgm:spPr/>
      <dgm:t>
        <a:bodyPr/>
        <a:lstStyle/>
        <a:p>
          <a:endParaRPr lang="ru-RU"/>
        </a:p>
      </dgm:t>
    </dgm:pt>
    <dgm:pt modelId="{8D83BB87-3DBB-4993-90CC-D6C6542ED303}" type="sibTrans" cxnId="{5908362E-02C0-4179-A117-1BD4D7F15495}">
      <dgm:prSet/>
      <dgm:spPr/>
      <dgm:t>
        <a:bodyPr/>
        <a:lstStyle/>
        <a:p>
          <a:endParaRPr lang="ru-RU"/>
        </a:p>
      </dgm:t>
    </dgm:pt>
    <dgm:pt modelId="{DA86A9EA-1F53-46A3-B8C8-03D5457454B2}">
      <dgm:prSet/>
      <dgm:spPr/>
      <dgm:t>
        <a:bodyPr/>
        <a:lstStyle/>
        <a:p>
          <a:pPr rtl="0"/>
          <a:r>
            <a:rPr lang="ru-RU" b="1" dirty="0" smtClean="0"/>
            <a:t>Число </a:t>
          </a:r>
          <a:r>
            <a:rPr lang="ru-RU" b="1" dirty="0" err="1" smtClean="0"/>
            <a:t>допбаллов</a:t>
          </a:r>
          <a:r>
            <a:rPr lang="ru-RU" b="1" dirty="0" smtClean="0"/>
            <a:t> </a:t>
          </a:r>
          <a:r>
            <a:rPr lang="ru-RU" dirty="0" smtClean="0"/>
            <a:t>для женщин и москвичей значимо и положительно </a:t>
          </a:r>
          <a:r>
            <a:rPr lang="ru-RU" dirty="0" smtClean="0"/>
            <a:t>влияет</a:t>
          </a:r>
          <a:endParaRPr lang="ru-RU" dirty="0"/>
        </a:p>
      </dgm:t>
    </dgm:pt>
    <dgm:pt modelId="{11963DBC-C377-4644-BD49-581295C4ABAD}" type="parTrans" cxnId="{71CBCC62-AC03-4EC4-BBE3-DFBB0D5F3031}">
      <dgm:prSet/>
      <dgm:spPr/>
      <dgm:t>
        <a:bodyPr/>
        <a:lstStyle/>
        <a:p>
          <a:endParaRPr lang="ru-RU"/>
        </a:p>
      </dgm:t>
    </dgm:pt>
    <dgm:pt modelId="{D305CC20-CBD8-49D0-A596-29E1A589D4FC}" type="sibTrans" cxnId="{71CBCC62-AC03-4EC4-BBE3-DFBB0D5F3031}">
      <dgm:prSet/>
      <dgm:spPr/>
      <dgm:t>
        <a:bodyPr/>
        <a:lstStyle/>
        <a:p>
          <a:endParaRPr lang="ru-RU"/>
        </a:p>
      </dgm:t>
    </dgm:pt>
    <dgm:pt modelId="{55799F3D-5870-41FB-A311-B13053A6299E}" type="pres">
      <dgm:prSet presAssocID="{7F9E4E65-CA1F-4A49-8D4E-04614C7D4EE1}" presName="linear" presStyleCnt="0">
        <dgm:presLayoutVars>
          <dgm:animLvl val="lvl"/>
          <dgm:resizeHandles val="exact"/>
        </dgm:presLayoutVars>
      </dgm:prSet>
      <dgm:spPr/>
    </dgm:pt>
    <dgm:pt modelId="{3CDC4FC5-A41E-41A7-B0C1-77A279408267}" type="pres">
      <dgm:prSet presAssocID="{140E248A-0DE3-4848-B43E-57025721275C}" presName="parentText" presStyleLbl="node1" presStyleIdx="0" presStyleCnt="5" custScaleY="70628">
        <dgm:presLayoutVars>
          <dgm:chMax val="0"/>
          <dgm:bulletEnabled val="1"/>
        </dgm:presLayoutVars>
      </dgm:prSet>
      <dgm:spPr/>
    </dgm:pt>
    <dgm:pt modelId="{392EF151-835A-4773-AAC6-7EEEDF084F2D}" type="pres">
      <dgm:prSet presAssocID="{4AF6A00C-B1E2-446E-8044-43ECA8057159}" presName="spacer" presStyleCnt="0"/>
      <dgm:spPr/>
    </dgm:pt>
    <dgm:pt modelId="{0241D8EF-2F1D-45E1-B704-63E8B9659DEC}" type="pres">
      <dgm:prSet presAssocID="{8D5396A7-BE75-4514-9DD2-5D1AFB9756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BFDA09-F9BE-4C17-9EF5-83BE68DDDAA5}" type="pres">
      <dgm:prSet presAssocID="{8675992A-5CE3-48AB-AC40-9E59981CB6C3}" presName="spacer" presStyleCnt="0"/>
      <dgm:spPr/>
    </dgm:pt>
    <dgm:pt modelId="{BCC5C10B-DE71-43AA-B6F9-EA764319F55B}" type="pres">
      <dgm:prSet presAssocID="{55E0359A-1ABC-4702-92D1-1F32B7914F77}" presName="parentText" presStyleLbl="node1" presStyleIdx="2" presStyleCnt="5" custScaleY="51212">
        <dgm:presLayoutVars>
          <dgm:chMax val="0"/>
          <dgm:bulletEnabled val="1"/>
        </dgm:presLayoutVars>
      </dgm:prSet>
      <dgm:spPr/>
    </dgm:pt>
    <dgm:pt modelId="{DF1FF71C-6212-420A-8216-0C0CBC865BA6}" type="pres">
      <dgm:prSet presAssocID="{6CF29046-FC26-42BD-B924-4A6BAE78FCD2}" presName="spacer" presStyleCnt="0"/>
      <dgm:spPr/>
    </dgm:pt>
    <dgm:pt modelId="{4F7AB5B7-CE4A-4F79-8880-5B435A4B3C3E}" type="pres">
      <dgm:prSet presAssocID="{51357470-7F50-4256-A48D-63FE468CAE3C}" presName="parentText" presStyleLbl="node1" presStyleIdx="3" presStyleCnt="5" custScaleY="54634">
        <dgm:presLayoutVars>
          <dgm:chMax val="0"/>
          <dgm:bulletEnabled val="1"/>
        </dgm:presLayoutVars>
      </dgm:prSet>
      <dgm:spPr/>
    </dgm:pt>
    <dgm:pt modelId="{014A3255-FB6B-4E86-B94C-3864CCFFC959}" type="pres">
      <dgm:prSet presAssocID="{8D83BB87-3DBB-4993-90CC-D6C6542ED303}" presName="spacer" presStyleCnt="0"/>
      <dgm:spPr/>
    </dgm:pt>
    <dgm:pt modelId="{7BAA915C-DE25-4E32-970E-C10764140D0A}" type="pres">
      <dgm:prSet presAssocID="{DA86A9EA-1F53-46A3-B8C8-03D5457454B2}" presName="parentText" presStyleLbl="node1" presStyleIdx="4" presStyleCnt="5" custScaleY="636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61D4FC-F611-4011-9B70-5BDD68509A81}" type="presOf" srcId="{55E0359A-1ABC-4702-92D1-1F32B7914F77}" destId="{BCC5C10B-DE71-43AA-B6F9-EA764319F55B}" srcOrd="0" destOrd="0" presId="urn:microsoft.com/office/officeart/2005/8/layout/vList2"/>
    <dgm:cxn modelId="{8B86FA0F-4D19-4E69-8996-94B7A8C11E57}" srcId="{7F9E4E65-CA1F-4A49-8D4E-04614C7D4EE1}" destId="{140E248A-0DE3-4848-B43E-57025721275C}" srcOrd="0" destOrd="0" parTransId="{711986EC-F581-4CF9-994D-9E6B41924602}" sibTransId="{4AF6A00C-B1E2-446E-8044-43ECA8057159}"/>
    <dgm:cxn modelId="{0B5964FA-0A06-4910-A29E-82F5CDCF63FC}" srcId="{7F9E4E65-CA1F-4A49-8D4E-04614C7D4EE1}" destId="{8D5396A7-BE75-4514-9DD2-5D1AFB9756DF}" srcOrd="1" destOrd="0" parTransId="{C94C969C-9256-485C-AB3B-A3EEB120A95C}" sibTransId="{8675992A-5CE3-48AB-AC40-9E59981CB6C3}"/>
    <dgm:cxn modelId="{53DB34D4-FCDF-4B34-B54A-BF5E0848220D}" type="presOf" srcId="{140E248A-0DE3-4848-B43E-57025721275C}" destId="{3CDC4FC5-A41E-41A7-B0C1-77A279408267}" srcOrd="0" destOrd="0" presId="urn:microsoft.com/office/officeart/2005/8/layout/vList2"/>
    <dgm:cxn modelId="{95461A83-0CA7-47B7-AB7D-AD646F47FB15}" type="presOf" srcId="{8D5396A7-BE75-4514-9DD2-5D1AFB9756DF}" destId="{0241D8EF-2F1D-45E1-B704-63E8B9659DEC}" srcOrd="0" destOrd="0" presId="urn:microsoft.com/office/officeart/2005/8/layout/vList2"/>
    <dgm:cxn modelId="{71CBCC62-AC03-4EC4-BBE3-DFBB0D5F3031}" srcId="{7F9E4E65-CA1F-4A49-8D4E-04614C7D4EE1}" destId="{DA86A9EA-1F53-46A3-B8C8-03D5457454B2}" srcOrd="4" destOrd="0" parTransId="{11963DBC-C377-4644-BD49-581295C4ABAD}" sibTransId="{D305CC20-CBD8-49D0-A596-29E1A589D4FC}"/>
    <dgm:cxn modelId="{FE2AEC57-A3FC-476E-ACAA-E17926D16050}" srcId="{7F9E4E65-CA1F-4A49-8D4E-04614C7D4EE1}" destId="{55E0359A-1ABC-4702-92D1-1F32B7914F77}" srcOrd="2" destOrd="0" parTransId="{2B4B3697-BD4E-488B-8F6E-BAF008E1AA3F}" sibTransId="{6CF29046-FC26-42BD-B924-4A6BAE78FCD2}"/>
    <dgm:cxn modelId="{5908362E-02C0-4179-A117-1BD4D7F15495}" srcId="{7F9E4E65-CA1F-4A49-8D4E-04614C7D4EE1}" destId="{51357470-7F50-4256-A48D-63FE468CAE3C}" srcOrd="3" destOrd="0" parTransId="{794681A1-53D5-405C-BDA6-3F3CBB2F7B2E}" sibTransId="{8D83BB87-3DBB-4993-90CC-D6C6542ED303}"/>
    <dgm:cxn modelId="{8B419CA4-AF31-4555-A949-E9FFF786965C}" type="presOf" srcId="{51357470-7F50-4256-A48D-63FE468CAE3C}" destId="{4F7AB5B7-CE4A-4F79-8880-5B435A4B3C3E}" srcOrd="0" destOrd="0" presId="urn:microsoft.com/office/officeart/2005/8/layout/vList2"/>
    <dgm:cxn modelId="{FD1BE6DD-C167-43A1-BC45-8C916DB26631}" type="presOf" srcId="{DA86A9EA-1F53-46A3-B8C8-03D5457454B2}" destId="{7BAA915C-DE25-4E32-970E-C10764140D0A}" srcOrd="0" destOrd="0" presId="urn:microsoft.com/office/officeart/2005/8/layout/vList2"/>
    <dgm:cxn modelId="{40088562-B25F-47E9-8E14-707E88FADD05}" type="presOf" srcId="{7F9E4E65-CA1F-4A49-8D4E-04614C7D4EE1}" destId="{55799F3D-5870-41FB-A311-B13053A6299E}" srcOrd="0" destOrd="0" presId="urn:microsoft.com/office/officeart/2005/8/layout/vList2"/>
    <dgm:cxn modelId="{F2A5F6D8-4A9E-4EFE-A9A8-8F41C79B5D7F}" type="presParOf" srcId="{55799F3D-5870-41FB-A311-B13053A6299E}" destId="{3CDC4FC5-A41E-41A7-B0C1-77A279408267}" srcOrd="0" destOrd="0" presId="urn:microsoft.com/office/officeart/2005/8/layout/vList2"/>
    <dgm:cxn modelId="{4D771054-E8A6-4AD3-B008-BD4B6DCBA45F}" type="presParOf" srcId="{55799F3D-5870-41FB-A311-B13053A6299E}" destId="{392EF151-835A-4773-AAC6-7EEEDF084F2D}" srcOrd="1" destOrd="0" presId="urn:microsoft.com/office/officeart/2005/8/layout/vList2"/>
    <dgm:cxn modelId="{DA176E5F-2D28-4A9B-84E0-784089FA8330}" type="presParOf" srcId="{55799F3D-5870-41FB-A311-B13053A6299E}" destId="{0241D8EF-2F1D-45E1-B704-63E8B9659DEC}" srcOrd="2" destOrd="0" presId="urn:microsoft.com/office/officeart/2005/8/layout/vList2"/>
    <dgm:cxn modelId="{FE08EAD1-CFEE-4C3C-A0DC-A143BC1A0D77}" type="presParOf" srcId="{55799F3D-5870-41FB-A311-B13053A6299E}" destId="{38BFDA09-F9BE-4C17-9EF5-83BE68DDDAA5}" srcOrd="3" destOrd="0" presId="urn:microsoft.com/office/officeart/2005/8/layout/vList2"/>
    <dgm:cxn modelId="{1560A794-C078-4F6C-BB44-B4C59048ACC6}" type="presParOf" srcId="{55799F3D-5870-41FB-A311-B13053A6299E}" destId="{BCC5C10B-DE71-43AA-B6F9-EA764319F55B}" srcOrd="4" destOrd="0" presId="urn:microsoft.com/office/officeart/2005/8/layout/vList2"/>
    <dgm:cxn modelId="{8E5C8ED7-DB1D-44E2-B7B5-3EF601E03102}" type="presParOf" srcId="{55799F3D-5870-41FB-A311-B13053A6299E}" destId="{DF1FF71C-6212-420A-8216-0C0CBC865BA6}" srcOrd="5" destOrd="0" presId="urn:microsoft.com/office/officeart/2005/8/layout/vList2"/>
    <dgm:cxn modelId="{59F57BC4-D008-401D-A062-51FD0872DEE1}" type="presParOf" srcId="{55799F3D-5870-41FB-A311-B13053A6299E}" destId="{4F7AB5B7-CE4A-4F79-8880-5B435A4B3C3E}" srcOrd="6" destOrd="0" presId="urn:microsoft.com/office/officeart/2005/8/layout/vList2"/>
    <dgm:cxn modelId="{51F1714E-94A5-40E4-844B-C93A743DC5FE}" type="presParOf" srcId="{55799F3D-5870-41FB-A311-B13053A6299E}" destId="{014A3255-FB6B-4E86-B94C-3864CCFFC959}" srcOrd="7" destOrd="0" presId="urn:microsoft.com/office/officeart/2005/8/layout/vList2"/>
    <dgm:cxn modelId="{95EF267D-EECC-4458-BFAC-FCEF0CF7C688}" type="presParOf" srcId="{55799F3D-5870-41FB-A311-B13053A6299E}" destId="{7BAA915C-DE25-4E32-970E-C10764140D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CD02D-55E9-4886-84E2-F6674448F901}">
      <dsp:nvSpPr>
        <dsp:cNvPr id="0" name=""/>
        <dsp:cNvSpPr/>
      </dsp:nvSpPr>
      <dsp:spPr>
        <a:xfrm>
          <a:off x="0" y="115830"/>
          <a:ext cx="10800000" cy="88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♦ Понять, от чего зависел проходной балл на факультеты МГУ в 2016-2019 годах</a:t>
          </a:r>
          <a:endParaRPr lang="ru-RU" sz="2200" kern="1200" dirty="0"/>
        </a:p>
      </dsp:txBody>
      <dsp:txXfrm>
        <a:off x="43218" y="159048"/>
        <a:ext cx="10713564" cy="798886"/>
      </dsp:txXfrm>
    </dsp:sp>
    <dsp:sp modelId="{F96E43B2-0F1A-46C1-B246-0B903DFF66BC}">
      <dsp:nvSpPr>
        <dsp:cNvPr id="0" name=""/>
        <dsp:cNvSpPr/>
      </dsp:nvSpPr>
      <dsp:spPr>
        <a:xfrm>
          <a:off x="0" y="1064513"/>
          <a:ext cx="10800000" cy="805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♦ Определить, является ли он критерием для спроса на факультет</a:t>
          </a:r>
          <a:endParaRPr lang="ru-RU" sz="2200" kern="1200"/>
        </a:p>
      </dsp:txBody>
      <dsp:txXfrm>
        <a:off x="39336" y="1103849"/>
        <a:ext cx="10721328" cy="727121"/>
      </dsp:txXfrm>
    </dsp:sp>
    <dsp:sp modelId="{0FBE40B6-CF33-4A71-9FA9-6C1AF90D9525}">
      <dsp:nvSpPr>
        <dsp:cNvPr id="0" name=""/>
        <dsp:cNvSpPr/>
      </dsp:nvSpPr>
      <dsp:spPr>
        <a:xfrm>
          <a:off x="0" y="1933666"/>
          <a:ext cx="10800000" cy="226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♦ Такими же вопросами задавались О.В.Польдин, В.А.Силаева и А.М.Силаев в статистическом исследовании «Сравнение приема на образовательные программы в вузе по результатам олимпиад и баллов ЕГЭ»(Прикладная экономика, 2014). Они ввели метод скорректированных кривых спроса для сведения распределения среднего балла к нормальному на основе данных абитуриентов НИУ ВШЭ в Нижнем Новгороде</a:t>
          </a:r>
          <a:endParaRPr lang="ru-RU" sz="2200" kern="1200"/>
        </a:p>
      </dsp:txBody>
      <dsp:txXfrm>
        <a:off x="110574" y="2044240"/>
        <a:ext cx="10578852" cy="2043972"/>
      </dsp:txXfrm>
    </dsp:sp>
    <dsp:sp modelId="{66B0DC72-2820-4709-8310-0BBD0024947B}">
      <dsp:nvSpPr>
        <dsp:cNvPr id="0" name=""/>
        <dsp:cNvSpPr/>
      </dsp:nvSpPr>
      <dsp:spPr>
        <a:xfrm>
          <a:off x="0" y="4262146"/>
          <a:ext cx="10800000" cy="10220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♦ Существует множество исследований о влиянии результата ЕГЭ на успеваемость студента в будущем(например, для факультета экономики НИУ ВШЭ и МИЭФ ВШЭ)</a:t>
          </a:r>
          <a:endParaRPr lang="ru-RU" sz="2200" kern="1200"/>
        </a:p>
      </dsp:txBody>
      <dsp:txXfrm>
        <a:off x="49891" y="4312037"/>
        <a:ext cx="10700218" cy="922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2FFB4-B848-4F2F-8E61-A32C87960CFF}">
      <dsp:nvSpPr>
        <dsp:cNvPr id="0" name=""/>
        <dsp:cNvSpPr/>
      </dsp:nvSpPr>
      <dsp:spPr>
        <a:xfrm>
          <a:off x="0" y="629099"/>
          <a:ext cx="10800000" cy="197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Устойчиво и значимо влияет только средний балл по ЕГЭ. То есть проходной первой волны не только зависит от уверенности в себе абитуриентов с граничным результатом, но и отражает общий спрос на факультет в этом году. </a:t>
          </a:r>
          <a:endParaRPr lang="ru-RU" sz="2800" kern="1200" dirty="0"/>
        </a:p>
      </dsp:txBody>
      <dsp:txXfrm>
        <a:off x="96524" y="725623"/>
        <a:ext cx="10606952" cy="1784252"/>
      </dsp:txXfrm>
    </dsp:sp>
    <dsp:sp modelId="{7D9CF0CE-0484-4585-8383-7C2521796B45}">
      <dsp:nvSpPr>
        <dsp:cNvPr id="0" name=""/>
        <dsp:cNvSpPr/>
      </dsp:nvSpPr>
      <dsp:spPr>
        <a:xfrm>
          <a:off x="0" y="2793599"/>
          <a:ext cx="10800000" cy="197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Также получены полезные промежуточные результаты: </a:t>
          </a:r>
          <a:r>
            <a:rPr lang="ru-RU" sz="2800" kern="1200" dirty="0" err="1" smtClean="0"/>
            <a:t>специалитет</a:t>
          </a:r>
          <a:r>
            <a:rPr lang="ru-RU" sz="2800" kern="1200" dirty="0" smtClean="0"/>
            <a:t> влияет положительно; для иногородних чем больше 1100 человек в конкурсе, тем меньше проходной балл, и для женщин число букв в названии влияет отрицательно.</a:t>
          </a:r>
          <a:endParaRPr lang="ru-RU" sz="2800" kern="1200" dirty="0"/>
        </a:p>
      </dsp:txBody>
      <dsp:txXfrm>
        <a:off x="96524" y="2890123"/>
        <a:ext cx="10606952" cy="1784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4159E-9B2C-410C-8CED-C3E1D1BABA67}">
      <dsp:nvSpPr>
        <dsp:cNvPr id="0" name=""/>
        <dsp:cNvSpPr/>
      </dsp:nvSpPr>
      <dsp:spPr>
        <a:xfrm>
          <a:off x="0" y="91860"/>
          <a:ext cx="10800000" cy="9669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♦ Для факультетов МГУ подобного рода исследований не было обнаружено</a:t>
          </a:r>
          <a:endParaRPr lang="ru-RU" sz="2500" kern="1200" dirty="0"/>
        </a:p>
      </dsp:txBody>
      <dsp:txXfrm>
        <a:off x="47202" y="139062"/>
        <a:ext cx="10705596" cy="872532"/>
      </dsp:txXfrm>
    </dsp:sp>
    <dsp:sp modelId="{A0780453-F499-4EB0-9047-BD2EF39A53EE}">
      <dsp:nvSpPr>
        <dsp:cNvPr id="0" name=""/>
        <dsp:cNvSpPr/>
      </dsp:nvSpPr>
      <dsp:spPr>
        <a:xfrm>
          <a:off x="0" y="1136557"/>
          <a:ext cx="10800000" cy="1954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♦ Промежуток 2016-2019 годов выбран как не очень давний и лишенный статистических выбросов из-за смены правил приема и политической обстановки. Например, влияние на изменение цифр в последующее время могли внести </a:t>
          </a:r>
          <a:endParaRPr lang="ru-RU" sz="2500" kern="1200" dirty="0"/>
        </a:p>
      </dsp:txBody>
      <dsp:txXfrm>
        <a:off x="95417" y="1231974"/>
        <a:ext cx="10609166" cy="1763797"/>
      </dsp:txXfrm>
    </dsp:sp>
    <dsp:sp modelId="{13CF2053-1721-46E5-9C86-1244B109AB5E}">
      <dsp:nvSpPr>
        <dsp:cNvPr id="0" name=""/>
        <dsp:cNvSpPr/>
      </dsp:nvSpPr>
      <dsp:spPr>
        <a:xfrm>
          <a:off x="0" y="3091188"/>
          <a:ext cx="108000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увеличения числа призеров ВСОШ в </a:t>
          </a:r>
          <a:r>
            <a:rPr lang="ru-RU" sz="2000" kern="1200" dirty="0" err="1" smtClean="0"/>
            <a:t>ковидный</a:t>
          </a:r>
          <a:r>
            <a:rPr lang="ru-RU" sz="2000" kern="1200" dirty="0" smtClean="0"/>
            <a:t> период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проведение олимпиад и ДВИ онлайн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отмена второй волны в 2021 году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появления возможности электронной подачи заявления</a:t>
          </a:r>
          <a:endParaRPr lang="ru-RU" sz="2000" kern="1200" dirty="0"/>
        </a:p>
      </dsp:txBody>
      <dsp:txXfrm>
        <a:off x="0" y="3091188"/>
        <a:ext cx="10800000" cy="1453140"/>
      </dsp:txXfrm>
    </dsp:sp>
    <dsp:sp modelId="{7C105F6D-19DE-4256-9A94-2C2745A2146E}">
      <dsp:nvSpPr>
        <dsp:cNvPr id="0" name=""/>
        <dsp:cNvSpPr/>
      </dsp:nvSpPr>
      <dsp:spPr>
        <a:xfrm>
          <a:off x="0" y="4544328"/>
          <a:ext cx="10800000" cy="763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/>
            <a:t>♦ Изучался балл первой волны</a:t>
          </a:r>
          <a:endParaRPr lang="ru-RU" sz="2500" kern="1200"/>
        </a:p>
      </dsp:txBody>
      <dsp:txXfrm>
        <a:off x="37286" y="4581614"/>
        <a:ext cx="10725428" cy="689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05FC-E073-48E5-A84C-1433707B13D9}">
      <dsp:nvSpPr>
        <dsp:cNvPr id="0" name=""/>
        <dsp:cNvSpPr/>
      </dsp:nvSpPr>
      <dsp:spPr>
        <a:xfrm>
          <a:off x="0" y="50017"/>
          <a:ext cx="10800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В качестве регрессоров мы использовали </a:t>
          </a:r>
          <a:endParaRPr lang="ru-RU" sz="3300" kern="1200" dirty="0"/>
        </a:p>
      </dsp:txBody>
      <dsp:txXfrm>
        <a:off x="38638" y="88655"/>
        <a:ext cx="10722724" cy="714229"/>
      </dsp:txXfrm>
    </dsp:sp>
    <dsp:sp modelId="{28C721BC-16C5-4998-8E42-2E6A4EA45342}">
      <dsp:nvSpPr>
        <dsp:cNvPr id="0" name=""/>
        <dsp:cNvSpPr/>
      </dsp:nvSpPr>
      <dsp:spPr>
        <a:xfrm>
          <a:off x="0" y="841522"/>
          <a:ext cx="10800000" cy="450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поступивших БВИ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поступивших по целевой квоте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поступивших по особой квоте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людей в конкурсе(и </a:t>
          </a:r>
          <a:r>
            <a:rPr lang="en-US" sz="2600" kern="1200" dirty="0" smtClean="0"/>
            <a:t>^2</a:t>
          </a:r>
          <a:r>
            <a:rPr lang="ru-RU" sz="2600" kern="1200" dirty="0" smtClean="0"/>
            <a:t>)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определенных бюджетных мест на факультете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средний суммарный балл поступающих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средний балл поступающих за дополнительные достижения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dummy </a:t>
          </a:r>
          <a:r>
            <a:rPr lang="ru-RU" sz="2600" kern="1200" dirty="0" smtClean="0"/>
            <a:t>на гуманитарность факультета(1 в этом случае)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dummy </a:t>
          </a:r>
          <a:r>
            <a:rPr lang="ru-RU" sz="2600" kern="1200" dirty="0" smtClean="0"/>
            <a:t>на </a:t>
          </a:r>
          <a:r>
            <a:rPr lang="ru-RU" sz="2600" kern="1200" dirty="0" err="1" smtClean="0"/>
            <a:t>специалитет</a:t>
          </a:r>
          <a:r>
            <a:rPr lang="ru-RU" sz="2600" kern="1200" dirty="0" smtClean="0"/>
            <a:t>(1)</a:t>
          </a:r>
          <a:endParaRPr lang="ru-RU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/>
            <a:t>число букв в длине названия факультета</a:t>
          </a:r>
          <a:endParaRPr lang="ru-RU" sz="2600" kern="1200" dirty="0"/>
        </a:p>
      </dsp:txBody>
      <dsp:txXfrm>
        <a:off x="0" y="841522"/>
        <a:ext cx="10800000" cy="4508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8EDD3-94B5-497C-81AD-5C41D962E9FD}">
      <dsp:nvSpPr>
        <dsp:cNvPr id="0" name=""/>
        <dsp:cNvSpPr/>
      </dsp:nvSpPr>
      <dsp:spPr>
        <a:xfrm rot="5400000">
          <a:off x="6428531" y="-2309836"/>
          <a:ext cx="1830937" cy="691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Средний балл по ЕГЭ и по дополнительным показателям (зависит от проходного</a:t>
          </a:r>
          <a:r>
            <a:rPr lang="en-US" sz="2200" kern="1200" dirty="0" smtClean="0"/>
            <a:t> </a:t>
          </a:r>
          <a:r>
            <a:rPr lang="ru-RU" sz="2200" kern="1200" dirty="0" smtClean="0"/>
            <a:t>балла)</a:t>
          </a:r>
          <a:endParaRPr lang="ru-RU" sz="2200" kern="1200" dirty="0"/>
        </a:p>
      </dsp:txBody>
      <dsp:txXfrm rot="-5400000">
        <a:off x="3888000" y="320074"/>
        <a:ext cx="6822621" cy="1652179"/>
      </dsp:txXfrm>
    </dsp:sp>
    <dsp:sp modelId="{FF98F6A2-AF3D-4B19-8AE4-01D47FC9BFF0}">
      <dsp:nvSpPr>
        <dsp:cNvPr id="0" name=""/>
        <dsp:cNvSpPr/>
      </dsp:nvSpPr>
      <dsp:spPr>
        <a:xfrm>
          <a:off x="0" y="1827"/>
          <a:ext cx="3888000" cy="2288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ЭНДОГЕННЫЕ ПЕРЕМЕННЫЕ</a:t>
          </a:r>
          <a:endParaRPr lang="ru-RU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724" y="113551"/>
        <a:ext cx="3664552" cy="2065223"/>
      </dsp:txXfrm>
    </dsp:sp>
    <dsp:sp modelId="{1F6EEE16-3D7B-4EB8-9084-BBFE1D5773A5}">
      <dsp:nvSpPr>
        <dsp:cNvPr id="0" name=""/>
        <dsp:cNvSpPr/>
      </dsp:nvSpPr>
      <dsp:spPr>
        <a:xfrm rot="5400000">
          <a:off x="6428531" y="93268"/>
          <a:ext cx="1830937" cy="691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Доля студентов данного набора факультета, выполнивших требования на бронзовый значок ГТО (по нормам 16-17 лет) в </a:t>
          </a:r>
          <a:r>
            <a:rPr lang="en-US" sz="2200" kern="1200" dirty="0" smtClean="0"/>
            <a:t>“</a:t>
          </a:r>
          <a:r>
            <a:rPr lang="ru-RU" sz="2200" kern="1200" dirty="0" smtClean="0"/>
            <a:t>Кросс-тесте МГУ: Малый газон</a:t>
          </a:r>
          <a:r>
            <a:rPr lang="en-US" sz="2200" kern="1200" dirty="0" smtClean="0"/>
            <a:t>” </a:t>
          </a:r>
          <a:r>
            <a:rPr lang="ru-RU" sz="2200" kern="1200" dirty="0" smtClean="0"/>
            <a:t>в беге и матче </a:t>
          </a:r>
          <a:r>
            <a:rPr lang="en-US" sz="2200" kern="1200" dirty="0" smtClean="0"/>
            <a:t>“</a:t>
          </a:r>
          <a:r>
            <a:rPr lang="ru-RU" sz="2200" kern="1200" dirty="0" smtClean="0"/>
            <a:t>БЕГУНЫ </a:t>
          </a:r>
          <a:r>
            <a:rPr lang="ru-RU" sz="2200" kern="1200" dirty="0" err="1" smtClean="0"/>
            <a:t>vs</a:t>
          </a:r>
          <a:r>
            <a:rPr lang="ru-RU" sz="2200" kern="1200" dirty="0" smtClean="0"/>
            <a:t>. ЛЫЖНИКИ</a:t>
          </a:r>
          <a:r>
            <a:rPr lang="en-US" sz="2200" kern="1200" dirty="0" smtClean="0"/>
            <a:t>”</a:t>
          </a:r>
          <a:r>
            <a:rPr lang="ru-RU" sz="2200" kern="1200" dirty="0" smtClean="0"/>
            <a:t> на лыжах</a:t>
          </a:r>
          <a:endParaRPr lang="ru-RU" sz="2200" kern="1200" dirty="0"/>
        </a:p>
      </dsp:txBody>
      <dsp:txXfrm rot="-5400000">
        <a:off x="3888000" y="2723179"/>
        <a:ext cx="6822621" cy="1652179"/>
      </dsp:txXfrm>
    </dsp:sp>
    <dsp:sp modelId="{0E3F8DEA-050C-4122-9AAE-A2E068E4CD2B}">
      <dsp:nvSpPr>
        <dsp:cNvPr id="0" name=""/>
        <dsp:cNvSpPr/>
      </dsp:nvSpPr>
      <dsp:spPr>
        <a:xfrm>
          <a:off x="0" y="2404932"/>
          <a:ext cx="3888000" cy="2288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ИНСТРУМЕНТ</a:t>
          </a: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111724" y="2516656"/>
        <a:ext cx="3664552" cy="2065223"/>
      </dsp:txXfrm>
    </dsp:sp>
    <dsp:sp modelId="{1FF44100-8F3A-4313-AFF7-E920D8E3B33A}">
      <dsp:nvSpPr>
        <dsp:cNvPr id="0" name=""/>
        <dsp:cNvSpPr/>
      </dsp:nvSpPr>
      <dsp:spPr>
        <a:xfrm>
          <a:off x="0" y="4808038"/>
          <a:ext cx="10789461" cy="590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Из-за специфики данных объединяются непересекающиеся множества.</a:t>
          </a:r>
          <a:endParaRPr lang="ru-RU" sz="2600" kern="1200" dirty="0"/>
        </a:p>
      </dsp:txBody>
      <dsp:txXfrm>
        <a:off x="28808" y="4836846"/>
        <a:ext cx="10731845" cy="5325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0644E-5A14-47F3-8F4A-DD5C641C751D}">
      <dsp:nvSpPr>
        <dsp:cNvPr id="0" name=""/>
        <dsp:cNvSpPr/>
      </dsp:nvSpPr>
      <dsp:spPr>
        <a:xfrm>
          <a:off x="9174819" y="2882896"/>
          <a:ext cx="91440" cy="66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79187-AA1C-4113-B4D4-1D491EE9DE30}">
      <dsp:nvSpPr>
        <dsp:cNvPr id="0" name=""/>
        <dsp:cNvSpPr/>
      </dsp:nvSpPr>
      <dsp:spPr>
        <a:xfrm>
          <a:off x="5400394" y="1082285"/>
          <a:ext cx="3820144" cy="66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534"/>
              </a:lnTo>
              <a:lnTo>
                <a:pt x="3820144" y="331534"/>
              </a:lnTo>
              <a:lnTo>
                <a:pt x="3820144" y="663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DA63-0962-4F57-B1EF-5A065911B062}">
      <dsp:nvSpPr>
        <dsp:cNvPr id="0" name=""/>
        <dsp:cNvSpPr/>
      </dsp:nvSpPr>
      <dsp:spPr>
        <a:xfrm>
          <a:off x="5354280" y="2882896"/>
          <a:ext cx="91440" cy="66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5C6B-54C3-4B3E-8B0F-8C71D3B662FA}">
      <dsp:nvSpPr>
        <dsp:cNvPr id="0" name=""/>
        <dsp:cNvSpPr/>
      </dsp:nvSpPr>
      <dsp:spPr>
        <a:xfrm>
          <a:off x="5354280" y="1082285"/>
          <a:ext cx="91440" cy="663068"/>
        </a:xfrm>
        <a:custGeom>
          <a:avLst/>
          <a:gdLst/>
          <a:ahLst/>
          <a:cxnLst/>
          <a:rect l="0" t="0" r="0" b="0"/>
          <a:pathLst>
            <a:path>
              <a:moveTo>
                <a:pt x="46114" y="0"/>
              </a:moveTo>
              <a:lnTo>
                <a:pt x="46114" y="331534"/>
              </a:lnTo>
              <a:lnTo>
                <a:pt x="45720" y="331534"/>
              </a:lnTo>
              <a:lnTo>
                <a:pt x="45720" y="663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C34A1-5865-464F-B74B-9A66EAC50670}">
      <dsp:nvSpPr>
        <dsp:cNvPr id="0" name=""/>
        <dsp:cNvSpPr/>
      </dsp:nvSpPr>
      <dsp:spPr>
        <a:xfrm>
          <a:off x="1533740" y="2882896"/>
          <a:ext cx="91440" cy="66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B3298-0ABC-4EAE-B661-B3EEEDDC8E18}">
      <dsp:nvSpPr>
        <dsp:cNvPr id="0" name=""/>
        <dsp:cNvSpPr/>
      </dsp:nvSpPr>
      <dsp:spPr>
        <a:xfrm>
          <a:off x="1579460" y="1082285"/>
          <a:ext cx="3820934" cy="663068"/>
        </a:xfrm>
        <a:custGeom>
          <a:avLst/>
          <a:gdLst/>
          <a:ahLst/>
          <a:cxnLst/>
          <a:rect l="0" t="0" r="0" b="0"/>
          <a:pathLst>
            <a:path>
              <a:moveTo>
                <a:pt x="3820934" y="0"/>
              </a:moveTo>
              <a:lnTo>
                <a:pt x="3820934" y="331534"/>
              </a:lnTo>
              <a:lnTo>
                <a:pt x="0" y="331534"/>
              </a:lnTo>
              <a:lnTo>
                <a:pt x="0" y="663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09A93-23F1-470D-B83F-77B177D4619B}">
      <dsp:nvSpPr>
        <dsp:cNvPr id="0" name=""/>
        <dsp:cNvSpPr/>
      </dsp:nvSpPr>
      <dsp:spPr>
        <a:xfrm>
          <a:off x="2169607" y="275299"/>
          <a:ext cx="6461574" cy="806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Посчитали тремя возможными способами регрессии для панельных данных:</a:t>
          </a:r>
          <a:endParaRPr lang="ru-RU" sz="2400" kern="1200" dirty="0"/>
        </a:p>
      </dsp:txBody>
      <dsp:txXfrm>
        <a:off x="2169607" y="275299"/>
        <a:ext cx="6461574" cy="806986"/>
      </dsp:txXfrm>
    </dsp:sp>
    <dsp:sp modelId="{B55161BC-E6A7-4AC2-A8DC-2D962DD489A0}">
      <dsp:nvSpPr>
        <dsp:cNvPr id="0" name=""/>
        <dsp:cNvSpPr/>
      </dsp:nvSpPr>
      <dsp:spPr>
        <a:xfrm>
          <a:off x="253117" y="1745354"/>
          <a:ext cx="2652685" cy="113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none" kern="1200" dirty="0" smtClean="0"/>
            <a:t>FE-</a:t>
          </a:r>
          <a:r>
            <a:rPr lang="ru-RU" sz="2400" b="1" u="none" kern="1200" dirty="0" smtClean="0"/>
            <a:t>МОДЕЛЬ </a:t>
          </a:r>
          <a:endParaRPr lang="ru-RU" sz="2400" b="1" u="none" kern="1200" dirty="0"/>
        </a:p>
      </dsp:txBody>
      <dsp:txXfrm>
        <a:off x="253117" y="1745354"/>
        <a:ext cx="2652685" cy="1137541"/>
      </dsp:txXfrm>
    </dsp:sp>
    <dsp:sp modelId="{4917DED4-FA1F-45D0-ADE4-F2BA4390B2C0}">
      <dsp:nvSpPr>
        <dsp:cNvPr id="0" name=""/>
        <dsp:cNvSpPr/>
      </dsp:nvSpPr>
      <dsp:spPr>
        <a:xfrm>
          <a:off x="725" y="3545965"/>
          <a:ext cx="3157470" cy="157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- </a:t>
          </a:r>
          <a:r>
            <a:rPr lang="en-US" sz="1700" kern="1200" dirty="0" smtClean="0"/>
            <a:t>fixed-effects regression</a:t>
          </a:r>
          <a:r>
            <a:rPr lang="ru-RU" sz="1700" kern="1200" dirty="0" smtClean="0"/>
            <a:t>: подразумеваем, что для всех факультетов параметры независимы. Считали через внутригрупповое преобразование(</a:t>
          </a:r>
          <a:r>
            <a:rPr lang="en-US" sz="1700" kern="1200" dirty="0" smtClean="0"/>
            <a:t>within</a:t>
          </a:r>
          <a:r>
            <a:rPr lang="ru-RU" sz="1700" kern="1200" dirty="0" smtClean="0"/>
            <a:t> оценка).</a:t>
          </a:r>
          <a:endParaRPr lang="ru-RU" sz="1700" kern="1200" dirty="0"/>
        </a:p>
      </dsp:txBody>
      <dsp:txXfrm>
        <a:off x="725" y="3545965"/>
        <a:ext cx="3157470" cy="1578735"/>
      </dsp:txXfrm>
    </dsp:sp>
    <dsp:sp modelId="{37DCB414-7225-4FFE-96EC-98C7CFA68370}">
      <dsp:nvSpPr>
        <dsp:cNvPr id="0" name=""/>
        <dsp:cNvSpPr/>
      </dsp:nvSpPr>
      <dsp:spPr>
        <a:xfrm>
          <a:off x="4072867" y="1745354"/>
          <a:ext cx="2654264" cy="113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none" kern="1200" dirty="0" smtClean="0"/>
            <a:t>RE</a:t>
          </a:r>
          <a:r>
            <a:rPr lang="ru-RU" sz="2400" b="1" u="none" kern="1200" dirty="0" smtClean="0"/>
            <a:t>-модель</a:t>
          </a:r>
          <a:endParaRPr lang="ru-RU" sz="2400" b="1" u="none" kern="1200" dirty="0"/>
        </a:p>
      </dsp:txBody>
      <dsp:txXfrm>
        <a:off x="4072867" y="1745354"/>
        <a:ext cx="2654264" cy="1137541"/>
      </dsp:txXfrm>
    </dsp:sp>
    <dsp:sp modelId="{F3A14DDF-03A4-440C-88D5-08560FAEEBE6}">
      <dsp:nvSpPr>
        <dsp:cNvPr id="0" name=""/>
        <dsp:cNvSpPr/>
      </dsp:nvSpPr>
      <dsp:spPr>
        <a:xfrm>
          <a:off x="3821264" y="3545965"/>
          <a:ext cx="3157470" cy="157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- </a:t>
          </a:r>
          <a:r>
            <a:rPr lang="en-US" sz="1700" kern="1200" dirty="0" smtClean="0"/>
            <a:t>random</a:t>
          </a:r>
          <a:r>
            <a:rPr lang="ru-RU" sz="1700" kern="1200" dirty="0" smtClean="0"/>
            <a:t>-</a:t>
          </a:r>
          <a:r>
            <a:rPr lang="en-US" sz="1700" kern="1200" dirty="0" smtClean="0"/>
            <a:t>effects regression </a:t>
          </a:r>
          <a:r>
            <a:rPr lang="ru-RU" sz="1700" kern="1200" dirty="0" smtClean="0"/>
            <a:t>(+ дополнительный эффект факультета не зависит от переменных, теперь его можно посчитать).</a:t>
          </a:r>
          <a:endParaRPr lang="ru-RU" sz="1700" kern="1200" dirty="0"/>
        </a:p>
      </dsp:txBody>
      <dsp:txXfrm>
        <a:off x="3821264" y="3545965"/>
        <a:ext cx="3157470" cy="1578735"/>
      </dsp:txXfrm>
    </dsp:sp>
    <dsp:sp modelId="{9163378C-277E-438A-B24F-6B27420D969F}">
      <dsp:nvSpPr>
        <dsp:cNvPr id="0" name=""/>
        <dsp:cNvSpPr/>
      </dsp:nvSpPr>
      <dsp:spPr>
        <a:xfrm>
          <a:off x="7893407" y="1745354"/>
          <a:ext cx="2654264" cy="113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none" kern="1200" dirty="0" smtClean="0"/>
            <a:t>Pooled</a:t>
          </a:r>
          <a:r>
            <a:rPr lang="ru-RU" sz="2400" b="1" u="none" kern="1200" dirty="0" smtClean="0"/>
            <a:t>-модель</a:t>
          </a:r>
          <a:endParaRPr lang="ru-RU" sz="2400" b="1" u="none" kern="1200" dirty="0"/>
        </a:p>
      </dsp:txBody>
      <dsp:txXfrm>
        <a:off x="7893407" y="1745354"/>
        <a:ext cx="2654264" cy="1137541"/>
      </dsp:txXfrm>
    </dsp:sp>
    <dsp:sp modelId="{EE5A909B-5717-4D4F-93AE-0A75D8459AA8}">
      <dsp:nvSpPr>
        <dsp:cNvPr id="0" name=""/>
        <dsp:cNvSpPr/>
      </dsp:nvSpPr>
      <dsp:spPr>
        <a:xfrm>
          <a:off x="7641804" y="3545965"/>
          <a:ext cx="3157470" cy="1578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- обычная регрессия, считаем, что нет специфики конкретного факультета, все зависит только от рассмотренных параметров</a:t>
          </a:r>
          <a:endParaRPr lang="ru-RU" sz="1700" kern="1200" dirty="0"/>
        </a:p>
      </dsp:txBody>
      <dsp:txXfrm>
        <a:off x="7641804" y="3545965"/>
        <a:ext cx="3157470" cy="15787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5EC89-8C63-4CB8-AFB8-DA7B4E33AA91}">
      <dsp:nvSpPr>
        <dsp:cNvPr id="0" name=""/>
        <dsp:cNvSpPr/>
      </dsp:nvSpPr>
      <dsp:spPr>
        <a:xfrm>
          <a:off x="0" y="34633"/>
          <a:ext cx="5267564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70797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(1) RE-</a:t>
          </a:r>
          <a:r>
            <a:rPr lang="ru-RU" sz="4200" kern="1200" dirty="0" smtClean="0"/>
            <a:t>модель</a:t>
          </a:r>
          <a:endParaRPr lang="ru-RU" sz="4200" kern="1200" dirty="0"/>
        </a:p>
      </dsp:txBody>
      <dsp:txXfrm>
        <a:off x="49176" y="83809"/>
        <a:ext cx="5169212" cy="909018"/>
      </dsp:txXfrm>
    </dsp:sp>
    <dsp:sp modelId="{219638AF-8F9F-4BB2-A73D-C891756D09D1}">
      <dsp:nvSpPr>
        <dsp:cNvPr id="0" name=""/>
        <dsp:cNvSpPr/>
      </dsp:nvSpPr>
      <dsp:spPr>
        <a:xfrm>
          <a:off x="0" y="1162963"/>
          <a:ext cx="5267564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(2) FE-</a:t>
          </a:r>
          <a:r>
            <a:rPr lang="ru-RU" sz="4200" kern="1200" dirty="0" smtClean="0"/>
            <a:t>модель</a:t>
          </a:r>
          <a:endParaRPr lang="ru-RU" sz="4200" kern="1200" dirty="0"/>
        </a:p>
      </dsp:txBody>
      <dsp:txXfrm>
        <a:off x="49176" y="1212139"/>
        <a:ext cx="5169212" cy="909018"/>
      </dsp:txXfrm>
    </dsp:sp>
    <dsp:sp modelId="{081C0635-89D4-4FE3-8E1C-6CCEDA004C39}">
      <dsp:nvSpPr>
        <dsp:cNvPr id="0" name=""/>
        <dsp:cNvSpPr/>
      </dsp:nvSpPr>
      <dsp:spPr>
        <a:xfrm>
          <a:off x="0" y="2291293"/>
          <a:ext cx="5267564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(3) Pooled-</a:t>
          </a:r>
          <a:r>
            <a:rPr lang="ru-RU" sz="4200" kern="1200" dirty="0" smtClean="0"/>
            <a:t>модель</a:t>
          </a:r>
          <a:endParaRPr lang="ru-RU" sz="4200" kern="1200" dirty="0"/>
        </a:p>
      </dsp:txBody>
      <dsp:txXfrm>
        <a:off x="49176" y="2340469"/>
        <a:ext cx="5169212" cy="909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E60C0-89FB-4B38-AE03-8919350FB160}">
      <dsp:nvSpPr>
        <dsp:cNvPr id="0" name=""/>
        <dsp:cNvSpPr/>
      </dsp:nvSpPr>
      <dsp:spPr>
        <a:xfrm>
          <a:off x="9242" y="436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1800"/>
            </a:spcAft>
          </a:pPr>
          <a:r>
            <a:rPr lang="ru-RU" sz="1800" b="1" kern="1200" dirty="0" smtClean="0"/>
            <a:t>ТЕСТ ХАУСМАНА</a:t>
          </a:r>
          <a:endParaRPr lang="en-US" sz="1800" b="1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p-</a:t>
          </a:r>
          <a:r>
            <a:rPr lang="ru-RU" sz="2000" kern="1200" dirty="0" err="1" smtClean="0"/>
            <a:t>value</a:t>
          </a:r>
          <a:r>
            <a:rPr lang="ru-RU" sz="2000" kern="1200" dirty="0" smtClean="0"/>
            <a:t> = 0.166 ⇒ </a:t>
          </a:r>
          <a:endParaRPr lang="en-US" sz="2000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RE</a:t>
          </a:r>
          <a:r>
            <a:rPr lang="en-US" sz="2000" kern="1200" dirty="0" smtClean="0"/>
            <a:t> </a:t>
          </a:r>
          <a:r>
            <a:rPr lang="ru-RU" sz="2000" kern="1200" dirty="0" smtClean="0"/>
            <a:t>лучше </a:t>
          </a:r>
          <a:r>
            <a:rPr lang="en-US" sz="2000" kern="1200" dirty="0" smtClean="0"/>
            <a:t>FE</a:t>
          </a:r>
          <a:endParaRPr lang="ru-RU" sz="2000" kern="1200" dirty="0"/>
        </a:p>
      </dsp:txBody>
      <dsp:txXfrm>
        <a:off x="57787" y="484981"/>
        <a:ext cx="2665308" cy="1560349"/>
      </dsp:txXfrm>
    </dsp:sp>
    <dsp:sp modelId="{C3999E9D-9566-4F45-BFB3-A775BCC22213}">
      <dsp:nvSpPr>
        <dsp:cNvPr id="0" name=""/>
        <dsp:cNvSpPr/>
      </dsp:nvSpPr>
      <dsp:spPr>
        <a:xfrm>
          <a:off x="3047880" y="92261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3047880" y="1059634"/>
        <a:ext cx="409940" cy="411044"/>
      </dsp:txXfrm>
    </dsp:sp>
    <dsp:sp modelId="{628EB4F3-9EBC-4D20-9D8B-4E46AF59CEFB}">
      <dsp:nvSpPr>
        <dsp:cNvPr id="0" name=""/>
        <dsp:cNvSpPr/>
      </dsp:nvSpPr>
      <dsp:spPr>
        <a:xfrm>
          <a:off x="3876600" y="436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1800"/>
            </a:spcAft>
          </a:pPr>
          <a:r>
            <a:rPr lang="en-US" sz="1800" b="1" kern="1200" dirty="0" smtClean="0"/>
            <a:t>T</a:t>
          </a:r>
          <a:r>
            <a:rPr lang="ru-RU" sz="1800" b="1" kern="1200" dirty="0" smtClean="0"/>
            <a:t>ЕСТ БРОЙША-ПАГАНА</a:t>
          </a:r>
          <a:endParaRPr lang="en-US" sz="1800" b="1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p-</a:t>
          </a:r>
          <a:r>
            <a:rPr lang="ru-RU" sz="2000" kern="1200" dirty="0" err="1" smtClean="0"/>
            <a:t>value</a:t>
          </a:r>
          <a:r>
            <a:rPr lang="ru-RU" sz="2000" kern="1200" dirty="0" smtClean="0"/>
            <a:t> &lt; 2.2e-16</a:t>
          </a:r>
          <a:r>
            <a:rPr lang="en-US" sz="2000" kern="1200" dirty="0" smtClean="0"/>
            <a:t> </a:t>
          </a:r>
          <a:r>
            <a:rPr lang="ru-RU" sz="2000" kern="1200" dirty="0" smtClean="0"/>
            <a:t>⇒ </a:t>
          </a:r>
          <a:endParaRPr lang="en-US" sz="2000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R</a:t>
          </a:r>
          <a:r>
            <a:rPr lang="en-US" sz="2000" kern="1200" dirty="0" smtClean="0"/>
            <a:t>E </a:t>
          </a:r>
          <a:r>
            <a:rPr lang="ru-RU" sz="2000" kern="1200" dirty="0" smtClean="0"/>
            <a:t>лучше </a:t>
          </a:r>
          <a:r>
            <a:rPr lang="en-US" sz="2000" kern="1200" dirty="0" smtClean="0"/>
            <a:t>Pooled</a:t>
          </a:r>
          <a:endParaRPr lang="ru-RU" sz="2000" kern="1200" dirty="0"/>
        </a:p>
      </dsp:txBody>
      <dsp:txXfrm>
        <a:off x="3925145" y="484981"/>
        <a:ext cx="2665308" cy="1560349"/>
      </dsp:txXfrm>
    </dsp:sp>
    <dsp:sp modelId="{07E1487D-90D7-468B-9D67-1D9EC818A285}">
      <dsp:nvSpPr>
        <dsp:cNvPr id="0" name=""/>
        <dsp:cNvSpPr/>
      </dsp:nvSpPr>
      <dsp:spPr>
        <a:xfrm>
          <a:off x="6915239" y="92261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6915239" y="1059634"/>
        <a:ext cx="409940" cy="411044"/>
      </dsp:txXfrm>
    </dsp:sp>
    <dsp:sp modelId="{92BBCA10-A1BE-45CC-9A3B-8C10BF3E351F}">
      <dsp:nvSpPr>
        <dsp:cNvPr id="0" name=""/>
        <dsp:cNvSpPr/>
      </dsp:nvSpPr>
      <dsp:spPr>
        <a:xfrm>
          <a:off x="7743958" y="436436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ts val="1800"/>
            </a:spcAft>
          </a:pPr>
          <a:r>
            <a:rPr lang="en-US" sz="1800" b="1" kern="1200" dirty="0" smtClean="0"/>
            <a:t>F</a:t>
          </a:r>
          <a:r>
            <a:rPr lang="ru-RU" sz="1800" b="1" kern="1200" dirty="0" smtClean="0"/>
            <a:t>-ТЕСТ</a:t>
          </a:r>
          <a:endParaRPr lang="en-US" sz="1800" b="1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p-</a:t>
          </a:r>
          <a:r>
            <a:rPr lang="ru-RU" sz="2000" kern="1200" dirty="0" err="1" smtClean="0"/>
            <a:t>value</a:t>
          </a:r>
          <a:r>
            <a:rPr lang="ru-RU" sz="2000" kern="1200" dirty="0" smtClean="0"/>
            <a:t> &lt; 2.2e16</a:t>
          </a:r>
          <a:r>
            <a:rPr lang="en-US" sz="2000" kern="1200" dirty="0" smtClean="0"/>
            <a:t> </a:t>
          </a:r>
          <a:r>
            <a:rPr lang="ru-RU" sz="2000" kern="1200" dirty="0" smtClean="0"/>
            <a:t>⇒ </a:t>
          </a:r>
          <a:endParaRPr lang="en-US" sz="2000" kern="1200" dirty="0" smtClean="0"/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000" kern="1200" dirty="0" smtClean="0"/>
            <a:t>FE</a:t>
          </a:r>
          <a:r>
            <a:rPr lang="en-US" sz="2000" kern="1200" dirty="0" smtClean="0"/>
            <a:t> </a:t>
          </a:r>
          <a:r>
            <a:rPr lang="ru-RU" sz="2000" kern="1200" dirty="0" smtClean="0"/>
            <a:t>лучше </a:t>
          </a:r>
          <a:r>
            <a:rPr lang="en-US" sz="2000" kern="1200" dirty="0" smtClean="0"/>
            <a:t>Pooled</a:t>
          </a:r>
          <a:r>
            <a:rPr lang="ru-RU" sz="2000" kern="1200" dirty="0" smtClean="0"/>
            <a:t> </a:t>
          </a:r>
          <a:endParaRPr lang="ru-RU" sz="2000" kern="1200" dirty="0"/>
        </a:p>
      </dsp:txBody>
      <dsp:txXfrm>
        <a:off x="7792503" y="484981"/>
        <a:ext cx="2665308" cy="1560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07F96-60B0-467D-8D25-492A5A9221F3}">
      <dsp:nvSpPr>
        <dsp:cNvPr id="0" name=""/>
        <dsp:cNvSpPr/>
      </dsp:nvSpPr>
      <dsp:spPr>
        <a:xfrm>
          <a:off x="0" y="52506"/>
          <a:ext cx="649975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RE &gt; FE &gt; </a:t>
          </a:r>
          <a:r>
            <a:rPr lang="ru-RU" sz="6500" kern="1200" dirty="0" err="1" smtClean="0"/>
            <a:t>Pooled</a:t>
          </a:r>
          <a:endParaRPr lang="ru-RU" sz="6500" kern="1200" dirty="0"/>
        </a:p>
      </dsp:txBody>
      <dsp:txXfrm>
        <a:off x="76105" y="128611"/>
        <a:ext cx="6347548" cy="14068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C4FC5-A41E-41A7-B0C1-77A279408267}">
      <dsp:nvSpPr>
        <dsp:cNvPr id="0" name=""/>
        <dsp:cNvSpPr/>
      </dsp:nvSpPr>
      <dsp:spPr>
        <a:xfrm>
          <a:off x="0" y="544218"/>
          <a:ext cx="5604213" cy="900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/>
            <a:t>Число поступивших </a:t>
          </a:r>
          <a:r>
            <a:rPr lang="ru-RU" sz="1700" kern="1200" dirty="0" smtClean="0"/>
            <a:t>по целевой квоте положительно влияет для москвичей и отрицательно для регионов</a:t>
          </a:r>
          <a:endParaRPr lang="ru-RU" sz="1700" kern="1200" dirty="0"/>
        </a:p>
      </dsp:txBody>
      <dsp:txXfrm>
        <a:off x="43975" y="588193"/>
        <a:ext cx="5516263" cy="812872"/>
      </dsp:txXfrm>
    </dsp:sp>
    <dsp:sp modelId="{0241D8EF-2F1D-45E1-B704-63E8B9659DEC}">
      <dsp:nvSpPr>
        <dsp:cNvPr id="0" name=""/>
        <dsp:cNvSpPr/>
      </dsp:nvSpPr>
      <dsp:spPr>
        <a:xfrm>
          <a:off x="0" y="1496880"/>
          <a:ext cx="5604213" cy="127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Для всех групп, за исключением москвичей, </a:t>
          </a:r>
          <a:r>
            <a:rPr lang="ru-RU" sz="1700" b="1" kern="1200" dirty="0" smtClean="0"/>
            <a:t>размер конкурса </a:t>
          </a:r>
          <a:r>
            <a:rPr lang="ru-RU" sz="1700" kern="1200" dirty="0" smtClean="0"/>
            <a:t>значим и оказывает положительное влияние, для иногородних также значим квадрат этой переменной, где вершина находится около 1100</a:t>
          </a:r>
          <a:endParaRPr lang="ru-RU" sz="1700" kern="1200" dirty="0"/>
        </a:p>
      </dsp:txBody>
      <dsp:txXfrm>
        <a:off x="62262" y="1559142"/>
        <a:ext cx="5479689" cy="1150922"/>
      </dsp:txXfrm>
    </dsp:sp>
    <dsp:sp modelId="{BCC5C10B-DE71-43AA-B6F9-EA764319F55B}">
      <dsp:nvSpPr>
        <dsp:cNvPr id="0" name=""/>
        <dsp:cNvSpPr/>
      </dsp:nvSpPr>
      <dsp:spPr>
        <a:xfrm>
          <a:off x="0" y="2824166"/>
          <a:ext cx="5604213" cy="653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smtClean="0"/>
            <a:t>Везде устойчив </a:t>
          </a:r>
          <a:r>
            <a:rPr lang="ru-RU" sz="1700" b="1" kern="1200" smtClean="0"/>
            <a:t>средний балл</a:t>
          </a:r>
          <a:endParaRPr lang="ru-RU" sz="1700" kern="1200"/>
        </a:p>
      </dsp:txBody>
      <dsp:txXfrm>
        <a:off x="31886" y="2856052"/>
        <a:ext cx="5540441" cy="589409"/>
      </dsp:txXfrm>
    </dsp:sp>
    <dsp:sp modelId="{4F7AB5B7-CE4A-4F79-8880-5B435A4B3C3E}">
      <dsp:nvSpPr>
        <dsp:cNvPr id="0" name=""/>
        <dsp:cNvSpPr/>
      </dsp:nvSpPr>
      <dsp:spPr>
        <a:xfrm>
          <a:off x="0" y="3529188"/>
          <a:ext cx="5604213" cy="696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/>
            <a:t>Форма обучения </a:t>
          </a:r>
          <a:r>
            <a:rPr lang="ru-RU" sz="1700" kern="1200" smtClean="0"/>
            <a:t>для всех выборок, кроме москвичей, значима. Специалитет влияет положительно</a:t>
          </a:r>
          <a:endParaRPr lang="ru-RU" sz="1700" kern="1200"/>
        </a:p>
      </dsp:txBody>
      <dsp:txXfrm>
        <a:off x="34016" y="3563204"/>
        <a:ext cx="5536181" cy="628795"/>
      </dsp:txXfrm>
    </dsp:sp>
    <dsp:sp modelId="{7BAA915C-DE25-4E32-970E-C10764140D0A}">
      <dsp:nvSpPr>
        <dsp:cNvPr id="0" name=""/>
        <dsp:cNvSpPr/>
      </dsp:nvSpPr>
      <dsp:spPr>
        <a:xfrm>
          <a:off x="0" y="4277855"/>
          <a:ext cx="5604213" cy="812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/>
            <a:t>Число </a:t>
          </a:r>
          <a:r>
            <a:rPr lang="ru-RU" sz="1700" b="1" kern="1200" dirty="0" err="1" smtClean="0"/>
            <a:t>допбаллов</a:t>
          </a:r>
          <a:r>
            <a:rPr lang="ru-RU" sz="1700" b="1" kern="1200" dirty="0" smtClean="0"/>
            <a:t> </a:t>
          </a:r>
          <a:r>
            <a:rPr lang="ru-RU" sz="1700" kern="1200" dirty="0" smtClean="0"/>
            <a:t>для женщин и москвичей значимо и положительно </a:t>
          </a:r>
          <a:r>
            <a:rPr lang="ru-RU" sz="1700" kern="1200" dirty="0" smtClean="0"/>
            <a:t>влияет</a:t>
          </a:r>
          <a:endParaRPr lang="ru-RU" sz="1700" kern="1200" dirty="0"/>
        </a:p>
      </dsp:txBody>
      <dsp:txXfrm>
        <a:off x="39645" y="4317500"/>
        <a:ext cx="5524923" cy="73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8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5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3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B3F4-5441-43B5-8E53-DF47CC0D9820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BF30-5AB3-4AD9-ADBE-555A6E427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05AB"/>
            </a:gs>
            <a:gs pos="0">
              <a:srgbClr val="4258C4"/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67427"/>
            <a:ext cx="9144000" cy="343609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Детерминанты проходного балла при поступлении в вуз (на примере факультетов МГУ с 2016 по 2019 года)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69676" y="4786132"/>
            <a:ext cx="2342287" cy="1875098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Аксарина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Е.Д.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Дугин М.Д.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Р.А.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 2024 г.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5029199"/>
            <a:ext cx="1481462" cy="148146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0770" y="5585264"/>
            <a:ext cx="261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Фонд Институт Вега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8782" y="902"/>
            <a:ext cx="9154436" cy="6105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Проверка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подвыборках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6373" y="676405"/>
            <a:ext cx="5515627" cy="6181595"/>
          </a:xfrm>
          <a:prstGeom prst="rect">
            <a:avLst/>
          </a:prstGeom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73595156"/>
              </p:ext>
            </p:extLst>
          </p:nvPr>
        </p:nvGraphicFramePr>
        <p:xfrm>
          <a:off x="491787" y="950095"/>
          <a:ext cx="5604213" cy="563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8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1656" y="1"/>
            <a:ext cx="6588688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Вывод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43274"/>
              </p:ext>
            </p:extLst>
          </p:nvPr>
        </p:nvGraphicFramePr>
        <p:xfrm>
          <a:off x="637262" y="1022399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3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274" y="0"/>
            <a:ext cx="10083451" cy="5910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исследования, работы на эту тему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63428"/>
              </p:ext>
            </p:extLst>
          </p:nvPr>
        </p:nvGraphicFramePr>
        <p:xfrm>
          <a:off x="695999" y="10224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8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105" y="0"/>
            <a:ext cx="9043790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именно такие данные?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40605"/>
              </p:ext>
            </p:extLst>
          </p:nvPr>
        </p:nvGraphicFramePr>
        <p:xfrm>
          <a:off x="838200" y="10224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1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0823" y="0"/>
            <a:ext cx="7390354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51856"/>
              </p:ext>
            </p:extLst>
          </p:nvPr>
        </p:nvGraphicFramePr>
        <p:xfrm>
          <a:off x="838200" y="10224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37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2771" y="0"/>
            <a:ext cx="9726458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данных.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Эндогенность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681896"/>
              </p:ext>
            </p:extLst>
          </p:nvPr>
        </p:nvGraphicFramePr>
        <p:xfrm>
          <a:off x="696000" y="10224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3454" y="0"/>
            <a:ext cx="7390354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3461" y="1120068"/>
                <a:ext cx="10890337" cy="25715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регрессия выглядит так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𝑝𝑎𝑠𝑠𝑖𝑛𝑔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𝑏𝑣𝑖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𝑡𝑎𝑟𝑔𝑒𝑡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𝑠𝑡𝑢𝑑𝑒𝑛𝑡𝑠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𝑞𝑢𝑜𝑡𝑎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𝑠𝑡𝑢𝑑𝑒𝑛𝑡𝑠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𝑠𝑡𝑢𝑑𝑒𝑛𝑡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𝑠𝑡𝑢𝑑𝑒𝑛𝑡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^2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𝑎𝑣𝑒𝑟𝑎𝑔𝑒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𝑓𝑎𝑐𝑢𝑙𝑡𝑦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h𝑢𝑚𝑎𝑛𝑖𝑡𝑖𝑒𝑠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𝑎𝑏𝑏𝑟𝑒𝑣𝑖𝑎𝑡𝑖𝑜𝑛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𝑙𝑒𝑛𝑔𝑡h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𝑏𝑢𝑑𝑔𝑒𝑡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𝑝𝑙𝑎𝑐𝑒𝑠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𝑠𝑝𝑒𝑐𝑖𝑎𝑙𝑖𝑠𝑡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𝑏𝑎𝑐h𝑒𝑙𝑜𝑟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𝑎𝑣𝑔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𝑎𝑑𝑑𝑖𝑡𝑖𝑜𝑛𝑎𝑙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𝑝𝑜𝑖𝑛𝑡𝑠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𝑏𝑟𝑜𝑛𝑧𝑒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461" y="1120068"/>
                <a:ext cx="10890337" cy="2571503"/>
              </a:xfrm>
              <a:blipFill>
                <a:blip r:embed="rId3"/>
                <a:stretch>
                  <a:fillRect l="-1120" t="-42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81" y="3691571"/>
            <a:ext cx="1020269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3454" y="0"/>
            <a:ext cx="7390354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моделей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4997"/>
              </p:ext>
            </p:extLst>
          </p:nvPr>
        </p:nvGraphicFramePr>
        <p:xfrm>
          <a:off x="463463" y="1022400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19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1116" y="0"/>
            <a:ext cx="7709768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сравнения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2" y="701566"/>
            <a:ext cx="4852988" cy="6156434"/>
          </a:xfrm>
          <a:prstGeom prst="rect">
            <a:avLst/>
          </a:prstGeom>
        </p:spPr>
      </p:pic>
      <p:graphicFrame>
        <p:nvGraphicFramePr>
          <p:cNvPr id="11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36382"/>
              </p:ext>
            </p:extLst>
          </p:nvPr>
        </p:nvGraphicFramePr>
        <p:xfrm>
          <a:off x="1092047" y="2066107"/>
          <a:ext cx="5267564" cy="3333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7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0962" y="0"/>
            <a:ext cx="8436277" cy="60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Какая модель лучше?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35222"/>
              </p:ext>
            </p:extLst>
          </p:nvPr>
        </p:nvGraphicFramePr>
        <p:xfrm>
          <a:off x="821301" y="970768"/>
          <a:ext cx="10515600" cy="2530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953312300"/>
              </p:ext>
            </p:extLst>
          </p:nvPr>
        </p:nvGraphicFramePr>
        <p:xfrm>
          <a:off x="2829221" y="4654378"/>
          <a:ext cx="6499758" cy="169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Группа 7"/>
          <p:cNvGrpSpPr/>
          <p:nvPr/>
        </p:nvGrpSpPr>
        <p:grpSpPr>
          <a:xfrm rot="5400000">
            <a:off x="5696342" y="2409445"/>
            <a:ext cx="769817" cy="3093974"/>
            <a:chOff x="3047880" y="1132684"/>
            <a:chExt cx="585628" cy="685074"/>
          </a:xfrm>
        </p:grpSpPr>
        <p:sp>
          <p:nvSpPr>
            <p:cNvPr id="9" name="Стрелка вправо 8"/>
            <p:cNvSpPr/>
            <p:nvPr/>
          </p:nvSpPr>
          <p:spPr>
            <a:xfrm>
              <a:off x="3047880" y="1132684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трелка вправо 4"/>
            <p:cNvSpPr txBox="1"/>
            <p:nvPr/>
          </p:nvSpPr>
          <p:spPr>
            <a:xfrm>
              <a:off x="3047880" y="1269699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41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696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Детерминанты проходного балла при поступлении в вуз (на примере факультетов МГУ с 2016 по 2019 года)</vt:lpstr>
      <vt:lpstr>Цель исследования, работы на эту тему</vt:lpstr>
      <vt:lpstr>Почему именно такие данные?</vt:lpstr>
      <vt:lpstr>Параметры</vt:lpstr>
      <vt:lpstr>Специфика данных. Эндогенность</vt:lpstr>
      <vt:lpstr>Регрессия</vt:lpstr>
      <vt:lpstr>Сравнение моделей</vt:lpstr>
      <vt:lpstr>  Результаты сравнения</vt:lpstr>
      <vt:lpstr>Какая модель лучше?</vt:lpstr>
      <vt:lpstr>  Проверка на подвыборках</vt:lpstr>
      <vt:lpstr>  Вывод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Детерминанты проходного балла при поступлении в вуз (на примере факультетов МГУ с 2016 по 2019 года)</dc:title>
  <dc:creator>denis</dc:creator>
  <cp:lastModifiedBy>maxdu_rzsw30d</cp:lastModifiedBy>
  <cp:revision>27</cp:revision>
  <dcterms:created xsi:type="dcterms:W3CDTF">2024-05-06T23:12:38Z</dcterms:created>
  <dcterms:modified xsi:type="dcterms:W3CDTF">2024-05-07T10:13:26Z</dcterms:modified>
</cp:coreProperties>
</file>