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CC716-7584-4C94-8823-4F1CEC485A2C}" v="17" dt="2022-09-11T20:32:04.745"/>
    <p1510:client id="{E9764F64-26D6-486D-B0F3-158184664C72}" v="653" dt="2022-09-11T21:44:3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7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September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September 11,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1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86B4C-4B06-4C27-3A5E-C953926F7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7" r="-2" b="5090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21" y="4854994"/>
            <a:ext cx="9436593" cy="1171556"/>
          </a:xfrm>
        </p:spPr>
        <p:txBody>
          <a:bodyPr>
            <a:noAutofit/>
          </a:bodyPr>
          <a:lstStyle/>
          <a:p>
            <a:pPr algn="l"/>
            <a:r>
              <a:rPr lang="uk-UA" sz="8000">
                <a:solidFill>
                  <a:schemeClr val="bg1"/>
                </a:solidFill>
                <a:cs typeface="Calibri Light"/>
              </a:rPr>
              <a:t>BUNDALLO</a:t>
            </a:r>
            <a:endParaRPr lang="uk-UA" sz="8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081" y="194389"/>
            <a:ext cx="9436593" cy="684231"/>
          </a:xfrm>
        </p:spPr>
        <p:txBody>
          <a:bodyPr>
            <a:noAutofit/>
          </a:bodyPr>
          <a:lstStyle/>
          <a:p>
            <a:pPr algn="l"/>
            <a:r>
              <a:rPr lang="uk-UA" sz="3200" dirty="0">
                <a:solidFill>
                  <a:srgbClr val="000000"/>
                </a:solidFill>
                <a:cs typeface="Calibri Light"/>
              </a:rPr>
              <a:t>OUR PROJECT ENVIRONMENT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1E72F7F-3FB1-1FA7-951C-B8900244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142810"/>
            <a:ext cx="9078433" cy="4131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46F81-E07D-2BCC-2318-4EAA4ECE2661}"/>
              </a:ext>
            </a:extLst>
          </p:cNvPr>
          <p:cNvSpPr txBox="1"/>
          <p:nvPr/>
        </p:nvSpPr>
        <p:spPr>
          <a:xfrm>
            <a:off x="-1" y="1273691"/>
            <a:ext cx="122274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of now, we have discussed the main responsibilities in the team, as well as chosen our Scrum Master—</a:t>
            </a:r>
            <a:r>
              <a:rPr lang="en-US" b="1" dirty="0"/>
              <a:t>Roman </a:t>
            </a:r>
            <a:r>
              <a:rPr lang="en-US" b="1" dirty="0" err="1"/>
              <a:t>Skaskiv</a:t>
            </a:r>
            <a:r>
              <a:rPr lang="en-US" dirty="0"/>
              <a:t>.</a:t>
            </a:r>
          </a:p>
          <a:p>
            <a:r>
              <a:rPr lang="en-US" dirty="0"/>
              <a:t>During the last week, we have delegated the tasks and project priorities among all teammates.</a:t>
            </a:r>
          </a:p>
        </p:txBody>
      </p:sp>
    </p:spTree>
    <p:extLst>
      <p:ext uri="{BB962C8B-B14F-4D97-AF65-F5344CB8AC3E}">
        <p14:creationId xmlns:p14="http://schemas.microsoft.com/office/powerpoint/2010/main" val="369359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081" y="194389"/>
            <a:ext cx="9436593" cy="684231"/>
          </a:xfrm>
        </p:spPr>
        <p:txBody>
          <a:bodyPr>
            <a:noAutofit/>
          </a:bodyPr>
          <a:lstStyle/>
          <a:p>
            <a:pPr algn="l"/>
            <a:r>
              <a:rPr lang="uk-UA" sz="3200" dirty="0">
                <a:solidFill>
                  <a:srgbClr val="000000"/>
                </a:solidFill>
                <a:cs typeface="Calibri Light"/>
              </a:rPr>
              <a:t>MAIN TECHNOLOGIES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728FD6A-88E5-A715-37BD-C22CA9C6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4" y="1753444"/>
            <a:ext cx="2983282" cy="266218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CC7FC87-AC17-CC9C-65A3-7A3446A6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H="1" flipV="1">
            <a:off x="5766150" y="1830155"/>
            <a:ext cx="5659674" cy="24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D92-5A79-5A21-C0E4-8E2D585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157574"/>
            <a:ext cx="10241280" cy="853440"/>
          </a:xfrm>
        </p:spPr>
        <p:txBody>
          <a:bodyPr>
            <a:normAutofit/>
          </a:bodyPr>
          <a:lstStyle/>
          <a:p>
            <a:r>
              <a:rPr lang="en-US" sz="3200" dirty="0"/>
              <a:t>BARBERSHOP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2E55-6AD8-8082-976C-CC8D83D0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91" y="1438868"/>
            <a:ext cx="11862745" cy="469477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Ціль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аплікації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 err="1">
                <a:ea typeface="+mn-lt"/>
                <a:cs typeface="+mn-lt"/>
              </a:rPr>
              <a:t>Організація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записів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різні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види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послуг</a:t>
            </a:r>
            <a:r>
              <a:rPr lang="en-US" sz="1600" dirty="0">
                <a:ea typeface="+mn-lt"/>
                <a:cs typeface="+mn-lt"/>
              </a:rPr>
              <a:t> у </a:t>
            </a:r>
            <a:r>
              <a:rPr lang="en-US" sz="1600" dirty="0" err="1">
                <a:ea typeface="+mn-lt"/>
                <a:cs typeface="+mn-lt"/>
              </a:rPr>
              <a:t>барбершоп</a:t>
            </a:r>
            <a:endParaRPr lang="en-US" sz="1600" dirty="0" err="1"/>
          </a:p>
          <a:p>
            <a:endParaRPr lang="en-US" sz="1600"/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Проблеми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які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вирішує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r>
              <a:rPr lang="en-US" sz="1600" dirty="0" err="1">
                <a:ea typeface="+mn-lt"/>
                <a:cs typeface="+mn-lt"/>
              </a:rPr>
              <a:t>Барберу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потрібно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відволікатись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робочий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щоб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знайти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вільні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години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клієнта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Барберу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потрібно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вручну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вести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список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вільних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годин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Клієнту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легше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вибрати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потрібну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годину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серед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усіх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доступних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без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зайвих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дзвінків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смс</a:t>
            </a:r>
            <a:endParaRPr lang="en-US" sz="1600" dirty="0" err="1"/>
          </a:p>
          <a:p>
            <a:endParaRPr lang="en-US" sz="1600"/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Типи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користувачів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Regular user (</a:t>
            </a:r>
            <a:r>
              <a:rPr lang="en-US" sz="1600" dirty="0" err="1">
                <a:ea typeface="+mn-lt"/>
                <a:cs typeface="+mn-lt"/>
              </a:rPr>
              <a:t>клієнтський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аккаунт</a:t>
            </a:r>
            <a:r>
              <a:rPr lang="en-US" sz="1600" dirty="0">
                <a:ea typeface="+mn-lt"/>
                <a:cs typeface="+mn-lt"/>
              </a:rPr>
              <a:t>) 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Admin user (</a:t>
            </a:r>
            <a:r>
              <a:rPr lang="en-US" sz="1600" dirty="0" err="1">
                <a:ea typeface="+mn-lt"/>
                <a:cs typeface="+mn-lt"/>
              </a:rPr>
              <a:t>аккаунт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барбера</a:t>
            </a:r>
            <a:r>
              <a:rPr lang="en-US" sz="1600" dirty="0">
                <a:ea typeface="+mn-lt"/>
                <a:cs typeface="+mn-lt"/>
              </a:rPr>
              <a:t>)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70582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D92-5A79-5A21-C0E4-8E2D585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157574"/>
            <a:ext cx="10241280" cy="853440"/>
          </a:xfrm>
        </p:spPr>
        <p:txBody>
          <a:bodyPr/>
          <a:lstStyle/>
          <a:p>
            <a:r>
              <a:rPr lang="en-US" sz="3200" dirty="0"/>
              <a:t>BARBERSHOP</a:t>
            </a:r>
            <a:r>
              <a:rPr lang="en-US" dirty="0"/>
              <a:t>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2E55-6AD8-8082-976C-CC8D83D0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65" y="1084450"/>
            <a:ext cx="11933628" cy="539474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Admin</a:t>
            </a:r>
            <a:endParaRPr lang="en-US" sz="1600" dirty="0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додати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список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послуг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включно</a:t>
            </a:r>
            <a:r>
              <a:rPr lang="en-US" sz="1600" dirty="0">
                <a:ea typeface="+mn-lt"/>
                <a:cs typeface="+mn-lt"/>
              </a:rPr>
              <a:t> з </a:t>
            </a:r>
            <a:r>
              <a:rPr lang="en-US" sz="1600" dirty="0" err="1">
                <a:ea typeface="+mn-lt"/>
                <a:cs typeface="+mn-lt"/>
              </a:rPr>
              <a:t>їх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тривалістю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додавати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редагувати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робочі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години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додати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місце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розташування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бачити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іншого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користувача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який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записався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послугу</a:t>
            </a:r>
            <a:endParaRPr lang="en-US" sz="1600" dirty="0" err="1"/>
          </a:p>
          <a:p>
            <a:endParaRPr lang="en-US" sz="160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Regular</a:t>
            </a:r>
            <a:endParaRPr lang="en-US" sz="1600" dirty="0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знайти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потрібного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майстра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списку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переглянути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список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послуг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доступних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годин</a:t>
            </a:r>
            <a:endParaRPr lang="en-US" sz="1600" dirty="0" err="1"/>
          </a:p>
          <a:p>
            <a:r>
              <a:rPr lang="en-US" sz="1600" dirty="0" err="1">
                <a:ea typeface="+mn-lt"/>
                <a:cs typeface="+mn-lt"/>
              </a:rPr>
              <a:t>Користувач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записатися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послугу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56703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FD92-5A79-5A21-C0E4-8E2D585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en-US" sz="4000"/>
              <a:t>MARKETPLACE ANALYSIS</a:t>
            </a:r>
          </a:p>
        </p:txBody>
      </p:sp>
      <p:sp>
        <p:nvSpPr>
          <p:cNvPr id="32" name="Content Placeholder 16">
            <a:extLst>
              <a:ext uri="{FF2B5EF4-FFF2-40B4-BE49-F238E27FC236}">
                <a16:creationId xmlns:a16="http://schemas.microsoft.com/office/drawing/2014/main" id="{25569149-4D0A-2399-4E03-50F8472C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980775"/>
            <a:ext cx="5615385" cy="3632824"/>
          </a:xfrm>
        </p:spPr>
        <p:txBody>
          <a:bodyPr anchor="t">
            <a:normAutofit/>
          </a:bodyPr>
          <a:lstStyle/>
          <a:p>
            <a:r>
              <a:rPr lang="en-US" sz="1600" b="1" err="1">
                <a:ea typeface="+mn-lt"/>
                <a:cs typeface="+mn-lt"/>
              </a:rPr>
              <a:t>theCut</a:t>
            </a:r>
            <a:r>
              <a:rPr lang="en-US" sz="1600" dirty="0">
                <a:ea typeface="+mn-lt"/>
                <a:cs typeface="+mn-lt"/>
              </a:rPr>
              <a:t> – </a:t>
            </a:r>
            <a:r>
              <a:rPr lang="uk-UA" sz="1600" dirty="0">
                <a:ea typeface="+mn-lt"/>
                <a:cs typeface="+mn-lt"/>
              </a:rPr>
              <a:t>безкоштовна </a:t>
            </a:r>
            <a:r>
              <a:rPr lang="en-US" sz="1600" dirty="0">
                <a:ea typeface="+mn-lt"/>
                <a:cs typeface="+mn-lt"/>
              </a:rPr>
              <a:t>Android/iOS </a:t>
            </a:r>
            <a:r>
              <a:rPr lang="uk-UA" sz="1600" dirty="0">
                <a:ea typeface="+mn-lt"/>
                <a:cs typeface="+mn-lt"/>
              </a:rPr>
              <a:t>програма, для запису до </a:t>
            </a:r>
            <a:r>
              <a:rPr lang="uk-UA" sz="1600" dirty="0" err="1">
                <a:ea typeface="+mn-lt"/>
                <a:cs typeface="+mn-lt"/>
              </a:rPr>
              <a:t>барбера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r>
              <a:rPr lang="uk-UA" sz="1600" b="1" dirty="0">
                <a:ea typeface="+mn-lt"/>
                <a:cs typeface="+mn-lt"/>
              </a:rPr>
              <a:t>Що пише розробник</a:t>
            </a:r>
            <a:br>
              <a:rPr lang="uk-UA" sz="1600" b="1" dirty="0">
                <a:ea typeface="+mn-lt"/>
                <a:cs typeface="+mn-lt"/>
              </a:rPr>
            </a:br>
            <a:r>
              <a:rPr lang="uk-UA" sz="1600" dirty="0">
                <a:ea typeface="+mn-lt"/>
                <a:cs typeface="+mn-lt"/>
              </a:rPr>
              <a:t>№1 додаток на ринку.</a:t>
            </a:r>
            <a:r>
              <a:rPr lang="en-US" sz="1600" dirty="0" err="1">
                <a:ea typeface="+mn-lt"/>
                <a:cs typeface="+mn-lt"/>
              </a:rPr>
              <a:t>Найпростіший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спосіб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керувати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своїм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розкладом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uk-UA" sz="1600" dirty="0">
                <a:ea typeface="+mn-lt"/>
                <a:cs typeface="+mn-lt"/>
              </a:rPr>
              <a:t>Найкращий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спосіб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створити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свій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бренд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Налаштуйте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uk-UA" sz="1600" dirty="0">
                <a:ea typeface="+mn-lt"/>
                <a:cs typeface="+mn-lt"/>
              </a:rPr>
              <a:t>свій </a:t>
            </a:r>
            <a:r>
              <a:rPr lang="uk-UA" sz="1600" dirty="0" err="1">
                <a:ea typeface="+mn-lt"/>
                <a:cs typeface="+mn-lt"/>
              </a:rPr>
              <a:t>діджитал</a:t>
            </a:r>
            <a:r>
              <a:rPr lang="uk-UA" sz="1600" dirty="0">
                <a:ea typeface="+mn-lt"/>
                <a:cs typeface="+mn-lt"/>
              </a:rPr>
              <a:t> кабінет за 5 хв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uk-UA" sz="1600" dirty="0">
                <a:ea typeface="+mn-lt"/>
                <a:cs typeface="+mn-lt"/>
              </a:rPr>
              <a:t>Отримуйте записи вже за 10 хв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endParaRPr lang="en-US" sz="1800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3B6ED60A-F27E-3C83-4089-D139ACDA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5" r="2" b="2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938E6776-F6D0-1BBE-C50D-7B200F6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59" y="5017588"/>
            <a:ext cx="2035610" cy="273355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987DA201-1978-D9E3-3A24-61BC99CB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28" y="5369230"/>
            <a:ext cx="823065" cy="479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AAB14C-F50E-7663-9AF6-5C760114DB8D}"/>
              </a:ext>
            </a:extLst>
          </p:cNvPr>
          <p:cNvSpPr txBox="1"/>
          <p:nvPr/>
        </p:nvSpPr>
        <p:spPr>
          <a:xfrm>
            <a:off x="1509386" y="4651332"/>
            <a:ext cx="101043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  <a:p>
            <a:r>
              <a:rPr lang="en-US" sz="1100" b="1" dirty="0" err="1">
                <a:latin typeface="Segoe UI"/>
                <a:cs typeface="Segoe UI"/>
              </a:rPr>
              <a:t>Рейтинг</a:t>
            </a:r>
            <a:r>
              <a:rPr lang="en-US" sz="1100" b="1" dirty="0">
                <a:latin typeface="Calibri"/>
                <a:cs typeface="Segoe UI"/>
              </a:rPr>
              <a:t>:</a:t>
            </a:r>
            <a:r>
              <a:rPr lang="en-US" sz="1100" dirty="0">
                <a:latin typeface="WordVisiCarriageReturn_MSFontService"/>
              </a:rPr>
              <a:t> </a:t>
            </a:r>
            <a:br>
              <a:rPr lang="en-US" sz="1100" dirty="0">
                <a:latin typeface="WordVisiCarriageReturn_MSFontService"/>
              </a:rPr>
            </a:br>
            <a:r>
              <a:rPr lang="en-US" sz="1100" dirty="0">
                <a:latin typeface="Calibri"/>
                <a:cs typeface="Segoe UI"/>
              </a:rPr>
              <a:t>AppStore:</a:t>
            </a:r>
          </a:p>
          <a:p>
            <a:endParaRPr lang="en-US" sz="1100" dirty="0">
              <a:latin typeface="Calibri"/>
              <a:cs typeface="Segoe UI"/>
            </a:endParaRPr>
          </a:p>
          <a:p>
            <a:r>
              <a:rPr lang="en-US" sz="1100" dirty="0">
                <a:latin typeface="Calibri"/>
                <a:cs typeface="Segoe UI"/>
              </a:rPr>
              <a:t> </a:t>
            </a:r>
            <a:r>
              <a:rPr lang="en-US" sz="1100" dirty="0">
                <a:latin typeface="Calibri"/>
                <a:cs typeface="Calibri"/>
              </a:rPr>
              <a:t> </a:t>
            </a:r>
            <a:endParaRPr lang="en-US"/>
          </a:p>
          <a:p>
            <a:r>
              <a:rPr lang="en-US" sz="1100" dirty="0">
                <a:latin typeface="Calibri"/>
                <a:cs typeface="Segoe UI"/>
              </a:rPr>
              <a:t>Google Play: </a:t>
            </a:r>
            <a:r>
              <a:rPr lang="en-US" sz="1100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13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FD92-5A79-5A21-C0E4-8E2D585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en-US" sz="4000"/>
              <a:t>MARKETPLACE ANALYSIS</a:t>
            </a:r>
          </a:p>
        </p:txBody>
      </p:sp>
      <p:sp>
        <p:nvSpPr>
          <p:cNvPr id="32" name="Content Placeholder 16">
            <a:extLst>
              <a:ext uri="{FF2B5EF4-FFF2-40B4-BE49-F238E27FC236}">
                <a16:creationId xmlns:a16="http://schemas.microsoft.com/office/drawing/2014/main" id="{25569149-4D0A-2399-4E03-50F8472C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182" y="1971914"/>
            <a:ext cx="5865905" cy="2484605"/>
          </a:xfrm>
        </p:spPr>
        <p:txBody>
          <a:bodyPr anchor="t">
            <a:normAutofit/>
          </a:bodyPr>
          <a:lstStyle/>
          <a:p>
            <a:r>
              <a:rPr lang="en-US" sz="1600" b="1" dirty="0" err="1">
                <a:ea typeface="+mn-lt"/>
                <a:cs typeface="+mn-lt"/>
              </a:rPr>
              <a:t>Vagaro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– Android/iOS,</a:t>
            </a:r>
            <a:r>
              <a:rPr lang="uk-UA" sz="1600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WEB </a:t>
            </a:r>
            <a:r>
              <a:rPr lang="uk-UA" sz="1600" dirty="0">
                <a:ea typeface="+mn-lt"/>
                <a:cs typeface="+mn-lt"/>
              </a:rPr>
              <a:t>та </a:t>
            </a:r>
            <a:r>
              <a:rPr lang="en-US" sz="1600" dirty="0">
                <a:ea typeface="+mn-lt"/>
                <a:cs typeface="+mn-lt"/>
              </a:rPr>
              <a:t>Desktop </a:t>
            </a:r>
            <a:r>
              <a:rPr lang="uk-UA" sz="1600" dirty="0">
                <a:ea typeface="+mn-lt"/>
                <a:cs typeface="+mn-lt"/>
              </a:rPr>
              <a:t>програма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планування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керування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вашого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бізнесу</a:t>
            </a:r>
            <a:r>
              <a:rPr lang="uk-UA" sz="1600" dirty="0"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600" b="1" dirty="0">
                <a:ea typeface="+mn-lt"/>
                <a:cs typeface="+mn-lt"/>
              </a:rPr>
              <a:t> </a:t>
            </a:r>
            <a:r>
              <a:rPr lang="uk-UA" sz="1400" b="1" dirty="0">
                <a:ea typeface="+mn-lt"/>
                <a:cs typeface="+mn-lt"/>
              </a:rPr>
              <a:t>   Що пише розробник: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Vagaro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спрощує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планування</a:t>
            </a:r>
            <a:r>
              <a:rPr lang="uk-UA" sz="1600" dirty="0">
                <a:ea typeface="+mn-lt"/>
                <a:cs typeface="+mn-lt"/>
              </a:rPr>
              <a:t> 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клієнтів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рекламу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ваш</a:t>
            </a:r>
            <a:r>
              <a:rPr lang="uk-UA" sz="1600" dirty="0">
                <a:ea typeface="+mn-lt"/>
                <a:cs typeface="+mn-lt"/>
              </a:rPr>
              <a:t>ого </a:t>
            </a:r>
            <a:r>
              <a:rPr lang="uk-UA" sz="1600" err="1">
                <a:ea typeface="+mn-lt"/>
                <a:cs typeface="+mn-lt"/>
              </a:rPr>
              <a:t>барбера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uk-UA" sz="1600" dirty="0">
                <a:ea typeface="+mn-lt"/>
                <a:cs typeface="+mn-lt"/>
              </a:rPr>
              <a:t>запису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онлайн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надсилання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автоматичних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нагадувань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керування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пакетами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обробку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платежів</a:t>
            </a:r>
            <a:r>
              <a:rPr lang="en-US" sz="1600" dirty="0">
                <a:ea typeface="+mn-lt"/>
                <a:cs typeface="+mn-lt"/>
              </a:rPr>
              <a:t> –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будь-якому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пристрої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800" dirty="0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B80B5F-4A49-8D78-175C-06A517F2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18" y="1974154"/>
            <a:ext cx="3664515" cy="3922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25821-53AF-0F32-34B6-B75B9ECA83F9}"/>
              </a:ext>
            </a:extLst>
          </p:cNvPr>
          <p:cNvSpPr txBox="1"/>
          <p:nvPr/>
        </p:nvSpPr>
        <p:spPr>
          <a:xfrm>
            <a:off x="5989006" y="4814692"/>
            <a:ext cx="4384109" cy="717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0C7FAB6-EDA1-2215-71E2-712D07FE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59" y="4923642"/>
            <a:ext cx="1469199" cy="195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12E50-7DCF-3F75-57E8-8E1438C6BD19}"/>
              </a:ext>
            </a:extLst>
          </p:cNvPr>
          <p:cNvSpPr txBox="1"/>
          <p:nvPr/>
        </p:nvSpPr>
        <p:spPr>
          <a:xfrm>
            <a:off x="6091824" y="4536511"/>
            <a:ext cx="27432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100" b="1" dirty="0">
                <a:latin typeface="Segoe UI"/>
                <a:cs typeface="Segoe UI"/>
              </a:rPr>
              <a:t>Рейтинг</a:t>
            </a:r>
            <a:endParaRPr lang="en-US" dirty="0"/>
          </a:p>
          <a:p>
            <a:br>
              <a:rPr lang="en-US" sz="1100" dirty="0">
                <a:latin typeface="WordVisiCarriageReturn_MSFontService"/>
              </a:rPr>
            </a:br>
            <a:r>
              <a:rPr lang="en-US" sz="1100" dirty="0">
                <a:latin typeface="Calibri"/>
                <a:cs typeface="Segoe UI"/>
              </a:rPr>
              <a:t>AppStore: </a:t>
            </a:r>
            <a:r>
              <a:rPr lang="en-US" sz="1100" dirty="0">
                <a:latin typeface="Calibri"/>
                <a:cs typeface="Calibri"/>
              </a:rPr>
              <a:t> </a:t>
            </a:r>
            <a:endParaRPr lang="en-US" dirty="0"/>
          </a:p>
          <a:p>
            <a:endParaRPr lang="en-US" sz="1100" dirty="0">
              <a:latin typeface="Calibri"/>
              <a:cs typeface="Calibri"/>
            </a:endParaRPr>
          </a:p>
          <a:p>
            <a:endParaRPr lang="en-US" sz="1100" dirty="0">
              <a:latin typeface="Calibri"/>
              <a:cs typeface="Calibri"/>
            </a:endParaRPr>
          </a:p>
          <a:p>
            <a:r>
              <a:rPr lang="en-US" sz="1100" dirty="0">
                <a:latin typeface="Calibri"/>
                <a:cs typeface="Segoe UI"/>
              </a:rPr>
              <a:t>Google Play: </a:t>
            </a:r>
            <a:r>
              <a:rPr lang="en-US" sz="1100" dirty="0">
                <a:latin typeface="Calibri"/>
                <a:cs typeface="Calibri"/>
              </a:rPr>
              <a:t> </a:t>
            </a:r>
          </a:p>
          <a:p>
            <a:endParaRPr lang="en-US" sz="1100">
              <a:latin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0AB669-0ADB-DDD8-86CD-AD6825B6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996" y="5400544"/>
            <a:ext cx="963722" cy="4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37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1F0F3"/>
      </a:lt2>
      <a:accent1>
        <a:srgbClr val="97AA15"/>
      </a:accent1>
      <a:accent2>
        <a:srgbClr val="C89926"/>
      </a:accent2>
      <a:accent3>
        <a:srgbClr val="65B422"/>
      </a:accent3>
      <a:accent4>
        <a:srgbClr val="1A7CD2"/>
      </a:accent4>
      <a:accent5>
        <a:srgbClr val="2C41E4"/>
      </a:accent5>
      <a:accent6>
        <a:srgbClr val="602DD6"/>
      </a:accent6>
      <a:hlink>
        <a:srgbClr val="503F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GradientRiseVTI</vt:lpstr>
      <vt:lpstr>BUNDALLO</vt:lpstr>
      <vt:lpstr>OUR PROJECT ENVIRONMENT</vt:lpstr>
      <vt:lpstr>MAIN TECHNOLOGIES</vt:lpstr>
      <vt:lpstr>BARBERSHOP BOOKING</vt:lpstr>
      <vt:lpstr>BARBERSHOP BOOKING</vt:lpstr>
      <vt:lpstr>MARKETPLACE ANALYSIS</vt:lpstr>
      <vt:lpstr>MARKETPLACE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2022-09-11T20:29:19Z</dcterms:created>
  <dcterms:modified xsi:type="dcterms:W3CDTF">2022-09-11T21:45:52Z</dcterms:modified>
</cp:coreProperties>
</file>