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2"/>
  </p:normalViewPr>
  <p:slideViewPr>
    <p:cSldViewPr snapToGrid="0">
      <p:cViewPr varScale="1">
        <p:scale>
          <a:sx n="91" d="100"/>
          <a:sy n="9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91BF-12DA-BAE4-0287-BEB72E98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463710"/>
            <a:ext cx="8361229" cy="2098226"/>
          </a:xfrm>
        </p:spPr>
        <p:txBody>
          <a:bodyPr/>
          <a:lstStyle/>
          <a:p>
            <a:r>
              <a:rPr lang="en-US" dirty="0"/>
              <a:t>Transforming and Analyzing Data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1438-A2F3-E763-53E8-3AE970B3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631535"/>
            <a:ext cx="6831673" cy="1086237"/>
          </a:xfrm>
        </p:spPr>
        <p:txBody>
          <a:bodyPr/>
          <a:lstStyle/>
          <a:p>
            <a:r>
              <a:rPr lang="en-US" dirty="0"/>
              <a:t>Evaluated Project</a:t>
            </a:r>
          </a:p>
        </p:txBody>
      </p:sp>
    </p:spTree>
    <p:extLst>
      <p:ext uri="{BB962C8B-B14F-4D97-AF65-F5344CB8AC3E}">
        <p14:creationId xmlns:p14="http://schemas.microsoft.com/office/powerpoint/2010/main" val="2979435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Transforming and Analyzing Data with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rsokolik2000@yahoo.com</dc:creator>
  <cp:lastModifiedBy>rsokolik2000@yahoo.com</cp:lastModifiedBy>
  <cp:revision>1</cp:revision>
  <dcterms:created xsi:type="dcterms:W3CDTF">2024-10-30T18:55:40Z</dcterms:created>
  <dcterms:modified xsi:type="dcterms:W3CDTF">2024-10-30T19:10:28Z</dcterms:modified>
</cp:coreProperties>
</file>