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9215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7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8175"/>
            <a:ext cx="10363200" cy="320833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40239"/>
            <a:ext cx="9144000" cy="222493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311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30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0637"/>
            <a:ext cx="2628900" cy="780965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0637"/>
            <a:ext cx="7734300" cy="780965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02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063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7462"/>
            <a:ext cx="10515600" cy="383336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67093"/>
            <a:ext cx="10515600" cy="201587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57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53184"/>
            <a:ext cx="5181600" cy="58471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53184"/>
            <a:ext cx="5181600" cy="58471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70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0639"/>
            <a:ext cx="10515600" cy="17812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59063"/>
            <a:ext cx="5157787" cy="11071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66195"/>
            <a:ext cx="5157787" cy="49511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59063"/>
            <a:ext cx="5183188" cy="11071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66195"/>
            <a:ext cx="5183188" cy="49511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44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8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78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4362"/>
            <a:ext cx="3932237" cy="21502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26854"/>
            <a:ext cx="6172200" cy="654893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64631"/>
            <a:ext cx="3932237" cy="51218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114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4362"/>
            <a:ext cx="3932237" cy="21502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6854"/>
            <a:ext cx="6172200" cy="654893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64631"/>
            <a:ext cx="3932237" cy="51218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38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0639"/>
            <a:ext cx="10515600" cy="178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53184"/>
            <a:ext cx="10515600" cy="584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541348"/>
            <a:ext cx="2743200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4055-D041-4DE8-89E9-F479CBFE0D2F}" type="datetimeFigureOut">
              <a:rPr lang="de-CH" smtClean="0"/>
              <a:t>02.01.2018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541348"/>
            <a:ext cx="4114800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541348"/>
            <a:ext cx="2743200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2A7F-2F0E-4B54-886E-8EF7BF55328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94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C0C654F-C871-4226-9BD6-113BE11FBD34}"/>
              </a:ext>
            </a:extLst>
          </p:cNvPr>
          <p:cNvGrpSpPr/>
          <p:nvPr/>
        </p:nvGrpSpPr>
        <p:grpSpPr>
          <a:xfrm>
            <a:off x="144146" y="579659"/>
            <a:ext cx="11797293" cy="8169986"/>
            <a:chOff x="144145" y="170653"/>
            <a:chExt cx="11797293" cy="8169986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F99B5B15-8C99-4F77-A1CC-A51AC0EBAF62}"/>
                </a:ext>
              </a:extLst>
            </p:cNvPr>
            <p:cNvSpPr/>
            <p:nvPr/>
          </p:nvSpPr>
          <p:spPr>
            <a:xfrm>
              <a:off x="918882" y="170653"/>
              <a:ext cx="5562889" cy="6171901"/>
            </a:xfrm>
            <a:prstGeom prst="roundRect">
              <a:avLst>
                <a:gd name="adj" fmla="val 359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D9833FDA-9CDF-4C15-B979-000847EF83E6}"/>
                </a:ext>
              </a:extLst>
            </p:cNvPr>
            <p:cNvSpPr/>
            <p:nvPr/>
          </p:nvSpPr>
          <p:spPr>
            <a:xfrm>
              <a:off x="9103957" y="990626"/>
              <a:ext cx="2837032" cy="5215068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FD3796E-CFBE-4D85-B759-1118445BBBA7}"/>
                </a:ext>
              </a:extLst>
            </p:cNvPr>
            <p:cNvSpPr/>
            <p:nvPr/>
          </p:nvSpPr>
          <p:spPr>
            <a:xfrm>
              <a:off x="144145" y="560622"/>
              <a:ext cx="567055" cy="1290320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Steckdose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7D30F67A-C0AF-4C33-AF01-57CE14F9EB43}"/>
                </a:ext>
              </a:extLst>
            </p:cNvPr>
            <p:cNvSpPr/>
            <p:nvPr/>
          </p:nvSpPr>
          <p:spPr>
            <a:xfrm>
              <a:off x="9103956" y="990625"/>
              <a:ext cx="2837033" cy="420146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9FC3218-71EE-4A3F-93A6-7AE66C52480E}"/>
                </a:ext>
              </a:extLst>
            </p:cNvPr>
            <p:cNvSpPr/>
            <p:nvPr/>
          </p:nvSpPr>
          <p:spPr>
            <a:xfrm>
              <a:off x="6823446" y="560622"/>
              <a:ext cx="1750695" cy="1290320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Verbraucher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DD84A4F-D740-481D-A1A5-DF142918158E}"/>
                </a:ext>
              </a:extLst>
            </p:cNvPr>
            <p:cNvSpPr/>
            <p:nvPr/>
          </p:nvSpPr>
          <p:spPr>
            <a:xfrm>
              <a:off x="918882" y="170654"/>
              <a:ext cx="5562889" cy="421042"/>
            </a:xfrm>
            <a:prstGeom prst="roundRect">
              <a:avLst>
                <a:gd name="adj" fmla="val 359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Messgerät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5217120E-D076-4453-82A1-10A2BDCC8E92}"/>
                </a:ext>
              </a:extLst>
            </p:cNvPr>
            <p:cNvSpPr/>
            <p:nvPr/>
          </p:nvSpPr>
          <p:spPr>
            <a:xfrm>
              <a:off x="9929420" y="3335195"/>
              <a:ext cx="1804782" cy="2379830"/>
            </a:xfrm>
            <a:prstGeom prst="roundRect">
              <a:avLst>
                <a:gd name="adj" fmla="val 359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B0A56A57-DA95-474E-8B90-0973791E06E9}"/>
                </a:ext>
              </a:extLst>
            </p:cNvPr>
            <p:cNvSpPr/>
            <p:nvPr/>
          </p:nvSpPr>
          <p:spPr>
            <a:xfrm>
              <a:off x="9929417" y="2788552"/>
              <a:ext cx="1804783" cy="631713"/>
            </a:xfrm>
            <a:prstGeom prst="roundRect">
              <a:avLst>
                <a:gd name="adj" fmla="val 359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2307C07-B5F2-4212-BD1D-A15506867BC8}"/>
                </a:ext>
              </a:extLst>
            </p:cNvPr>
            <p:cNvSpPr/>
            <p:nvPr/>
          </p:nvSpPr>
          <p:spPr>
            <a:xfrm rot="16200000">
              <a:off x="8234333" y="4381697"/>
              <a:ext cx="1739246" cy="909666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BLE-Modul</a:t>
              </a:r>
              <a:b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BLE-Treiber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93B74596-6B4A-4727-AB09-5FBE555876FD}"/>
                </a:ext>
              </a:extLst>
            </p:cNvPr>
            <p:cNvSpPr/>
            <p:nvPr/>
          </p:nvSpPr>
          <p:spPr>
            <a:xfrm rot="16200000">
              <a:off x="9776725" y="4144734"/>
              <a:ext cx="2060876" cy="845821"/>
            </a:xfrm>
            <a:prstGeom prst="roundRect">
              <a:avLst>
                <a:gd name="adj" fmla="val 35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NUS-Library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B3700A4-ED43-4819-8B14-A0A7817457CB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H="1">
              <a:off x="9558789" y="4836530"/>
              <a:ext cx="370628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EF1F7518-F6CA-42D2-8A20-F32378A0CB0A}"/>
                </a:ext>
              </a:extLst>
            </p:cNvPr>
            <p:cNvSpPr/>
            <p:nvPr/>
          </p:nvSpPr>
          <p:spPr>
            <a:xfrm>
              <a:off x="3796564" y="3537205"/>
              <a:ext cx="2316777" cy="2594653"/>
            </a:xfrm>
            <a:prstGeom prst="roundRect">
              <a:avLst>
                <a:gd name="adj" fmla="val 35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3B04BC0C-54E2-47B4-86DB-A0001ED43D66}"/>
                </a:ext>
              </a:extLst>
            </p:cNvPr>
            <p:cNvSpPr/>
            <p:nvPr/>
          </p:nvSpPr>
          <p:spPr>
            <a:xfrm>
              <a:off x="3796565" y="2990563"/>
              <a:ext cx="2316776" cy="631713"/>
            </a:xfrm>
            <a:prstGeom prst="roundRect">
              <a:avLst>
                <a:gd name="adj" fmla="val 35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nRF52832</a:t>
              </a: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80A39CF8-15A1-453E-8BD4-AFE42E056372}"/>
                </a:ext>
              </a:extLst>
            </p:cNvPr>
            <p:cNvSpPr/>
            <p:nvPr/>
          </p:nvSpPr>
          <p:spPr>
            <a:xfrm rot="16200000">
              <a:off x="5343281" y="4304771"/>
              <a:ext cx="1540126" cy="1052082"/>
            </a:xfrm>
            <a:prstGeom prst="roundRect">
              <a:avLst>
                <a:gd name="adj" fmla="val 35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NUS-Library</a:t>
              </a:r>
              <a:b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BLE-Driver</a:t>
              </a:r>
              <a:b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BLE-Modul</a:t>
              </a:r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2296BC83-9653-41EC-9C4B-31E844070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833" y="3966907"/>
              <a:ext cx="776837" cy="776837"/>
            </a:xfrm>
            <a:prstGeom prst="rect">
              <a:avLst/>
            </a:prstGeom>
          </p:spPr>
        </p:pic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93D6A25F-5F84-4D02-9580-AB2E02F6FC0C}"/>
                </a:ext>
              </a:extLst>
            </p:cNvPr>
            <p:cNvSpPr/>
            <p:nvPr/>
          </p:nvSpPr>
          <p:spPr>
            <a:xfrm>
              <a:off x="2473961" y="718431"/>
              <a:ext cx="3779819" cy="1978599"/>
            </a:xfrm>
            <a:prstGeom prst="roundRect">
              <a:avLst>
                <a:gd name="adj" fmla="val 359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AE231910-738C-43C2-A53E-AD100850C0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7996" y="4830810"/>
              <a:ext cx="2041127" cy="0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5C6B9903-C31B-4940-A3F7-C16B02C06245}"/>
                </a:ext>
              </a:extLst>
            </p:cNvPr>
            <p:cNvSpPr/>
            <p:nvPr/>
          </p:nvSpPr>
          <p:spPr>
            <a:xfrm>
              <a:off x="2473961" y="676366"/>
              <a:ext cx="3779820" cy="421042"/>
            </a:xfrm>
            <a:prstGeom prst="roundRect">
              <a:avLst>
                <a:gd name="adj" fmla="val 359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Messteil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1F31B064-BAAB-4840-8427-04BFACAC1714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>
              <a:off x="711200" y="1205782"/>
              <a:ext cx="6112246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EB5083B-BE2B-4534-8019-78375F077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938" y="1205782"/>
              <a:ext cx="0" cy="367554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005D4A7-3F18-4E87-81D8-9A99DC9DB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940" y="1506105"/>
              <a:ext cx="0" cy="413717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C31C0E7-92B9-411C-80B6-8A3178AEFB19}"/>
                </a:ext>
              </a:extLst>
            </p:cNvPr>
            <p:cNvCxnSpPr>
              <a:cxnSpLocks/>
            </p:cNvCxnSpPr>
            <p:nvPr/>
          </p:nvCxnSpPr>
          <p:spPr>
            <a:xfrm>
              <a:off x="3244044" y="2412999"/>
              <a:ext cx="27987" cy="2248413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301E77A4-0580-4987-86D2-17731EDDB14C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3250747" y="4279120"/>
              <a:ext cx="252000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F3DABE0D-3EBA-4E4D-97A1-E0CE4DAD05D5}"/>
                </a:ext>
              </a:extLst>
            </p:cNvPr>
            <p:cNvSpPr/>
            <p:nvPr/>
          </p:nvSpPr>
          <p:spPr>
            <a:xfrm>
              <a:off x="4289178" y="3948592"/>
              <a:ext cx="1187019" cy="1757562"/>
            </a:xfrm>
            <a:prstGeom prst="roundRect">
              <a:avLst>
                <a:gd name="adj" fmla="val 359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Applikation</a:t>
              </a:r>
            </a:p>
          </p:txBody>
        </p: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E7F3986E-6E73-4701-93B1-CAEE586708FB}"/>
                </a:ext>
              </a:extLst>
            </p:cNvPr>
            <p:cNvSpPr/>
            <p:nvPr/>
          </p:nvSpPr>
          <p:spPr>
            <a:xfrm>
              <a:off x="2874241" y="2056342"/>
              <a:ext cx="2354057" cy="494064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AD-Wandler</a:t>
              </a:r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AD96AC29-EC19-4AAB-85D8-4AB5EF536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502" y="1214677"/>
              <a:ext cx="0" cy="367554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1B27FFAA-037E-4A2F-8DAB-992ABC2CA8EF}"/>
                </a:ext>
              </a:extLst>
            </p:cNvPr>
            <p:cNvSpPr/>
            <p:nvPr/>
          </p:nvSpPr>
          <p:spPr>
            <a:xfrm rot="16200000">
              <a:off x="855887" y="1756173"/>
              <a:ext cx="1403232" cy="849392"/>
            </a:xfrm>
            <a:prstGeom prst="roundRect">
              <a:avLst>
                <a:gd name="adj" fmla="val 359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Energie-versorgung</a:t>
              </a: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EEAF8A4E-ED0F-4383-B571-808D2DFDA5E7}"/>
                </a:ext>
              </a:extLst>
            </p:cNvPr>
            <p:cNvSpPr/>
            <p:nvPr/>
          </p:nvSpPr>
          <p:spPr>
            <a:xfrm>
              <a:off x="1132806" y="3053028"/>
              <a:ext cx="1750695" cy="494064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Speicher</a:t>
              </a: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7501B596-CA93-4CEB-B1E2-CA954C8F7C6D}"/>
                </a:ext>
              </a:extLst>
            </p:cNvPr>
            <p:cNvSpPr/>
            <p:nvPr/>
          </p:nvSpPr>
          <p:spPr>
            <a:xfrm>
              <a:off x="288149" y="5153330"/>
              <a:ext cx="1261338" cy="830945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DFEDA402-7D95-4C1F-B72C-764E98C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78" y="3296682"/>
              <a:ext cx="394432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2AD848F2-2124-4E95-A092-1B7F1E2CD93F}"/>
                </a:ext>
              </a:extLst>
            </p:cNvPr>
            <p:cNvCxnSpPr>
              <a:cxnSpLocks/>
            </p:cNvCxnSpPr>
            <p:nvPr/>
          </p:nvCxnSpPr>
          <p:spPr>
            <a:xfrm>
              <a:off x="2874241" y="4003077"/>
              <a:ext cx="413456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EBF72791-96CC-4B55-8713-06642CE17D65}"/>
                </a:ext>
              </a:extLst>
            </p:cNvPr>
            <p:cNvSpPr/>
            <p:nvPr/>
          </p:nvSpPr>
          <p:spPr>
            <a:xfrm rot="16200000">
              <a:off x="3381390" y="4143638"/>
              <a:ext cx="977514" cy="587419"/>
            </a:xfrm>
            <a:prstGeom prst="roundRect">
              <a:avLst>
                <a:gd name="adj" fmla="val 35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5F574C2C-5CD6-400B-A75C-761EBAA0B2AC}"/>
                </a:ext>
              </a:extLst>
            </p:cNvPr>
            <p:cNvSpPr/>
            <p:nvPr/>
          </p:nvSpPr>
          <p:spPr>
            <a:xfrm rot="16200000">
              <a:off x="3315424" y="4012304"/>
              <a:ext cx="962276" cy="587419"/>
            </a:xfrm>
            <a:prstGeom prst="roundRect">
              <a:avLst>
                <a:gd name="adj" fmla="val 35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zB. SPI</a:t>
              </a:r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73EAFF5-732C-46A2-A927-B3CBD83B714D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>
              <a:off x="1549487" y="5568803"/>
              <a:ext cx="1694557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E393CEBA-89C1-4757-888F-163B3DC0E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3157" y="4565781"/>
              <a:ext cx="0" cy="1029852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D10C7319-EE41-451C-9434-64E4434A4B2C}"/>
                </a:ext>
              </a:extLst>
            </p:cNvPr>
            <p:cNvSpPr/>
            <p:nvPr/>
          </p:nvSpPr>
          <p:spPr>
            <a:xfrm>
              <a:off x="8169513" y="7919597"/>
              <a:ext cx="3771476" cy="421042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CH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Produkt von Dritten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43B8D58F-EDD4-468E-BF35-F8AD39AF182F}"/>
                </a:ext>
              </a:extLst>
            </p:cNvPr>
            <p:cNvSpPr/>
            <p:nvPr/>
          </p:nvSpPr>
          <p:spPr>
            <a:xfrm>
              <a:off x="8169961" y="7512393"/>
              <a:ext cx="3771477" cy="421042"/>
            </a:xfrm>
            <a:prstGeom prst="roundRect">
              <a:avLst>
                <a:gd name="adj" fmla="val 35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Produkt von Nordic Semiconductor</a:t>
              </a:r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294DF571-2423-4D14-B7BF-69DFC4FE6EE1}"/>
                </a:ext>
              </a:extLst>
            </p:cNvPr>
            <p:cNvSpPr/>
            <p:nvPr/>
          </p:nvSpPr>
          <p:spPr>
            <a:xfrm>
              <a:off x="8169960" y="7091351"/>
              <a:ext cx="3771476" cy="421042"/>
            </a:xfrm>
            <a:prstGeom prst="roundRect">
              <a:avLst>
                <a:gd name="adj" fmla="val 359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Zu entwickeln in Pro3E</a:t>
              </a: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3F4386A-83D4-4B55-9C76-9ACC01EBC460}"/>
                </a:ext>
              </a:extLst>
            </p:cNvPr>
            <p:cNvCxnSpPr>
              <a:cxnSpLocks/>
            </p:cNvCxnSpPr>
            <p:nvPr/>
          </p:nvCxnSpPr>
          <p:spPr>
            <a:xfrm>
              <a:off x="1975936" y="4007853"/>
              <a:ext cx="0" cy="61200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72725A9D-493F-4555-A566-C53D2CCACE10}"/>
                </a:ext>
              </a:extLst>
            </p:cNvPr>
            <p:cNvSpPr/>
            <p:nvPr/>
          </p:nvSpPr>
          <p:spPr>
            <a:xfrm>
              <a:off x="2883501" y="1458880"/>
              <a:ext cx="2344797" cy="494064"/>
            </a:xfrm>
            <a:prstGeom prst="roundRect">
              <a:avLst>
                <a:gd name="adj" fmla="val 359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und Verstärker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BE278DE1-5715-47EF-8131-D275E6BD7752}"/>
                </a:ext>
              </a:extLst>
            </p:cNvPr>
            <p:cNvSpPr/>
            <p:nvPr/>
          </p:nvSpPr>
          <p:spPr>
            <a:xfrm>
              <a:off x="1449747" y="4432041"/>
              <a:ext cx="1064906" cy="494064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Batterie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C5BB7E0A-8AC8-4B2D-9206-39625E35763C}"/>
                </a:ext>
              </a:extLst>
            </p:cNvPr>
            <p:cNvSpPr/>
            <p:nvPr/>
          </p:nvSpPr>
          <p:spPr>
            <a:xfrm>
              <a:off x="1114583" y="3751857"/>
              <a:ext cx="1750695" cy="494064"/>
            </a:xfrm>
            <a:prstGeom prst="roundRect">
              <a:avLst>
                <a:gd name="adj" fmla="val 359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CH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08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</dc:creator>
  <cp:lastModifiedBy>Alexander</cp:lastModifiedBy>
  <cp:revision>62</cp:revision>
  <dcterms:created xsi:type="dcterms:W3CDTF">2017-10-05T07:39:32Z</dcterms:created>
  <dcterms:modified xsi:type="dcterms:W3CDTF">2018-01-02T15:35:50Z</dcterms:modified>
</cp:coreProperties>
</file>