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35"/>
  </p:normalViewPr>
  <p:slideViewPr>
    <p:cSldViewPr snapToGrid="0" snapToObjects="1">
      <p:cViewPr>
        <p:scale>
          <a:sx n="66" d="100"/>
          <a:sy n="66" d="100"/>
        </p:scale>
        <p:origin x="4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407C-7FA2-734E-9C41-6BDD6C074F1B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pstats.unhcr.org/en/asylum_seekers_monthly" TargetMode="External"/><Relationship Id="rId4" Type="http://schemas.openxmlformats.org/officeDocument/2006/relationships/hyperlink" Target="https://data.world/unhcr/e2d5566d-d755-40dd-a63f-d4d298a9df1d/workspace/file?filename=unhcr-persons-of-concern-origin-syr-csv-1.csv" TargetMode="External"/><Relationship Id="rId5" Type="http://schemas.openxmlformats.org/officeDocument/2006/relationships/hyperlink" Target="http://www.vdc-sy.info/" TargetMode="External"/><Relationship Id="rId6" Type="http://schemas.openxmlformats.org/officeDocument/2006/relationships/hyperlink" Target="https://csr-sy.org/" TargetMode="External"/><Relationship Id="rId7" Type="http://schemas.openxmlformats.org/officeDocument/2006/relationships/hyperlink" Target="https://www.kaggle.com/shep312/plotlycountry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humdata.org/dataset/356a63e9-90aa-4b9c-a938-58ef24469c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scattermapbox/" TargetMode="External"/><Relationship Id="rId4" Type="http://schemas.openxmlformats.org/officeDocument/2006/relationships/hyperlink" Target="https://pythonawesome.com/bokeh-plotting-backend-for-pandas-and-geopandas/" TargetMode="External"/><Relationship Id="rId5" Type="http://schemas.openxmlformats.org/officeDocument/2006/relationships/hyperlink" Target="https://gis.stackexchange.com/questions/174159/convert-a-pandas-dataframe-to-a-geodatafram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unity.periscopedata.com/t/36nz2s/plotly-choropleth-with-slider-map-charts-over-ti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9" y="187863"/>
            <a:ext cx="9906000" cy="1631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Civilian Casualties and Migration in the Syrian Civil War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45" y="2762656"/>
            <a:ext cx="9565914" cy="2801566"/>
          </a:xfrm>
        </p:spPr>
        <p:txBody>
          <a:bodyPr>
            <a:noAutofit/>
          </a:bodyPr>
          <a:lstStyle/>
          <a:p>
            <a:pPr algn="l"/>
            <a:r>
              <a:rPr lang="en-US" sz="2500" dirty="0" smtClean="0"/>
              <a:t>Questions Explored</a:t>
            </a:r>
            <a:r>
              <a:rPr lang="en-US" sz="2500" dirty="0" smtClean="0"/>
              <a:t>:</a:t>
            </a:r>
            <a:endParaRPr lang="en-US" sz="25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What are the patterns of casualties and migration of the Syrian Civil War</a:t>
            </a:r>
            <a:r>
              <a:rPr lang="en-US" sz="2500" dirty="0" smtClean="0"/>
              <a:t>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Can we identify major events that correspond to these patterns</a:t>
            </a:r>
            <a:r>
              <a:rPr lang="en-US" sz="2500" dirty="0" smtClean="0"/>
              <a:t>?</a:t>
            </a:r>
            <a:endParaRPr lang="en-US" sz="25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500" dirty="0" smtClean="0"/>
              <a:t>Where </a:t>
            </a:r>
            <a:r>
              <a:rPr lang="en-US" sz="2500" dirty="0" smtClean="0"/>
              <a:t>are civilians seeking refuge?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 smtClean="0"/>
              <a:t>How do provincial casualties change with time?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 smtClean="0"/>
              <a:t>What forms of violence are taking place?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8345" y="2035451"/>
            <a:ext cx="9403213" cy="51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/>
              <a:t>Group Members: Roman Sul, Katelyn Suhr, Matthew Wirtz, Huanlei Wu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732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Syria </a:t>
            </a:r>
            <a:r>
              <a:rPr lang="en-US" sz="2500" dirty="0" err="1" smtClean="0"/>
              <a:t>Shapefiles</a:t>
            </a:r>
            <a:r>
              <a:rPr lang="en-US" sz="2500" dirty="0"/>
              <a:t>:</a:t>
            </a:r>
            <a:r>
              <a:rPr lang="en-US" sz="2500" dirty="0" smtClean="0"/>
              <a:t> </a:t>
            </a:r>
            <a:r>
              <a:rPr lang="en-US" sz="2500" u="sng" dirty="0">
                <a:hlinkClick r:id="rId2"/>
              </a:rPr>
              <a:t>https://</a:t>
            </a:r>
            <a:r>
              <a:rPr lang="en-US" sz="2500" u="sng" dirty="0" smtClean="0">
                <a:hlinkClick r:id="rId2"/>
              </a:rPr>
              <a:t>data.humdata.org/dataset/356a63e9-90aa-4b9c-a938-58ef24469c00</a:t>
            </a:r>
            <a:endParaRPr lang="en-US" sz="2500" u="sng" dirty="0" smtClean="0"/>
          </a:p>
          <a:p>
            <a:r>
              <a:rPr lang="en-US" sz="2500" dirty="0"/>
              <a:t>The UN Refugee Agency Data: </a:t>
            </a:r>
            <a:r>
              <a:rPr lang="en-US" sz="2500" u="sng" dirty="0">
                <a:hlinkClick r:id="rId3"/>
              </a:rPr>
              <a:t>http://popstats.unhcr.org/en/asylum_seekers_monthly</a:t>
            </a:r>
            <a:endParaRPr lang="en-US" sz="2500" dirty="0"/>
          </a:p>
          <a:p>
            <a:r>
              <a:rPr lang="en-US" sz="2500" dirty="0"/>
              <a:t>A More In-Depth UN Refugee Agency Data: </a:t>
            </a:r>
            <a:r>
              <a:rPr lang="en-US" sz="2500" u="sng" dirty="0">
                <a:hlinkClick r:id="rId4"/>
              </a:rPr>
              <a:t>https://data.world/unhcr/e2d5566d-d755-40dd-a63f-d4d298a9df1d/workspace/file?filename=unhcr-persons-of-concern-origin-syr-csv-1.csv</a:t>
            </a:r>
            <a:endParaRPr lang="en-US" sz="2500" dirty="0"/>
          </a:p>
          <a:p>
            <a:r>
              <a:rPr lang="en-US" sz="2500" dirty="0"/>
              <a:t>Violations Documentation Center in Syria (VDC</a:t>
            </a:r>
            <a:r>
              <a:rPr lang="en-US" sz="2500" dirty="0" smtClean="0"/>
              <a:t>):</a:t>
            </a:r>
            <a:r>
              <a:rPr lang="en-US" sz="2500" u="sng" dirty="0">
                <a:hlinkClick r:id="rId5"/>
              </a:rPr>
              <a:t> </a:t>
            </a:r>
            <a:r>
              <a:rPr lang="en-US" sz="2500" u="sng" dirty="0" smtClean="0">
                <a:hlinkClick r:id="rId5"/>
              </a:rPr>
              <a:t>http</a:t>
            </a:r>
            <a:r>
              <a:rPr lang="en-US" sz="2500" u="sng" dirty="0">
                <a:hlinkClick r:id="rId5"/>
              </a:rPr>
              <a:t>://www.vdc-sy.info</a:t>
            </a:r>
            <a:r>
              <a:rPr lang="en-US" sz="2500" dirty="0"/>
              <a:t> </a:t>
            </a:r>
            <a:endParaRPr lang="en-US" sz="2500" dirty="0" smtClean="0"/>
          </a:p>
          <a:p>
            <a:r>
              <a:rPr lang="en-US" sz="2500" dirty="0"/>
              <a:t>Syrian Center for Statistics and Research (CSR): </a:t>
            </a:r>
            <a:r>
              <a:rPr lang="en-US" sz="2500" u="sng" dirty="0">
                <a:hlinkClick r:id="rId6"/>
              </a:rPr>
              <a:t>https://csr-sy.org/</a:t>
            </a:r>
            <a:endParaRPr lang="en-US" sz="2500" dirty="0"/>
          </a:p>
          <a:p>
            <a:r>
              <a:rPr lang="en-US" sz="2500" dirty="0" err="1"/>
              <a:t>Plotly</a:t>
            </a:r>
            <a:r>
              <a:rPr lang="en-US" sz="2500" dirty="0"/>
              <a:t> Country Codes: </a:t>
            </a:r>
            <a:r>
              <a:rPr lang="en-US" sz="2500" u="sng" dirty="0">
                <a:hlinkClick r:id="rId7"/>
              </a:rPr>
              <a:t>https://www.kaggle.com/shep312/plotlycountrycodes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910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Visualization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understanding </a:t>
            </a:r>
            <a:r>
              <a:rPr lang="en-US" sz="2500" dirty="0" err="1"/>
              <a:t>plotly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2"/>
              </a:rPr>
              <a:t>https://</a:t>
            </a:r>
            <a:r>
              <a:rPr lang="en-US" sz="2500" u="sng" dirty="0" smtClean="0">
                <a:hlinkClick r:id="rId2"/>
              </a:rPr>
              <a:t>community.periscopedata.com/t/36nz2s/plotly-choropleth-with-slider-map-charts-over-time</a:t>
            </a:r>
            <a:r>
              <a:rPr lang="en-US" sz="2500" dirty="0"/>
              <a:t> </a:t>
            </a:r>
            <a:r>
              <a:rPr lang="en-US" sz="2500" dirty="0" smtClean="0"/>
              <a:t>&amp; </a:t>
            </a:r>
            <a:r>
              <a:rPr lang="en-US" sz="2500" u="sng" dirty="0">
                <a:hlinkClick r:id="rId3"/>
              </a:rPr>
              <a:t>https://plot.ly/python/scattermapbox</a:t>
            </a:r>
            <a:r>
              <a:rPr lang="en-US" sz="2500" u="sng" dirty="0" smtClean="0">
                <a:hlinkClick r:id="rId3"/>
              </a:rPr>
              <a:t>/</a:t>
            </a:r>
            <a:endParaRPr lang="en-US" sz="2500" u="sng" dirty="0" smtClean="0"/>
          </a:p>
          <a:p>
            <a:r>
              <a:rPr lang="en-US" sz="2500" dirty="0"/>
              <a:t>understanding </a:t>
            </a:r>
            <a:r>
              <a:rPr lang="en-US" sz="2500" dirty="0" err="1"/>
              <a:t>bokeh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4"/>
              </a:rPr>
              <a:t>https://pythonawesome.com/bokeh-plotting-backend-for-pandas-and-geopandas/</a:t>
            </a:r>
            <a:endParaRPr lang="en-US" sz="2500" dirty="0"/>
          </a:p>
          <a:p>
            <a:r>
              <a:rPr lang="en-US" sz="2500" dirty="0"/>
              <a:t>changing pandas </a:t>
            </a:r>
            <a:r>
              <a:rPr lang="en-US" sz="2500" dirty="0" err="1"/>
              <a:t>dataframe</a:t>
            </a:r>
            <a:r>
              <a:rPr lang="en-US" sz="2500" dirty="0"/>
              <a:t> to geo </a:t>
            </a:r>
            <a:r>
              <a:rPr lang="en-US" sz="2500" dirty="0" err="1"/>
              <a:t>dataframe</a:t>
            </a:r>
            <a:r>
              <a:rPr lang="en-US" sz="2500" dirty="0"/>
              <a:t>: </a:t>
            </a:r>
            <a:r>
              <a:rPr lang="en-US" sz="2500" u="sng" dirty="0">
                <a:hlinkClick r:id="rId5"/>
              </a:rPr>
              <a:t>https://gis.stackexchange.com/questions/174159/convert-a-pandas-dataframe-to-a-geodataframe</a:t>
            </a:r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0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938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Libraries, Tasks Accomplished,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Libraries: pandas</a:t>
            </a:r>
            <a:r>
              <a:rPr lang="en-US" sz="2500" dirty="0" smtClean="0"/>
              <a:t>, </a:t>
            </a:r>
            <a:r>
              <a:rPr lang="en-US" sz="2500" dirty="0" err="1" smtClean="0"/>
              <a:t>plotly</a:t>
            </a:r>
            <a:r>
              <a:rPr lang="en-US" sz="2500" dirty="0" smtClean="0"/>
              <a:t>, </a:t>
            </a:r>
            <a:r>
              <a:rPr lang="en-US" sz="2500" dirty="0" smtClean="0"/>
              <a:t>pickle, </a:t>
            </a:r>
            <a:r>
              <a:rPr lang="en-US" sz="2500" dirty="0" err="1" smtClean="0"/>
              <a:t>bokeh</a:t>
            </a:r>
            <a:r>
              <a:rPr lang="en-US" sz="2500" dirty="0" smtClean="0"/>
              <a:t>, tor, </a:t>
            </a:r>
            <a:r>
              <a:rPr lang="en-US" sz="2500" dirty="0" err="1" smtClean="0"/>
              <a:t>fake_useragent</a:t>
            </a:r>
            <a:r>
              <a:rPr lang="en-US" sz="2500" dirty="0" smtClean="0"/>
              <a:t>, </a:t>
            </a:r>
            <a:r>
              <a:rPr lang="en-US" sz="2500" dirty="0" err="1" smtClean="0"/>
              <a:t>geopandas</a:t>
            </a:r>
            <a:r>
              <a:rPr lang="en-US" sz="2500" dirty="0" smtClean="0"/>
              <a:t>, </a:t>
            </a:r>
            <a:r>
              <a:rPr lang="en-US" sz="2500" dirty="0" err="1" smtClean="0"/>
              <a:t>matplotlib</a:t>
            </a:r>
            <a:r>
              <a:rPr lang="en-US" sz="2500" dirty="0" smtClean="0"/>
              <a:t>, beautiful soup</a:t>
            </a:r>
          </a:p>
          <a:p>
            <a:r>
              <a:rPr lang="en-US" sz="2500" dirty="0" smtClean="0"/>
              <a:t>We were able to successfully scrape casualty and refugee data from 2011-2018 for each day</a:t>
            </a:r>
          </a:p>
          <a:p>
            <a:r>
              <a:rPr lang="en-US" sz="2500" dirty="0" smtClean="0"/>
              <a:t>We then cleaned the data so it was useable in a </a:t>
            </a:r>
            <a:r>
              <a:rPr lang="en-US" sz="2500" dirty="0" err="1" smtClean="0"/>
              <a:t>dataframe</a:t>
            </a:r>
            <a:endParaRPr lang="en-US" sz="2500" dirty="0" smtClean="0"/>
          </a:p>
          <a:p>
            <a:r>
              <a:rPr lang="en-US" sz="2500" dirty="0" smtClean="0"/>
              <a:t>And then visualized it to better understand the Syrian War conflict</a:t>
            </a:r>
          </a:p>
          <a:p>
            <a:r>
              <a:rPr lang="en-US" sz="2500" dirty="0" smtClean="0"/>
              <a:t>Challenges: manipulating tables, setting up dependencies, adapting visualization elements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11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251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Civilian Casualties and Migration in the Syrian Civil War</vt:lpstr>
      <vt:lpstr>Data Sources</vt:lpstr>
      <vt:lpstr>Code and Visualization References </vt:lpstr>
      <vt:lpstr>Final Results</vt:lpstr>
      <vt:lpstr>Libraries, Tasks Accomplished, and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Civilian Casualties and Migration in the Syrian Civil War</dc:title>
  <dc:creator>Matthew W. Wirtz</dc:creator>
  <cp:lastModifiedBy>Matthew W. Wirtz</cp:lastModifiedBy>
  <cp:revision>12</cp:revision>
  <dcterms:created xsi:type="dcterms:W3CDTF">2019-06-09T21:08:49Z</dcterms:created>
  <dcterms:modified xsi:type="dcterms:W3CDTF">2019-06-10T04:00:46Z</dcterms:modified>
</cp:coreProperties>
</file>