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70" d="100"/>
          <a:sy n="70" d="100"/>
        </p:scale>
        <p:origin x="4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17B06-2D51-4621-A505-C39DA688CEF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F3FC06-9A40-4DCD-8877-5B4812261566}">
      <dgm:prSet phldrT="[Text]"/>
      <dgm:spPr/>
      <dgm:t>
        <a:bodyPr/>
        <a:lstStyle/>
        <a:p>
          <a:r>
            <a:rPr lang="id-ID" noProof="0" dirty="0" smtClean="0"/>
            <a:t>Pembayaran	: Tunai dan E-payment</a:t>
          </a:r>
          <a:endParaRPr lang="id-ID" noProof="0" dirty="0"/>
        </a:p>
      </dgm:t>
    </dgm:pt>
    <dgm:pt modelId="{F3DE5847-5263-4643-85A3-43862BF80F88}" type="parTrans" cxnId="{6DB4516A-CAF8-459A-818C-04D7DA612C4F}">
      <dgm:prSet/>
      <dgm:spPr/>
      <dgm:t>
        <a:bodyPr/>
        <a:lstStyle/>
        <a:p>
          <a:endParaRPr lang="id-ID" noProof="0" dirty="0"/>
        </a:p>
      </dgm:t>
    </dgm:pt>
    <dgm:pt modelId="{390D154A-793D-4B79-9066-475C8E923357}" type="sibTrans" cxnId="{6DB4516A-CAF8-459A-818C-04D7DA612C4F}">
      <dgm:prSet/>
      <dgm:spPr/>
      <dgm:t>
        <a:bodyPr/>
        <a:lstStyle/>
        <a:p>
          <a:endParaRPr lang="id-ID" noProof="0" dirty="0"/>
        </a:p>
      </dgm:t>
    </dgm:pt>
    <dgm:pt modelId="{B60636E0-F494-4F3C-8BD2-C0467F77A819}">
      <dgm:prSet/>
      <dgm:spPr/>
      <dgm:t>
        <a:bodyPr/>
        <a:lstStyle/>
        <a:p>
          <a:r>
            <a:rPr lang="id-ID" noProof="0" dirty="0" smtClean="0"/>
            <a:t>Jam Operasional	: 10.00 – 22.00 WIB</a:t>
          </a:r>
          <a:endParaRPr lang="id-ID" noProof="0" dirty="0"/>
        </a:p>
      </dgm:t>
    </dgm:pt>
    <dgm:pt modelId="{9BD11D1E-8B94-4293-BD11-EA1864079EBC}" type="parTrans" cxnId="{C8405F66-774A-42FF-A783-DE5A919352B9}">
      <dgm:prSet/>
      <dgm:spPr/>
      <dgm:t>
        <a:bodyPr/>
        <a:lstStyle/>
        <a:p>
          <a:endParaRPr lang="id-ID" noProof="0" dirty="0"/>
        </a:p>
      </dgm:t>
    </dgm:pt>
    <dgm:pt modelId="{24EAA19B-7A49-4562-A5E2-2E5A7C8CDDD0}" type="sibTrans" cxnId="{C8405F66-774A-42FF-A783-DE5A919352B9}">
      <dgm:prSet/>
      <dgm:spPr/>
      <dgm:t>
        <a:bodyPr/>
        <a:lstStyle/>
        <a:p>
          <a:endParaRPr lang="id-ID" noProof="0" dirty="0"/>
        </a:p>
      </dgm:t>
    </dgm:pt>
    <dgm:pt modelId="{D464DAC0-3CA7-4AD8-9C0F-9DE54C2F7A04}">
      <dgm:prSet phldrT="[Text]"/>
      <dgm:spPr/>
      <dgm:t>
        <a:bodyPr/>
        <a:lstStyle/>
        <a:p>
          <a:r>
            <a:rPr lang="id-ID" noProof="0" dirty="0" smtClean="0"/>
            <a:t>Fokus Produk	: Burger &amp; Minuman</a:t>
          </a:r>
          <a:endParaRPr lang="id-ID" noProof="0" dirty="0"/>
        </a:p>
      </dgm:t>
    </dgm:pt>
    <dgm:pt modelId="{5F935388-9A05-46E2-AE0B-0DE2E820B041}" type="parTrans" cxnId="{F21B0525-735D-44E1-8837-6638FDF8C8D3}">
      <dgm:prSet/>
      <dgm:spPr/>
      <dgm:t>
        <a:bodyPr/>
        <a:lstStyle/>
        <a:p>
          <a:endParaRPr lang="id-ID" noProof="0" dirty="0"/>
        </a:p>
      </dgm:t>
    </dgm:pt>
    <dgm:pt modelId="{A39D7ED6-2827-4B0F-8998-4C182381012B}" type="sibTrans" cxnId="{F21B0525-735D-44E1-8837-6638FDF8C8D3}">
      <dgm:prSet/>
      <dgm:spPr/>
      <dgm:t>
        <a:bodyPr/>
        <a:lstStyle/>
        <a:p>
          <a:endParaRPr lang="id-ID" noProof="0" dirty="0"/>
        </a:p>
      </dgm:t>
    </dgm:pt>
    <dgm:pt modelId="{A123B96F-1AEB-4518-8B8E-394692F214A3}">
      <dgm:prSet phldrT="[Text]"/>
      <dgm:spPr/>
      <dgm:t>
        <a:bodyPr/>
        <a:lstStyle/>
        <a:p>
          <a:r>
            <a:rPr lang="id-ID" noProof="0" dirty="0" smtClean="0"/>
            <a:t>Jumlah Outlet	: 7</a:t>
          </a:r>
          <a:r>
            <a:rPr lang="en-US" noProof="0" dirty="0" smtClean="0"/>
            <a:t>5</a:t>
          </a:r>
          <a:r>
            <a:rPr lang="id-ID" noProof="0" dirty="0" smtClean="0"/>
            <a:t> tersebar di pulau Jawa</a:t>
          </a:r>
          <a:endParaRPr lang="id-ID" noProof="0" dirty="0"/>
        </a:p>
      </dgm:t>
    </dgm:pt>
    <dgm:pt modelId="{00ECFE88-FFB9-4D3D-8652-8AE41F720EAF}" type="parTrans" cxnId="{A58FB1B0-84B1-4123-B6DA-C31D7B051937}">
      <dgm:prSet/>
      <dgm:spPr/>
      <dgm:t>
        <a:bodyPr/>
        <a:lstStyle/>
        <a:p>
          <a:endParaRPr lang="id-ID" noProof="0" dirty="0"/>
        </a:p>
      </dgm:t>
    </dgm:pt>
    <dgm:pt modelId="{74D19ABF-65D3-4F10-95D6-388C5F7EBABC}" type="sibTrans" cxnId="{A58FB1B0-84B1-4123-B6DA-C31D7B051937}">
      <dgm:prSet/>
      <dgm:spPr/>
      <dgm:t>
        <a:bodyPr/>
        <a:lstStyle/>
        <a:p>
          <a:endParaRPr lang="id-ID" noProof="0" dirty="0"/>
        </a:p>
      </dgm:t>
    </dgm:pt>
    <dgm:pt modelId="{0261177F-57CF-4DC5-B8D5-5C4E070B8BA9}" type="pres">
      <dgm:prSet presAssocID="{79017B06-2D51-4621-A505-C39DA688CEFF}" presName="linear" presStyleCnt="0">
        <dgm:presLayoutVars>
          <dgm:dir/>
          <dgm:animLvl val="lvl"/>
          <dgm:resizeHandles val="exact"/>
        </dgm:presLayoutVars>
      </dgm:prSet>
      <dgm:spPr/>
    </dgm:pt>
    <dgm:pt modelId="{B735FFF0-80DD-447D-8C53-CBA3955067FB}" type="pres">
      <dgm:prSet presAssocID="{D464DAC0-3CA7-4AD8-9C0F-9DE54C2F7A04}" presName="parentLin" presStyleCnt="0"/>
      <dgm:spPr/>
    </dgm:pt>
    <dgm:pt modelId="{9B4BBA50-8283-431C-977E-A6C3F56C572A}" type="pres">
      <dgm:prSet presAssocID="{D464DAC0-3CA7-4AD8-9C0F-9DE54C2F7A04}" presName="parentLeftMargin" presStyleLbl="node1" presStyleIdx="0" presStyleCnt="4"/>
      <dgm:spPr/>
    </dgm:pt>
    <dgm:pt modelId="{AC38EF9E-C7C8-45EA-A9C5-AEDC86928351}" type="pres">
      <dgm:prSet presAssocID="{D464DAC0-3CA7-4AD8-9C0F-9DE54C2F7A0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56F1D-1DA4-44B2-B265-C44C1A06C90C}" type="pres">
      <dgm:prSet presAssocID="{D464DAC0-3CA7-4AD8-9C0F-9DE54C2F7A04}" presName="negativeSpace" presStyleCnt="0"/>
      <dgm:spPr/>
    </dgm:pt>
    <dgm:pt modelId="{10483180-C944-40B7-8FE5-20F0F4BD7242}" type="pres">
      <dgm:prSet presAssocID="{D464DAC0-3CA7-4AD8-9C0F-9DE54C2F7A04}" presName="childText" presStyleLbl="conFgAcc1" presStyleIdx="0" presStyleCnt="4">
        <dgm:presLayoutVars>
          <dgm:bulletEnabled val="1"/>
        </dgm:presLayoutVars>
      </dgm:prSet>
      <dgm:spPr/>
    </dgm:pt>
    <dgm:pt modelId="{CF1922CA-B060-41D4-93EB-97FF310DF479}" type="pres">
      <dgm:prSet presAssocID="{A39D7ED6-2827-4B0F-8998-4C182381012B}" presName="spaceBetweenRectangles" presStyleCnt="0"/>
      <dgm:spPr/>
    </dgm:pt>
    <dgm:pt modelId="{EDAFBBA8-3CEE-487F-BF08-4A015457EF86}" type="pres">
      <dgm:prSet presAssocID="{A123B96F-1AEB-4518-8B8E-394692F214A3}" presName="parentLin" presStyleCnt="0"/>
      <dgm:spPr/>
    </dgm:pt>
    <dgm:pt modelId="{2AC0946F-C8DE-49D0-91E5-8C0E4E4CA50F}" type="pres">
      <dgm:prSet presAssocID="{A123B96F-1AEB-4518-8B8E-394692F214A3}" presName="parentLeftMargin" presStyleLbl="node1" presStyleIdx="0" presStyleCnt="4"/>
      <dgm:spPr/>
    </dgm:pt>
    <dgm:pt modelId="{F1C8E5FA-F378-4290-B1A8-A39D40D0A405}" type="pres">
      <dgm:prSet presAssocID="{A123B96F-1AEB-4518-8B8E-394692F214A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ED3D2-94EC-4298-9852-065CEA568D09}" type="pres">
      <dgm:prSet presAssocID="{A123B96F-1AEB-4518-8B8E-394692F214A3}" presName="negativeSpace" presStyleCnt="0"/>
      <dgm:spPr/>
    </dgm:pt>
    <dgm:pt modelId="{3DE7C4DC-2FAB-4441-BE36-D6CE792095D0}" type="pres">
      <dgm:prSet presAssocID="{A123B96F-1AEB-4518-8B8E-394692F214A3}" presName="childText" presStyleLbl="conFgAcc1" presStyleIdx="1" presStyleCnt="4">
        <dgm:presLayoutVars>
          <dgm:bulletEnabled val="1"/>
        </dgm:presLayoutVars>
      </dgm:prSet>
      <dgm:spPr/>
    </dgm:pt>
    <dgm:pt modelId="{B44C5744-9946-4568-B8DD-94607BB71883}" type="pres">
      <dgm:prSet presAssocID="{74D19ABF-65D3-4F10-95D6-388C5F7EBABC}" presName="spaceBetweenRectangles" presStyleCnt="0"/>
      <dgm:spPr/>
    </dgm:pt>
    <dgm:pt modelId="{070D2FB0-A804-44FB-B7D3-DD546AC699AE}" type="pres">
      <dgm:prSet presAssocID="{B60636E0-F494-4F3C-8BD2-C0467F77A819}" presName="parentLin" presStyleCnt="0"/>
      <dgm:spPr/>
    </dgm:pt>
    <dgm:pt modelId="{BDCCD5D3-D147-4013-8A7C-9D57C3A55C09}" type="pres">
      <dgm:prSet presAssocID="{B60636E0-F494-4F3C-8BD2-C0467F77A819}" presName="parentLeftMargin" presStyleLbl="node1" presStyleIdx="1" presStyleCnt="4"/>
      <dgm:spPr/>
    </dgm:pt>
    <dgm:pt modelId="{3B04232E-073B-4B3B-ACF3-D71D4F443111}" type="pres">
      <dgm:prSet presAssocID="{B60636E0-F494-4F3C-8BD2-C0467F77A81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593E-7444-41E2-B972-2A5AA49E8CED}" type="pres">
      <dgm:prSet presAssocID="{B60636E0-F494-4F3C-8BD2-C0467F77A819}" presName="negativeSpace" presStyleCnt="0"/>
      <dgm:spPr/>
    </dgm:pt>
    <dgm:pt modelId="{799D83AF-6AE2-4E66-BD5A-A696A61BB158}" type="pres">
      <dgm:prSet presAssocID="{B60636E0-F494-4F3C-8BD2-C0467F77A819}" presName="childText" presStyleLbl="conFgAcc1" presStyleIdx="2" presStyleCnt="4">
        <dgm:presLayoutVars>
          <dgm:bulletEnabled val="1"/>
        </dgm:presLayoutVars>
      </dgm:prSet>
      <dgm:spPr/>
    </dgm:pt>
    <dgm:pt modelId="{C77D8B54-45EE-4C82-83D2-7318A764D781}" type="pres">
      <dgm:prSet presAssocID="{24EAA19B-7A49-4562-A5E2-2E5A7C8CDDD0}" presName="spaceBetweenRectangles" presStyleCnt="0"/>
      <dgm:spPr/>
    </dgm:pt>
    <dgm:pt modelId="{08CD0AE2-F138-4926-B6FD-16C5EFDCAD3F}" type="pres">
      <dgm:prSet presAssocID="{C2F3FC06-9A40-4DCD-8877-5B4812261566}" presName="parentLin" presStyleCnt="0"/>
      <dgm:spPr/>
    </dgm:pt>
    <dgm:pt modelId="{60F5057E-3F25-4A49-B615-6B604A7BF0CF}" type="pres">
      <dgm:prSet presAssocID="{C2F3FC06-9A40-4DCD-8877-5B4812261566}" presName="parentLeftMargin" presStyleLbl="node1" presStyleIdx="2" presStyleCnt="4"/>
      <dgm:spPr/>
    </dgm:pt>
    <dgm:pt modelId="{BD85313A-72BD-4758-AF08-780E3AE79339}" type="pres">
      <dgm:prSet presAssocID="{C2F3FC06-9A40-4DCD-8877-5B481226156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D95FA-937E-4591-A71A-D0981D5BDF6C}" type="pres">
      <dgm:prSet presAssocID="{C2F3FC06-9A40-4DCD-8877-5B4812261566}" presName="negativeSpace" presStyleCnt="0"/>
      <dgm:spPr/>
    </dgm:pt>
    <dgm:pt modelId="{596F3D60-470C-42DF-9CD0-17344F331708}" type="pres">
      <dgm:prSet presAssocID="{C2F3FC06-9A40-4DCD-8877-5B481226156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B246A54-0345-428E-97CA-80938A369C31}" type="presOf" srcId="{A123B96F-1AEB-4518-8B8E-394692F214A3}" destId="{F1C8E5FA-F378-4290-B1A8-A39D40D0A405}" srcOrd="1" destOrd="0" presId="urn:microsoft.com/office/officeart/2005/8/layout/list1"/>
    <dgm:cxn modelId="{BFE972BD-53AC-4E14-8B7C-DC45EA0F57D0}" type="presOf" srcId="{C2F3FC06-9A40-4DCD-8877-5B4812261566}" destId="{60F5057E-3F25-4A49-B615-6B604A7BF0CF}" srcOrd="0" destOrd="0" presId="urn:microsoft.com/office/officeart/2005/8/layout/list1"/>
    <dgm:cxn modelId="{6D7D1B68-523D-43A5-ADF4-A36D9E3EFA98}" type="presOf" srcId="{A123B96F-1AEB-4518-8B8E-394692F214A3}" destId="{2AC0946F-C8DE-49D0-91E5-8C0E4E4CA50F}" srcOrd="0" destOrd="0" presId="urn:microsoft.com/office/officeart/2005/8/layout/list1"/>
    <dgm:cxn modelId="{04E80C3B-9827-4A68-A8D3-3ED78EF4E20D}" type="presOf" srcId="{C2F3FC06-9A40-4DCD-8877-5B4812261566}" destId="{BD85313A-72BD-4758-AF08-780E3AE79339}" srcOrd="1" destOrd="0" presId="urn:microsoft.com/office/officeart/2005/8/layout/list1"/>
    <dgm:cxn modelId="{F21B0525-735D-44E1-8837-6638FDF8C8D3}" srcId="{79017B06-2D51-4621-A505-C39DA688CEFF}" destId="{D464DAC0-3CA7-4AD8-9C0F-9DE54C2F7A04}" srcOrd="0" destOrd="0" parTransId="{5F935388-9A05-46E2-AE0B-0DE2E820B041}" sibTransId="{A39D7ED6-2827-4B0F-8998-4C182381012B}"/>
    <dgm:cxn modelId="{FDD3E586-C6D0-4BE5-8474-085F44FD56A8}" type="presOf" srcId="{D464DAC0-3CA7-4AD8-9C0F-9DE54C2F7A04}" destId="{AC38EF9E-C7C8-45EA-A9C5-AEDC86928351}" srcOrd="1" destOrd="0" presId="urn:microsoft.com/office/officeart/2005/8/layout/list1"/>
    <dgm:cxn modelId="{0FBB5916-4448-4C90-A5A1-5994C5B75501}" type="presOf" srcId="{B60636E0-F494-4F3C-8BD2-C0467F77A819}" destId="{BDCCD5D3-D147-4013-8A7C-9D57C3A55C09}" srcOrd="0" destOrd="0" presId="urn:microsoft.com/office/officeart/2005/8/layout/list1"/>
    <dgm:cxn modelId="{6DB4516A-CAF8-459A-818C-04D7DA612C4F}" srcId="{79017B06-2D51-4621-A505-C39DA688CEFF}" destId="{C2F3FC06-9A40-4DCD-8877-5B4812261566}" srcOrd="3" destOrd="0" parTransId="{F3DE5847-5263-4643-85A3-43862BF80F88}" sibTransId="{390D154A-793D-4B79-9066-475C8E923357}"/>
    <dgm:cxn modelId="{A58FB1B0-84B1-4123-B6DA-C31D7B051937}" srcId="{79017B06-2D51-4621-A505-C39DA688CEFF}" destId="{A123B96F-1AEB-4518-8B8E-394692F214A3}" srcOrd="1" destOrd="0" parTransId="{00ECFE88-FFB9-4D3D-8652-8AE41F720EAF}" sibTransId="{74D19ABF-65D3-4F10-95D6-388C5F7EBABC}"/>
    <dgm:cxn modelId="{194DEEF7-CF3C-4ACE-80F9-4A62FEFCC474}" type="presOf" srcId="{D464DAC0-3CA7-4AD8-9C0F-9DE54C2F7A04}" destId="{9B4BBA50-8283-431C-977E-A6C3F56C572A}" srcOrd="0" destOrd="0" presId="urn:microsoft.com/office/officeart/2005/8/layout/list1"/>
    <dgm:cxn modelId="{85A31130-BF65-454D-B9ED-67C6CFA65A25}" type="presOf" srcId="{79017B06-2D51-4621-A505-C39DA688CEFF}" destId="{0261177F-57CF-4DC5-B8D5-5C4E070B8BA9}" srcOrd="0" destOrd="0" presId="urn:microsoft.com/office/officeart/2005/8/layout/list1"/>
    <dgm:cxn modelId="{C8405F66-774A-42FF-A783-DE5A919352B9}" srcId="{79017B06-2D51-4621-A505-C39DA688CEFF}" destId="{B60636E0-F494-4F3C-8BD2-C0467F77A819}" srcOrd="2" destOrd="0" parTransId="{9BD11D1E-8B94-4293-BD11-EA1864079EBC}" sibTransId="{24EAA19B-7A49-4562-A5E2-2E5A7C8CDDD0}"/>
    <dgm:cxn modelId="{5EAADDEE-A880-4A50-9F99-E918C3B2F3E1}" type="presOf" srcId="{B60636E0-F494-4F3C-8BD2-C0467F77A819}" destId="{3B04232E-073B-4B3B-ACF3-D71D4F443111}" srcOrd="1" destOrd="0" presId="urn:microsoft.com/office/officeart/2005/8/layout/list1"/>
    <dgm:cxn modelId="{B7544B4C-E417-41C0-9242-F87EA906EA88}" type="presParOf" srcId="{0261177F-57CF-4DC5-B8D5-5C4E070B8BA9}" destId="{B735FFF0-80DD-447D-8C53-CBA3955067FB}" srcOrd="0" destOrd="0" presId="urn:microsoft.com/office/officeart/2005/8/layout/list1"/>
    <dgm:cxn modelId="{1D2A39CC-FC5E-4658-9CAB-FB63EC86D69F}" type="presParOf" srcId="{B735FFF0-80DD-447D-8C53-CBA3955067FB}" destId="{9B4BBA50-8283-431C-977E-A6C3F56C572A}" srcOrd="0" destOrd="0" presId="urn:microsoft.com/office/officeart/2005/8/layout/list1"/>
    <dgm:cxn modelId="{26182C7E-DA12-407F-9E36-7E3E1673FA63}" type="presParOf" srcId="{B735FFF0-80DD-447D-8C53-CBA3955067FB}" destId="{AC38EF9E-C7C8-45EA-A9C5-AEDC86928351}" srcOrd="1" destOrd="0" presId="urn:microsoft.com/office/officeart/2005/8/layout/list1"/>
    <dgm:cxn modelId="{1AE9AEFD-CD3B-471B-AD1C-54A4E353EDA0}" type="presParOf" srcId="{0261177F-57CF-4DC5-B8D5-5C4E070B8BA9}" destId="{AE856F1D-1DA4-44B2-B265-C44C1A06C90C}" srcOrd="1" destOrd="0" presId="urn:microsoft.com/office/officeart/2005/8/layout/list1"/>
    <dgm:cxn modelId="{DAEE91BB-6097-40C9-BBFA-9CA832E7ADC7}" type="presParOf" srcId="{0261177F-57CF-4DC5-B8D5-5C4E070B8BA9}" destId="{10483180-C944-40B7-8FE5-20F0F4BD7242}" srcOrd="2" destOrd="0" presId="urn:microsoft.com/office/officeart/2005/8/layout/list1"/>
    <dgm:cxn modelId="{10EBBC9B-D68D-4DF4-9441-F9F54E76D73B}" type="presParOf" srcId="{0261177F-57CF-4DC5-B8D5-5C4E070B8BA9}" destId="{CF1922CA-B060-41D4-93EB-97FF310DF479}" srcOrd="3" destOrd="0" presId="urn:microsoft.com/office/officeart/2005/8/layout/list1"/>
    <dgm:cxn modelId="{663B28FD-BF81-4B8E-8418-08E325FA3087}" type="presParOf" srcId="{0261177F-57CF-4DC5-B8D5-5C4E070B8BA9}" destId="{EDAFBBA8-3CEE-487F-BF08-4A015457EF86}" srcOrd="4" destOrd="0" presId="urn:microsoft.com/office/officeart/2005/8/layout/list1"/>
    <dgm:cxn modelId="{DC8E82E8-46A6-47F2-B429-345742161E7F}" type="presParOf" srcId="{EDAFBBA8-3CEE-487F-BF08-4A015457EF86}" destId="{2AC0946F-C8DE-49D0-91E5-8C0E4E4CA50F}" srcOrd="0" destOrd="0" presId="urn:microsoft.com/office/officeart/2005/8/layout/list1"/>
    <dgm:cxn modelId="{710991D5-2120-4B4D-A58E-D983FEA52DAC}" type="presParOf" srcId="{EDAFBBA8-3CEE-487F-BF08-4A015457EF86}" destId="{F1C8E5FA-F378-4290-B1A8-A39D40D0A405}" srcOrd="1" destOrd="0" presId="urn:microsoft.com/office/officeart/2005/8/layout/list1"/>
    <dgm:cxn modelId="{E5B27F05-4604-4900-B545-DD3BA93A4979}" type="presParOf" srcId="{0261177F-57CF-4DC5-B8D5-5C4E070B8BA9}" destId="{4A5ED3D2-94EC-4298-9852-065CEA568D09}" srcOrd="5" destOrd="0" presId="urn:microsoft.com/office/officeart/2005/8/layout/list1"/>
    <dgm:cxn modelId="{A2D2E685-CBBB-40CB-B202-77A689E71B04}" type="presParOf" srcId="{0261177F-57CF-4DC5-B8D5-5C4E070B8BA9}" destId="{3DE7C4DC-2FAB-4441-BE36-D6CE792095D0}" srcOrd="6" destOrd="0" presId="urn:microsoft.com/office/officeart/2005/8/layout/list1"/>
    <dgm:cxn modelId="{F245821E-7EAA-47B7-AF30-A97BC5A79A4D}" type="presParOf" srcId="{0261177F-57CF-4DC5-B8D5-5C4E070B8BA9}" destId="{B44C5744-9946-4568-B8DD-94607BB71883}" srcOrd="7" destOrd="0" presId="urn:microsoft.com/office/officeart/2005/8/layout/list1"/>
    <dgm:cxn modelId="{BBE79CFD-A9FE-47BF-8152-DBBA84AB6AF8}" type="presParOf" srcId="{0261177F-57CF-4DC5-B8D5-5C4E070B8BA9}" destId="{070D2FB0-A804-44FB-B7D3-DD546AC699AE}" srcOrd="8" destOrd="0" presId="urn:microsoft.com/office/officeart/2005/8/layout/list1"/>
    <dgm:cxn modelId="{011EBF02-7D24-4936-AD3B-8D8DD7BF8D8E}" type="presParOf" srcId="{070D2FB0-A804-44FB-B7D3-DD546AC699AE}" destId="{BDCCD5D3-D147-4013-8A7C-9D57C3A55C09}" srcOrd="0" destOrd="0" presId="urn:microsoft.com/office/officeart/2005/8/layout/list1"/>
    <dgm:cxn modelId="{A7439185-5F54-4F69-8F6E-370AD998E4CF}" type="presParOf" srcId="{070D2FB0-A804-44FB-B7D3-DD546AC699AE}" destId="{3B04232E-073B-4B3B-ACF3-D71D4F443111}" srcOrd="1" destOrd="0" presId="urn:microsoft.com/office/officeart/2005/8/layout/list1"/>
    <dgm:cxn modelId="{2FA93D6F-215F-4166-A458-D9F889CC205B}" type="presParOf" srcId="{0261177F-57CF-4DC5-B8D5-5C4E070B8BA9}" destId="{4A7E593E-7444-41E2-B972-2A5AA49E8CED}" srcOrd="9" destOrd="0" presId="urn:microsoft.com/office/officeart/2005/8/layout/list1"/>
    <dgm:cxn modelId="{90151366-1D45-4E19-B470-1E691253F6B7}" type="presParOf" srcId="{0261177F-57CF-4DC5-B8D5-5C4E070B8BA9}" destId="{799D83AF-6AE2-4E66-BD5A-A696A61BB158}" srcOrd="10" destOrd="0" presId="urn:microsoft.com/office/officeart/2005/8/layout/list1"/>
    <dgm:cxn modelId="{DC95E403-98E7-43D4-94EB-CFCB4B5FCEB8}" type="presParOf" srcId="{0261177F-57CF-4DC5-B8D5-5C4E070B8BA9}" destId="{C77D8B54-45EE-4C82-83D2-7318A764D781}" srcOrd="11" destOrd="0" presId="urn:microsoft.com/office/officeart/2005/8/layout/list1"/>
    <dgm:cxn modelId="{89C6344D-8BA9-4C00-878D-629CDD63B87B}" type="presParOf" srcId="{0261177F-57CF-4DC5-B8D5-5C4E070B8BA9}" destId="{08CD0AE2-F138-4926-B6FD-16C5EFDCAD3F}" srcOrd="12" destOrd="0" presId="urn:microsoft.com/office/officeart/2005/8/layout/list1"/>
    <dgm:cxn modelId="{8D51BC74-2C3D-4EF3-9805-1D127C84A392}" type="presParOf" srcId="{08CD0AE2-F138-4926-B6FD-16C5EFDCAD3F}" destId="{60F5057E-3F25-4A49-B615-6B604A7BF0CF}" srcOrd="0" destOrd="0" presId="urn:microsoft.com/office/officeart/2005/8/layout/list1"/>
    <dgm:cxn modelId="{0E48BE5C-B93E-4B52-A85F-27BEA1C7E917}" type="presParOf" srcId="{08CD0AE2-F138-4926-B6FD-16C5EFDCAD3F}" destId="{BD85313A-72BD-4758-AF08-780E3AE79339}" srcOrd="1" destOrd="0" presId="urn:microsoft.com/office/officeart/2005/8/layout/list1"/>
    <dgm:cxn modelId="{C23C02B3-DE76-4527-9ACE-CE0C2B9A4811}" type="presParOf" srcId="{0261177F-57CF-4DC5-B8D5-5C4E070B8BA9}" destId="{B18D95FA-937E-4591-A71A-D0981D5BDF6C}" srcOrd="13" destOrd="0" presId="urn:microsoft.com/office/officeart/2005/8/layout/list1"/>
    <dgm:cxn modelId="{422530A8-74F0-4899-B4B7-D1A53C77D0FB}" type="presParOf" srcId="{0261177F-57CF-4DC5-B8D5-5C4E070B8BA9}" destId="{596F3D60-470C-42DF-9CD0-17344F33170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CE18D4-96C5-4475-8FDB-6F066FB8DE4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3D20E0-E0E7-4311-849B-C478951EDFB6}">
      <dgm:prSet phldrT="[Text]" custT="1"/>
      <dgm:spPr/>
      <dgm:t>
        <a:bodyPr/>
        <a:lstStyle/>
        <a:p>
          <a:r>
            <a:rPr lang="id-ID" sz="2400" noProof="0" dirty="0" smtClean="0">
              <a:solidFill>
                <a:schemeClr val="tx1"/>
              </a:solidFill>
            </a:rPr>
            <a:t>Jenis minuman </a:t>
          </a:r>
          <a:r>
            <a:rPr lang="id-ID" sz="2400" noProof="0" dirty="0" smtClean="0"/>
            <a:t>yang paling banyak diminati pada waktu pagi, siang, dan sore.</a:t>
          </a:r>
          <a:endParaRPr lang="id-ID" sz="2400" noProof="0" dirty="0"/>
        </a:p>
      </dgm:t>
    </dgm:pt>
    <dgm:pt modelId="{2B038A79-6813-422E-AF5E-4529E4C51F3A}" type="parTrans" cxnId="{22CAB174-293C-4E3B-BDBC-5EA5B2F8E648}">
      <dgm:prSet/>
      <dgm:spPr/>
      <dgm:t>
        <a:bodyPr/>
        <a:lstStyle/>
        <a:p>
          <a:endParaRPr lang="id-ID" noProof="0" dirty="0"/>
        </a:p>
      </dgm:t>
    </dgm:pt>
    <dgm:pt modelId="{B5DF80BA-2DA6-440A-A55F-BBB57F2404E2}" type="sibTrans" cxnId="{22CAB174-293C-4E3B-BDBC-5EA5B2F8E648}">
      <dgm:prSet/>
      <dgm:spPr/>
      <dgm:t>
        <a:bodyPr/>
        <a:lstStyle/>
        <a:p>
          <a:endParaRPr lang="id-ID" noProof="0" dirty="0"/>
        </a:p>
      </dgm:t>
    </dgm:pt>
    <dgm:pt modelId="{E5418920-6A4C-487B-90AC-61936352FDD5}">
      <dgm:prSet phldrT="[Text]" custT="1"/>
      <dgm:spPr/>
      <dgm:t>
        <a:bodyPr/>
        <a:lstStyle/>
        <a:p>
          <a:r>
            <a:rPr lang="id-ID" sz="2400" noProof="0" dirty="0" smtClean="0"/>
            <a:t>Rekomendasi </a:t>
          </a:r>
          <a:r>
            <a:rPr lang="id-ID" sz="2400" noProof="0" dirty="0" smtClean="0">
              <a:solidFill>
                <a:schemeClr val="tx1"/>
              </a:solidFill>
            </a:rPr>
            <a:t>promo paket </a:t>
          </a:r>
          <a:r>
            <a:rPr lang="id-ID" sz="2400" noProof="0" dirty="0" smtClean="0"/>
            <a:t>makanan dan minuman guna peningkatan penjualan.</a:t>
          </a:r>
          <a:endParaRPr lang="id-ID" sz="2400" noProof="0" dirty="0"/>
        </a:p>
      </dgm:t>
    </dgm:pt>
    <dgm:pt modelId="{0D63D302-585B-4B49-928A-D0B81EF04353}" type="parTrans" cxnId="{AE30E765-BF77-4496-AF08-2101B5A5643D}">
      <dgm:prSet/>
      <dgm:spPr/>
      <dgm:t>
        <a:bodyPr/>
        <a:lstStyle/>
        <a:p>
          <a:endParaRPr lang="id-ID" noProof="0" dirty="0"/>
        </a:p>
      </dgm:t>
    </dgm:pt>
    <dgm:pt modelId="{0A801DD1-0FC6-49DB-B303-70798FE77705}" type="sibTrans" cxnId="{AE30E765-BF77-4496-AF08-2101B5A5643D}">
      <dgm:prSet/>
      <dgm:spPr/>
      <dgm:t>
        <a:bodyPr/>
        <a:lstStyle/>
        <a:p>
          <a:endParaRPr lang="id-ID" noProof="0" dirty="0"/>
        </a:p>
      </dgm:t>
    </dgm:pt>
    <dgm:pt modelId="{E855B50E-0A2C-4CBD-9BD0-C77CF3DE0BED}">
      <dgm:prSet phldrT="[Text]" custT="1"/>
      <dgm:spPr/>
      <dgm:t>
        <a:bodyPr/>
        <a:lstStyle/>
        <a:p>
          <a:r>
            <a:rPr lang="id-ID" sz="2400" noProof="0" dirty="0" smtClean="0">
              <a:solidFill>
                <a:schemeClr val="tx1"/>
              </a:solidFill>
            </a:rPr>
            <a:t>Stock </a:t>
          </a:r>
          <a:r>
            <a:rPr lang="en-US" sz="2400" noProof="0" dirty="0" smtClean="0">
              <a:solidFill>
                <a:schemeClr val="tx1"/>
              </a:solidFill>
            </a:rPr>
            <a:t>minimal </a:t>
          </a:r>
          <a:r>
            <a:rPr lang="id-ID" sz="2400" noProof="0" dirty="0" smtClean="0"/>
            <a:t>Chicken Burger yang harus disiapkan pada pagi hari sampai dengan pukul (i) 11.00 dan</a:t>
          </a:r>
          <a:r>
            <a:rPr lang="en-US" sz="2400" noProof="0" dirty="0" smtClean="0"/>
            <a:t> </a:t>
          </a:r>
          <a:r>
            <a:rPr lang="id-ID" sz="2400" noProof="0" dirty="0" smtClean="0"/>
            <a:t>(ii) 12.00.</a:t>
          </a:r>
          <a:endParaRPr lang="id-ID" sz="2400" noProof="0" dirty="0"/>
        </a:p>
      </dgm:t>
    </dgm:pt>
    <dgm:pt modelId="{62158BBF-3477-465E-BA42-38304BAC7A79}" type="parTrans" cxnId="{2FF9A893-7926-4186-ADEF-9D744718D66A}">
      <dgm:prSet/>
      <dgm:spPr/>
      <dgm:t>
        <a:bodyPr/>
        <a:lstStyle/>
        <a:p>
          <a:endParaRPr lang="id-ID" noProof="0" dirty="0"/>
        </a:p>
      </dgm:t>
    </dgm:pt>
    <dgm:pt modelId="{A7077188-D1B0-4529-A67D-D5877B0FE759}" type="sibTrans" cxnId="{2FF9A893-7926-4186-ADEF-9D744718D66A}">
      <dgm:prSet/>
      <dgm:spPr/>
      <dgm:t>
        <a:bodyPr/>
        <a:lstStyle/>
        <a:p>
          <a:endParaRPr lang="id-ID" noProof="0" dirty="0"/>
        </a:p>
      </dgm:t>
    </dgm:pt>
    <dgm:pt modelId="{4329C3B3-E3A5-4E87-BE4B-77AE5FAB014B}" type="pres">
      <dgm:prSet presAssocID="{9ECE18D4-96C5-4475-8FDB-6F066FB8DE4F}" presName="Name0" presStyleCnt="0">
        <dgm:presLayoutVars>
          <dgm:chMax val="7"/>
          <dgm:chPref val="7"/>
          <dgm:dir/>
        </dgm:presLayoutVars>
      </dgm:prSet>
      <dgm:spPr/>
    </dgm:pt>
    <dgm:pt modelId="{35DE64EC-7589-4A3A-9CF6-C36866F896E5}" type="pres">
      <dgm:prSet presAssocID="{9ECE18D4-96C5-4475-8FDB-6F066FB8DE4F}" presName="Name1" presStyleCnt="0"/>
      <dgm:spPr/>
    </dgm:pt>
    <dgm:pt modelId="{C30B1695-D2F1-4A81-821C-43E01D66B72A}" type="pres">
      <dgm:prSet presAssocID="{9ECE18D4-96C5-4475-8FDB-6F066FB8DE4F}" presName="cycle" presStyleCnt="0"/>
      <dgm:spPr/>
    </dgm:pt>
    <dgm:pt modelId="{966BE651-A7B5-476B-B20D-D1F02E99E0B3}" type="pres">
      <dgm:prSet presAssocID="{9ECE18D4-96C5-4475-8FDB-6F066FB8DE4F}" presName="srcNode" presStyleLbl="node1" presStyleIdx="0" presStyleCnt="3"/>
      <dgm:spPr/>
    </dgm:pt>
    <dgm:pt modelId="{32D8D071-9DB2-4FCD-A0E0-D208DCB32CF4}" type="pres">
      <dgm:prSet presAssocID="{9ECE18D4-96C5-4475-8FDB-6F066FB8DE4F}" presName="conn" presStyleLbl="parChTrans1D2" presStyleIdx="0" presStyleCnt="1"/>
      <dgm:spPr/>
    </dgm:pt>
    <dgm:pt modelId="{8DB9E1F6-B76B-418D-A1E6-C26CD76EA820}" type="pres">
      <dgm:prSet presAssocID="{9ECE18D4-96C5-4475-8FDB-6F066FB8DE4F}" presName="extraNode" presStyleLbl="node1" presStyleIdx="0" presStyleCnt="3"/>
      <dgm:spPr/>
    </dgm:pt>
    <dgm:pt modelId="{448ABDC1-148F-466A-9BD6-D5E3671A7BCF}" type="pres">
      <dgm:prSet presAssocID="{9ECE18D4-96C5-4475-8FDB-6F066FB8DE4F}" presName="dstNode" presStyleLbl="node1" presStyleIdx="0" presStyleCnt="3"/>
      <dgm:spPr/>
    </dgm:pt>
    <dgm:pt modelId="{961C0F41-6A2F-4DB3-B747-40020157E29A}" type="pres">
      <dgm:prSet presAssocID="{C23D20E0-E0E7-4311-849B-C478951EDFB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ED162-D1C5-441E-BAA6-13762B8D8BA8}" type="pres">
      <dgm:prSet presAssocID="{C23D20E0-E0E7-4311-849B-C478951EDFB6}" presName="accent_1" presStyleCnt="0"/>
      <dgm:spPr/>
    </dgm:pt>
    <dgm:pt modelId="{8D0C32B6-EB7F-40FF-919C-4AB767B8BBFB}" type="pres">
      <dgm:prSet presAssocID="{C23D20E0-E0E7-4311-849B-C478951EDFB6}" presName="accentRepeatNode" presStyleLbl="solidFgAcc1" presStyleIdx="0" presStyleCnt="3"/>
      <dgm:spPr/>
    </dgm:pt>
    <dgm:pt modelId="{DD1BA7C7-BF15-46F9-931C-9AE2ECB897CD}" type="pres">
      <dgm:prSet presAssocID="{E5418920-6A4C-487B-90AC-61936352FDD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27D04-450D-4617-806E-A818D28485FD}" type="pres">
      <dgm:prSet presAssocID="{E5418920-6A4C-487B-90AC-61936352FDD5}" presName="accent_2" presStyleCnt="0"/>
      <dgm:spPr/>
    </dgm:pt>
    <dgm:pt modelId="{D67F862F-6839-46F6-9B47-7DE3ABA91E7B}" type="pres">
      <dgm:prSet presAssocID="{E5418920-6A4C-487B-90AC-61936352FDD5}" presName="accentRepeatNode" presStyleLbl="solidFgAcc1" presStyleIdx="1" presStyleCnt="3"/>
      <dgm:spPr/>
    </dgm:pt>
    <dgm:pt modelId="{91C78741-FB7C-473A-8651-B366E6C57423}" type="pres">
      <dgm:prSet presAssocID="{E855B50E-0A2C-4CBD-9BD0-C77CF3DE0BED}" presName="text_3" presStyleLbl="node1" presStyleIdx="2" presStyleCnt="3" custScaleY="1391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E9A2B-0D44-4387-A7B5-8F8BD6C64A7E}" type="pres">
      <dgm:prSet presAssocID="{E855B50E-0A2C-4CBD-9BD0-C77CF3DE0BED}" presName="accent_3" presStyleCnt="0"/>
      <dgm:spPr/>
    </dgm:pt>
    <dgm:pt modelId="{04BD1588-7625-4D53-99F8-48F44E90821A}" type="pres">
      <dgm:prSet presAssocID="{E855B50E-0A2C-4CBD-9BD0-C77CF3DE0BED}" presName="accentRepeatNode" presStyleLbl="solidFgAcc1" presStyleIdx="2" presStyleCnt="3"/>
      <dgm:spPr/>
    </dgm:pt>
  </dgm:ptLst>
  <dgm:cxnLst>
    <dgm:cxn modelId="{B5E4688E-FCB5-4A60-BBE6-BAA7903A85AB}" type="presOf" srcId="{9ECE18D4-96C5-4475-8FDB-6F066FB8DE4F}" destId="{4329C3B3-E3A5-4E87-BE4B-77AE5FAB014B}" srcOrd="0" destOrd="0" presId="urn:microsoft.com/office/officeart/2008/layout/VerticalCurvedList"/>
    <dgm:cxn modelId="{2FF9A893-7926-4186-ADEF-9D744718D66A}" srcId="{9ECE18D4-96C5-4475-8FDB-6F066FB8DE4F}" destId="{E855B50E-0A2C-4CBD-9BD0-C77CF3DE0BED}" srcOrd="2" destOrd="0" parTransId="{62158BBF-3477-465E-BA42-38304BAC7A79}" sibTransId="{A7077188-D1B0-4529-A67D-D5877B0FE759}"/>
    <dgm:cxn modelId="{9BCA7B7B-9B6E-4CD8-9F84-319CC364087A}" type="presOf" srcId="{E855B50E-0A2C-4CBD-9BD0-C77CF3DE0BED}" destId="{91C78741-FB7C-473A-8651-B366E6C57423}" srcOrd="0" destOrd="0" presId="urn:microsoft.com/office/officeart/2008/layout/VerticalCurvedList"/>
    <dgm:cxn modelId="{615B2AF9-BEFA-4201-B21A-D13A85A013CF}" type="presOf" srcId="{B5DF80BA-2DA6-440A-A55F-BBB57F2404E2}" destId="{32D8D071-9DB2-4FCD-A0E0-D208DCB32CF4}" srcOrd="0" destOrd="0" presId="urn:microsoft.com/office/officeart/2008/layout/VerticalCurvedList"/>
    <dgm:cxn modelId="{34A749D7-C610-4806-A757-2F884E06B74F}" type="presOf" srcId="{E5418920-6A4C-487B-90AC-61936352FDD5}" destId="{DD1BA7C7-BF15-46F9-931C-9AE2ECB897CD}" srcOrd="0" destOrd="0" presId="urn:microsoft.com/office/officeart/2008/layout/VerticalCurvedList"/>
    <dgm:cxn modelId="{C2148D95-0016-42B9-AF82-0DC045FD4F57}" type="presOf" srcId="{C23D20E0-E0E7-4311-849B-C478951EDFB6}" destId="{961C0F41-6A2F-4DB3-B747-40020157E29A}" srcOrd="0" destOrd="0" presId="urn:microsoft.com/office/officeart/2008/layout/VerticalCurvedList"/>
    <dgm:cxn modelId="{AE30E765-BF77-4496-AF08-2101B5A5643D}" srcId="{9ECE18D4-96C5-4475-8FDB-6F066FB8DE4F}" destId="{E5418920-6A4C-487B-90AC-61936352FDD5}" srcOrd="1" destOrd="0" parTransId="{0D63D302-585B-4B49-928A-D0B81EF04353}" sibTransId="{0A801DD1-0FC6-49DB-B303-70798FE77705}"/>
    <dgm:cxn modelId="{22CAB174-293C-4E3B-BDBC-5EA5B2F8E648}" srcId="{9ECE18D4-96C5-4475-8FDB-6F066FB8DE4F}" destId="{C23D20E0-E0E7-4311-849B-C478951EDFB6}" srcOrd="0" destOrd="0" parTransId="{2B038A79-6813-422E-AF5E-4529E4C51F3A}" sibTransId="{B5DF80BA-2DA6-440A-A55F-BBB57F2404E2}"/>
    <dgm:cxn modelId="{ADF8A2E3-5B4F-4E54-BCF6-D84B21B52398}" type="presParOf" srcId="{4329C3B3-E3A5-4E87-BE4B-77AE5FAB014B}" destId="{35DE64EC-7589-4A3A-9CF6-C36866F896E5}" srcOrd="0" destOrd="0" presId="urn:microsoft.com/office/officeart/2008/layout/VerticalCurvedList"/>
    <dgm:cxn modelId="{00E979B7-EA59-4259-9E06-53B17E1AE5AF}" type="presParOf" srcId="{35DE64EC-7589-4A3A-9CF6-C36866F896E5}" destId="{C30B1695-D2F1-4A81-821C-43E01D66B72A}" srcOrd="0" destOrd="0" presId="urn:microsoft.com/office/officeart/2008/layout/VerticalCurvedList"/>
    <dgm:cxn modelId="{BE87E9B0-5408-41E9-8DD9-23850B930C3C}" type="presParOf" srcId="{C30B1695-D2F1-4A81-821C-43E01D66B72A}" destId="{966BE651-A7B5-476B-B20D-D1F02E99E0B3}" srcOrd="0" destOrd="0" presId="urn:microsoft.com/office/officeart/2008/layout/VerticalCurvedList"/>
    <dgm:cxn modelId="{7AA70E76-BCDD-45F2-AC62-73D369F69600}" type="presParOf" srcId="{C30B1695-D2F1-4A81-821C-43E01D66B72A}" destId="{32D8D071-9DB2-4FCD-A0E0-D208DCB32CF4}" srcOrd="1" destOrd="0" presId="urn:microsoft.com/office/officeart/2008/layout/VerticalCurvedList"/>
    <dgm:cxn modelId="{220D5E1A-7CB9-43C7-B744-7029EE22044A}" type="presParOf" srcId="{C30B1695-D2F1-4A81-821C-43E01D66B72A}" destId="{8DB9E1F6-B76B-418D-A1E6-C26CD76EA820}" srcOrd="2" destOrd="0" presId="urn:microsoft.com/office/officeart/2008/layout/VerticalCurvedList"/>
    <dgm:cxn modelId="{5D7DF1E4-3830-46D8-AA89-CEC5A88DC8C8}" type="presParOf" srcId="{C30B1695-D2F1-4A81-821C-43E01D66B72A}" destId="{448ABDC1-148F-466A-9BD6-D5E3671A7BCF}" srcOrd="3" destOrd="0" presId="urn:microsoft.com/office/officeart/2008/layout/VerticalCurvedList"/>
    <dgm:cxn modelId="{0424AFD0-9360-44DF-ADC9-54FE4254BE61}" type="presParOf" srcId="{35DE64EC-7589-4A3A-9CF6-C36866F896E5}" destId="{961C0F41-6A2F-4DB3-B747-40020157E29A}" srcOrd="1" destOrd="0" presId="urn:microsoft.com/office/officeart/2008/layout/VerticalCurvedList"/>
    <dgm:cxn modelId="{12C6AEFE-1105-4143-A7B6-9673BEF11BB5}" type="presParOf" srcId="{35DE64EC-7589-4A3A-9CF6-C36866F896E5}" destId="{853ED162-D1C5-441E-BAA6-13762B8D8BA8}" srcOrd="2" destOrd="0" presId="urn:microsoft.com/office/officeart/2008/layout/VerticalCurvedList"/>
    <dgm:cxn modelId="{ADDF2FBF-9E4B-441A-92DD-4C4E63699240}" type="presParOf" srcId="{853ED162-D1C5-441E-BAA6-13762B8D8BA8}" destId="{8D0C32B6-EB7F-40FF-919C-4AB767B8BBFB}" srcOrd="0" destOrd="0" presId="urn:microsoft.com/office/officeart/2008/layout/VerticalCurvedList"/>
    <dgm:cxn modelId="{7A71E93D-330F-4BFA-B83F-5F30A7C612F8}" type="presParOf" srcId="{35DE64EC-7589-4A3A-9CF6-C36866F896E5}" destId="{DD1BA7C7-BF15-46F9-931C-9AE2ECB897CD}" srcOrd="3" destOrd="0" presId="urn:microsoft.com/office/officeart/2008/layout/VerticalCurvedList"/>
    <dgm:cxn modelId="{60BACC95-A735-429B-B460-D370DCC165AC}" type="presParOf" srcId="{35DE64EC-7589-4A3A-9CF6-C36866F896E5}" destId="{4B527D04-450D-4617-806E-A818D28485FD}" srcOrd="4" destOrd="0" presId="urn:microsoft.com/office/officeart/2008/layout/VerticalCurvedList"/>
    <dgm:cxn modelId="{4E3E90C5-782F-4466-9E02-CD557831653E}" type="presParOf" srcId="{4B527D04-450D-4617-806E-A818D28485FD}" destId="{D67F862F-6839-46F6-9B47-7DE3ABA91E7B}" srcOrd="0" destOrd="0" presId="urn:microsoft.com/office/officeart/2008/layout/VerticalCurvedList"/>
    <dgm:cxn modelId="{6D9A3575-F8D9-4641-8C75-A6F2D12711C4}" type="presParOf" srcId="{35DE64EC-7589-4A3A-9CF6-C36866F896E5}" destId="{91C78741-FB7C-473A-8651-B366E6C57423}" srcOrd="5" destOrd="0" presId="urn:microsoft.com/office/officeart/2008/layout/VerticalCurvedList"/>
    <dgm:cxn modelId="{93C6DB31-921D-4ED3-BD58-A07D6491F28D}" type="presParOf" srcId="{35DE64EC-7589-4A3A-9CF6-C36866F896E5}" destId="{375E9A2B-0D44-4387-A7B5-8F8BD6C64A7E}" srcOrd="6" destOrd="0" presId="urn:microsoft.com/office/officeart/2008/layout/VerticalCurvedList"/>
    <dgm:cxn modelId="{5AAF2DBB-4095-44F7-9F98-72D2C112DFF9}" type="presParOf" srcId="{375E9A2B-0D44-4387-A7B5-8F8BD6C64A7E}" destId="{04BD1588-7625-4D53-99F8-48F44E90821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DC00E6-FBAB-4361-9DC3-AD5733DC65C2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EA0D2-BC81-4C68-B568-DDD624C035B6}">
      <dgm:prSet phldrT="[Text]" custT="1"/>
      <dgm:spPr/>
      <dgm:t>
        <a:bodyPr/>
        <a:lstStyle/>
        <a:p>
          <a:r>
            <a:rPr lang="en-US" sz="2300" dirty="0" smtClean="0"/>
            <a:t>Features	: 9</a:t>
          </a:r>
          <a:endParaRPr lang="en-US" sz="2300" dirty="0"/>
        </a:p>
      </dgm:t>
    </dgm:pt>
    <dgm:pt modelId="{91BAA235-5E0F-4299-B1B0-73C5CDFB7474}" type="parTrans" cxnId="{48362C18-4E09-4F95-9C99-EE043DCB2E07}">
      <dgm:prSet/>
      <dgm:spPr/>
      <dgm:t>
        <a:bodyPr/>
        <a:lstStyle/>
        <a:p>
          <a:endParaRPr lang="en-US"/>
        </a:p>
      </dgm:t>
    </dgm:pt>
    <dgm:pt modelId="{4E2CBFD3-B9E2-43CA-B8EF-A353E329BB14}" type="sibTrans" cxnId="{48362C18-4E09-4F95-9C99-EE043DCB2E07}">
      <dgm:prSet/>
      <dgm:spPr/>
      <dgm:t>
        <a:bodyPr/>
        <a:lstStyle/>
        <a:p>
          <a:endParaRPr lang="en-US"/>
        </a:p>
      </dgm:t>
    </dgm:pt>
    <dgm:pt modelId="{D5163C58-5A3F-4AC9-BE98-2841C225A9F3}">
      <dgm:prSet phldrT="[Text]" phldr="1"/>
      <dgm:spPr/>
      <dgm:t>
        <a:bodyPr/>
        <a:lstStyle/>
        <a:p>
          <a:endParaRPr lang="en-US" dirty="0"/>
        </a:p>
      </dgm:t>
    </dgm:pt>
    <dgm:pt modelId="{80A31C94-0864-431A-A6DD-D9A89AA32839}" type="sibTrans" cxnId="{C19A3E33-88D4-467F-88C2-B061D52A1F06}">
      <dgm:prSet/>
      <dgm:spPr/>
      <dgm:t>
        <a:bodyPr/>
        <a:lstStyle/>
        <a:p>
          <a:endParaRPr lang="en-US"/>
        </a:p>
      </dgm:t>
    </dgm:pt>
    <dgm:pt modelId="{748EA241-25AC-4520-929C-3297BD80FF58}" type="parTrans" cxnId="{C19A3E33-88D4-467F-88C2-B061D52A1F06}">
      <dgm:prSet/>
      <dgm:spPr/>
      <dgm:t>
        <a:bodyPr/>
        <a:lstStyle/>
        <a:p>
          <a:endParaRPr lang="en-US"/>
        </a:p>
      </dgm:t>
    </dgm:pt>
    <dgm:pt modelId="{315118F8-DA71-45F1-ADC8-186902B76910}">
      <dgm:prSet phldrT="[Text]" phldr="1"/>
      <dgm:spPr/>
      <dgm:t>
        <a:bodyPr/>
        <a:lstStyle/>
        <a:p>
          <a:endParaRPr lang="en-US" dirty="0"/>
        </a:p>
      </dgm:t>
    </dgm:pt>
    <dgm:pt modelId="{A6C651C6-BAB9-415D-9262-BDEF3A6170FC}" type="sibTrans" cxnId="{68ABA244-A078-4384-B614-9DA74264C88B}">
      <dgm:prSet/>
      <dgm:spPr/>
      <dgm:t>
        <a:bodyPr/>
        <a:lstStyle/>
        <a:p>
          <a:endParaRPr lang="en-US"/>
        </a:p>
      </dgm:t>
    </dgm:pt>
    <dgm:pt modelId="{5EE518AD-5207-4B60-B7C7-53E1BF5FD47B}" type="parTrans" cxnId="{68ABA244-A078-4384-B614-9DA74264C88B}">
      <dgm:prSet/>
      <dgm:spPr/>
      <dgm:t>
        <a:bodyPr/>
        <a:lstStyle/>
        <a:p>
          <a:endParaRPr lang="en-US"/>
        </a:p>
      </dgm:t>
    </dgm:pt>
    <dgm:pt modelId="{0C4AF1BF-718D-4B8B-ABCD-0DE2CEA6E375}">
      <dgm:prSet phldrT="[Text]" custT="1"/>
      <dgm:spPr/>
      <dgm:t>
        <a:bodyPr/>
        <a:lstStyle/>
        <a:p>
          <a:r>
            <a:rPr lang="en-US" sz="2300" dirty="0" err="1" smtClean="0"/>
            <a:t>Objek</a:t>
          </a:r>
          <a:r>
            <a:rPr lang="en-US" sz="2300" dirty="0" smtClean="0"/>
            <a:t>	: 312</a:t>
          </a:r>
          <a:endParaRPr lang="en-US" sz="2300" dirty="0"/>
        </a:p>
      </dgm:t>
    </dgm:pt>
    <dgm:pt modelId="{19AC6516-75AF-4118-91C9-6C303FAFB06E}" type="sibTrans" cxnId="{652FA70B-994F-4268-91A1-3DA275026A9A}">
      <dgm:prSet/>
      <dgm:spPr/>
      <dgm:t>
        <a:bodyPr/>
        <a:lstStyle/>
        <a:p>
          <a:endParaRPr lang="en-US"/>
        </a:p>
      </dgm:t>
    </dgm:pt>
    <dgm:pt modelId="{10CC9776-0E82-49B9-8004-C9196439F4CE}" type="parTrans" cxnId="{652FA70B-994F-4268-91A1-3DA275026A9A}">
      <dgm:prSet/>
      <dgm:spPr/>
      <dgm:t>
        <a:bodyPr/>
        <a:lstStyle/>
        <a:p>
          <a:endParaRPr lang="en-US"/>
        </a:p>
      </dgm:t>
    </dgm:pt>
    <dgm:pt modelId="{2C640FBD-5B6C-4A87-99C3-59F21A398FED}" type="pres">
      <dgm:prSet presAssocID="{5FDC00E6-FBAB-4361-9DC3-AD5733DC65C2}" presName="Name0" presStyleCnt="0">
        <dgm:presLayoutVars>
          <dgm:chMax/>
          <dgm:chPref/>
          <dgm:dir/>
        </dgm:presLayoutVars>
      </dgm:prSet>
      <dgm:spPr/>
    </dgm:pt>
    <dgm:pt modelId="{FF7A4987-FF0F-4981-A1DB-D2268352E150}" type="pres">
      <dgm:prSet presAssocID="{D5163C58-5A3F-4AC9-BE98-2841C225A9F3}" presName="parenttextcomposite" presStyleCnt="0"/>
      <dgm:spPr/>
    </dgm:pt>
    <dgm:pt modelId="{6D625D09-8468-4BF0-81C4-5A2F4A90CD93}" type="pres">
      <dgm:prSet presAssocID="{D5163C58-5A3F-4AC9-BE98-2841C225A9F3}" presName="parenttext" presStyleLbl="revTx" presStyleIdx="0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A6966-8595-4CA9-9107-93EE173F13FB}" type="pres">
      <dgm:prSet presAssocID="{D5163C58-5A3F-4AC9-BE98-2841C225A9F3}" presName="composite" presStyleCnt="0"/>
      <dgm:spPr/>
    </dgm:pt>
    <dgm:pt modelId="{C244D3A8-1C88-4194-9D15-3EAEC91EFCF9}" type="pres">
      <dgm:prSet presAssocID="{D5163C58-5A3F-4AC9-BE98-2841C225A9F3}" presName="chevron1" presStyleLbl="alignNode1" presStyleIdx="0" presStyleCnt="14"/>
      <dgm:spPr/>
    </dgm:pt>
    <dgm:pt modelId="{1290FF14-9B32-45A4-9AAA-E1AF81827FD7}" type="pres">
      <dgm:prSet presAssocID="{D5163C58-5A3F-4AC9-BE98-2841C225A9F3}" presName="chevron2" presStyleLbl="alignNode1" presStyleIdx="1" presStyleCnt="14"/>
      <dgm:spPr/>
    </dgm:pt>
    <dgm:pt modelId="{5D1FF2EC-7A5D-4CAC-969E-EF053C9A37B4}" type="pres">
      <dgm:prSet presAssocID="{D5163C58-5A3F-4AC9-BE98-2841C225A9F3}" presName="chevron3" presStyleLbl="alignNode1" presStyleIdx="2" presStyleCnt="14"/>
      <dgm:spPr/>
    </dgm:pt>
    <dgm:pt modelId="{11ADFC26-B234-4BFE-A957-793928AF5F49}" type="pres">
      <dgm:prSet presAssocID="{D5163C58-5A3F-4AC9-BE98-2841C225A9F3}" presName="chevron4" presStyleLbl="alignNode1" presStyleIdx="3" presStyleCnt="14"/>
      <dgm:spPr/>
    </dgm:pt>
    <dgm:pt modelId="{3700DECD-3357-471F-A49E-CC8B5A34D23E}" type="pres">
      <dgm:prSet presAssocID="{D5163C58-5A3F-4AC9-BE98-2841C225A9F3}" presName="chevron5" presStyleLbl="alignNode1" presStyleIdx="4" presStyleCnt="14"/>
      <dgm:spPr/>
    </dgm:pt>
    <dgm:pt modelId="{80F6E844-C3D8-4AD7-B7A9-3588AC0FCAAD}" type="pres">
      <dgm:prSet presAssocID="{D5163C58-5A3F-4AC9-BE98-2841C225A9F3}" presName="chevron6" presStyleLbl="alignNode1" presStyleIdx="5" presStyleCnt="14"/>
      <dgm:spPr/>
    </dgm:pt>
    <dgm:pt modelId="{4AE8D77F-66BB-4D61-BC08-C855A3512B54}" type="pres">
      <dgm:prSet presAssocID="{D5163C58-5A3F-4AC9-BE98-2841C225A9F3}" presName="chevron7" presStyleLbl="alignNode1" presStyleIdx="6" presStyleCnt="14"/>
      <dgm:spPr/>
    </dgm:pt>
    <dgm:pt modelId="{53AE3020-5C58-486A-86BC-B01CAA1CCA4D}" type="pres">
      <dgm:prSet presAssocID="{D5163C58-5A3F-4AC9-BE98-2841C225A9F3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B6BCF-C238-4095-AD59-E14FF9F74162}" type="pres">
      <dgm:prSet presAssocID="{80A31C94-0864-431A-A6DD-D9A89AA32839}" presName="sibTrans" presStyleCnt="0"/>
      <dgm:spPr/>
    </dgm:pt>
    <dgm:pt modelId="{6E81468F-F3AE-4D68-B566-83ADEE9E6DB0}" type="pres">
      <dgm:prSet presAssocID="{315118F8-DA71-45F1-ADC8-186902B76910}" presName="parenttextcomposite" presStyleCnt="0"/>
      <dgm:spPr/>
    </dgm:pt>
    <dgm:pt modelId="{6CD7F4CC-4A64-48BD-8B53-7B367D52B064}" type="pres">
      <dgm:prSet presAssocID="{315118F8-DA71-45F1-ADC8-186902B76910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FD2E3-6C4F-44E6-A627-91208E8FCBC2}" type="pres">
      <dgm:prSet presAssocID="{315118F8-DA71-45F1-ADC8-186902B76910}" presName="composite" presStyleCnt="0"/>
      <dgm:spPr/>
    </dgm:pt>
    <dgm:pt modelId="{C3B7BE16-28ED-4645-9496-64849F7DA75C}" type="pres">
      <dgm:prSet presAssocID="{315118F8-DA71-45F1-ADC8-186902B76910}" presName="chevron1" presStyleLbl="alignNode1" presStyleIdx="7" presStyleCnt="14"/>
      <dgm:spPr/>
    </dgm:pt>
    <dgm:pt modelId="{4B089757-BA6E-4804-94CA-D0E465126E71}" type="pres">
      <dgm:prSet presAssocID="{315118F8-DA71-45F1-ADC8-186902B76910}" presName="chevron2" presStyleLbl="alignNode1" presStyleIdx="8" presStyleCnt="14"/>
      <dgm:spPr/>
    </dgm:pt>
    <dgm:pt modelId="{089C5843-0E91-476A-ACD6-98C6D21FF931}" type="pres">
      <dgm:prSet presAssocID="{315118F8-DA71-45F1-ADC8-186902B76910}" presName="chevron3" presStyleLbl="alignNode1" presStyleIdx="9" presStyleCnt="14"/>
      <dgm:spPr/>
    </dgm:pt>
    <dgm:pt modelId="{D8A5CBC3-F187-4D5F-A398-4CEFACE6F4F2}" type="pres">
      <dgm:prSet presAssocID="{315118F8-DA71-45F1-ADC8-186902B76910}" presName="chevron4" presStyleLbl="alignNode1" presStyleIdx="10" presStyleCnt="14"/>
      <dgm:spPr/>
    </dgm:pt>
    <dgm:pt modelId="{929149B6-6B47-425A-B8B6-12A8A4F1BB16}" type="pres">
      <dgm:prSet presAssocID="{315118F8-DA71-45F1-ADC8-186902B76910}" presName="chevron5" presStyleLbl="alignNode1" presStyleIdx="11" presStyleCnt="14"/>
      <dgm:spPr/>
    </dgm:pt>
    <dgm:pt modelId="{B946A80F-8CFF-4A80-9590-5D53564DB576}" type="pres">
      <dgm:prSet presAssocID="{315118F8-DA71-45F1-ADC8-186902B76910}" presName="chevron6" presStyleLbl="alignNode1" presStyleIdx="12" presStyleCnt="14"/>
      <dgm:spPr/>
    </dgm:pt>
    <dgm:pt modelId="{0D9D8AB9-2BA2-426E-A1BD-FE5EEE8BE65F}" type="pres">
      <dgm:prSet presAssocID="{315118F8-DA71-45F1-ADC8-186902B76910}" presName="chevron7" presStyleLbl="alignNode1" presStyleIdx="13" presStyleCnt="14"/>
      <dgm:spPr/>
    </dgm:pt>
    <dgm:pt modelId="{783BE2D6-325A-4E79-ABAE-7F30B4B5AFFD}" type="pres">
      <dgm:prSet presAssocID="{315118F8-DA71-45F1-ADC8-186902B76910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ABA244-A078-4384-B614-9DA74264C88B}" srcId="{5FDC00E6-FBAB-4361-9DC3-AD5733DC65C2}" destId="{315118F8-DA71-45F1-ADC8-186902B76910}" srcOrd="1" destOrd="0" parTransId="{5EE518AD-5207-4B60-B7C7-53E1BF5FD47B}" sibTransId="{A6C651C6-BAB9-415D-9262-BDEF3A6170FC}"/>
    <dgm:cxn modelId="{652FA70B-994F-4268-91A1-3DA275026A9A}" srcId="{D5163C58-5A3F-4AC9-BE98-2841C225A9F3}" destId="{0C4AF1BF-718D-4B8B-ABCD-0DE2CEA6E375}" srcOrd="0" destOrd="0" parTransId="{10CC9776-0E82-49B9-8004-C9196439F4CE}" sibTransId="{19AC6516-75AF-4118-91C9-6C303FAFB06E}"/>
    <dgm:cxn modelId="{80B0CB35-A7DA-479A-84E7-9E825E314637}" type="presOf" srcId="{315118F8-DA71-45F1-ADC8-186902B76910}" destId="{6CD7F4CC-4A64-48BD-8B53-7B367D52B064}" srcOrd="0" destOrd="0" presId="urn:microsoft.com/office/officeart/2008/layout/VerticalAccentList"/>
    <dgm:cxn modelId="{48362C18-4E09-4F95-9C99-EE043DCB2E07}" srcId="{315118F8-DA71-45F1-ADC8-186902B76910}" destId="{A3CEA0D2-BC81-4C68-B568-DDD624C035B6}" srcOrd="0" destOrd="0" parTransId="{91BAA235-5E0F-4299-B1B0-73C5CDFB7474}" sibTransId="{4E2CBFD3-B9E2-43CA-B8EF-A353E329BB14}"/>
    <dgm:cxn modelId="{7A700495-8A8B-4D5A-BCE8-15E579A3192E}" type="presOf" srcId="{D5163C58-5A3F-4AC9-BE98-2841C225A9F3}" destId="{6D625D09-8468-4BF0-81C4-5A2F4A90CD93}" srcOrd="0" destOrd="0" presId="urn:microsoft.com/office/officeart/2008/layout/VerticalAccentList"/>
    <dgm:cxn modelId="{C6FE4FFA-DB5F-439A-9B46-54668DFD55FD}" type="presOf" srcId="{0C4AF1BF-718D-4B8B-ABCD-0DE2CEA6E375}" destId="{53AE3020-5C58-486A-86BC-B01CAA1CCA4D}" srcOrd="0" destOrd="0" presId="urn:microsoft.com/office/officeart/2008/layout/VerticalAccentList"/>
    <dgm:cxn modelId="{B6E3CBA0-8AC9-4EC6-943E-3BCFA2A29711}" type="presOf" srcId="{A3CEA0D2-BC81-4C68-B568-DDD624C035B6}" destId="{783BE2D6-325A-4E79-ABAE-7F30B4B5AFFD}" srcOrd="0" destOrd="0" presId="urn:microsoft.com/office/officeart/2008/layout/VerticalAccentList"/>
    <dgm:cxn modelId="{C63B58AA-0B4E-4A78-8089-D1491F3A989F}" type="presOf" srcId="{5FDC00E6-FBAB-4361-9DC3-AD5733DC65C2}" destId="{2C640FBD-5B6C-4A87-99C3-59F21A398FED}" srcOrd="0" destOrd="0" presId="urn:microsoft.com/office/officeart/2008/layout/VerticalAccentList"/>
    <dgm:cxn modelId="{C19A3E33-88D4-467F-88C2-B061D52A1F06}" srcId="{5FDC00E6-FBAB-4361-9DC3-AD5733DC65C2}" destId="{D5163C58-5A3F-4AC9-BE98-2841C225A9F3}" srcOrd="0" destOrd="0" parTransId="{748EA241-25AC-4520-929C-3297BD80FF58}" sibTransId="{80A31C94-0864-431A-A6DD-D9A89AA32839}"/>
    <dgm:cxn modelId="{F08B4DE2-F848-4B19-8008-05FD63E5FD87}" type="presParOf" srcId="{2C640FBD-5B6C-4A87-99C3-59F21A398FED}" destId="{FF7A4987-FF0F-4981-A1DB-D2268352E150}" srcOrd="0" destOrd="0" presId="urn:microsoft.com/office/officeart/2008/layout/VerticalAccentList"/>
    <dgm:cxn modelId="{0E759A6A-788E-4ECD-9184-FD095C58BF02}" type="presParOf" srcId="{FF7A4987-FF0F-4981-A1DB-D2268352E150}" destId="{6D625D09-8468-4BF0-81C4-5A2F4A90CD93}" srcOrd="0" destOrd="0" presId="urn:microsoft.com/office/officeart/2008/layout/VerticalAccentList"/>
    <dgm:cxn modelId="{FB0F406A-13A7-4245-A484-4155D97C5FD8}" type="presParOf" srcId="{2C640FBD-5B6C-4A87-99C3-59F21A398FED}" destId="{277A6966-8595-4CA9-9107-93EE173F13FB}" srcOrd="1" destOrd="0" presId="urn:microsoft.com/office/officeart/2008/layout/VerticalAccentList"/>
    <dgm:cxn modelId="{25BC8583-3B37-41E9-BC3A-40545EA91585}" type="presParOf" srcId="{277A6966-8595-4CA9-9107-93EE173F13FB}" destId="{C244D3A8-1C88-4194-9D15-3EAEC91EFCF9}" srcOrd="0" destOrd="0" presId="urn:microsoft.com/office/officeart/2008/layout/VerticalAccentList"/>
    <dgm:cxn modelId="{671F4C40-528F-4B7E-BD80-1A6ED0F65448}" type="presParOf" srcId="{277A6966-8595-4CA9-9107-93EE173F13FB}" destId="{1290FF14-9B32-45A4-9AAA-E1AF81827FD7}" srcOrd="1" destOrd="0" presId="urn:microsoft.com/office/officeart/2008/layout/VerticalAccentList"/>
    <dgm:cxn modelId="{DDE6C555-9237-470A-B325-A89F0DC04D21}" type="presParOf" srcId="{277A6966-8595-4CA9-9107-93EE173F13FB}" destId="{5D1FF2EC-7A5D-4CAC-969E-EF053C9A37B4}" srcOrd="2" destOrd="0" presId="urn:microsoft.com/office/officeart/2008/layout/VerticalAccentList"/>
    <dgm:cxn modelId="{F7CC3121-760D-467A-A414-B67A26CBC6C7}" type="presParOf" srcId="{277A6966-8595-4CA9-9107-93EE173F13FB}" destId="{11ADFC26-B234-4BFE-A957-793928AF5F49}" srcOrd="3" destOrd="0" presId="urn:microsoft.com/office/officeart/2008/layout/VerticalAccentList"/>
    <dgm:cxn modelId="{F5492CDF-557C-4FE9-A24F-AC2204E80F86}" type="presParOf" srcId="{277A6966-8595-4CA9-9107-93EE173F13FB}" destId="{3700DECD-3357-471F-A49E-CC8B5A34D23E}" srcOrd="4" destOrd="0" presId="urn:microsoft.com/office/officeart/2008/layout/VerticalAccentList"/>
    <dgm:cxn modelId="{71785C0B-947F-425F-A5F9-A51168FB4876}" type="presParOf" srcId="{277A6966-8595-4CA9-9107-93EE173F13FB}" destId="{80F6E844-C3D8-4AD7-B7A9-3588AC0FCAAD}" srcOrd="5" destOrd="0" presId="urn:microsoft.com/office/officeart/2008/layout/VerticalAccentList"/>
    <dgm:cxn modelId="{1AE2B881-8627-4FD1-929A-AAE365FDD1CB}" type="presParOf" srcId="{277A6966-8595-4CA9-9107-93EE173F13FB}" destId="{4AE8D77F-66BB-4D61-BC08-C855A3512B54}" srcOrd="6" destOrd="0" presId="urn:microsoft.com/office/officeart/2008/layout/VerticalAccentList"/>
    <dgm:cxn modelId="{0C147988-9A5F-4FD6-9D73-AEAC18387DE4}" type="presParOf" srcId="{277A6966-8595-4CA9-9107-93EE173F13FB}" destId="{53AE3020-5C58-486A-86BC-B01CAA1CCA4D}" srcOrd="7" destOrd="0" presId="urn:microsoft.com/office/officeart/2008/layout/VerticalAccentList"/>
    <dgm:cxn modelId="{08452EA2-382E-440F-A94D-02F31BC95A0F}" type="presParOf" srcId="{2C640FBD-5B6C-4A87-99C3-59F21A398FED}" destId="{32DB6BCF-C238-4095-AD59-E14FF9F74162}" srcOrd="2" destOrd="0" presId="urn:microsoft.com/office/officeart/2008/layout/VerticalAccentList"/>
    <dgm:cxn modelId="{AACC9409-BF6B-4B9D-B726-BBA6C8781CB9}" type="presParOf" srcId="{2C640FBD-5B6C-4A87-99C3-59F21A398FED}" destId="{6E81468F-F3AE-4D68-B566-83ADEE9E6DB0}" srcOrd="3" destOrd="0" presId="urn:microsoft.com/office/officeart/2008/layout/VerticalAccentList"/>
    <dgm:cxn modelId="{891945E7-DECB-4304-99D1-3046856AE696}" type="presParOf" srcId="{6E81468F-F3AE-4D68-B566-83ADEE9E6DB0}" destId="{6CD7F4CC-4A64-48BD-8B53-7B367D52B064}" srcOrd="0" destOrd="0" presId="urn:microsoft.com/office/officeart/2008/layout/VerticalAccentList"/>
    <dgm:cxn modelId="{4207BA54-ACD4-4DBE-8276-53A337CF5EF1}" type="presParOf" srcId="{2C640FBD-5B6C-4A87-99C3-59F21A398FED}" destId="{405FD2E3-6C4F-44E6-A627-91208E8FCBC2}" srcOrd="4" destOrd="0" presId="urn:microsoft.com/office/officeart/2008/layout/VerticalAccentList"/>
    <dgm:cxn modelId="{549DE988-AB8D-49E2-A80D-B1C2531198CB}" type="presParOf" srcId="{405FD2E3-6C4F-44E6-A627-91208E8FCBC2}" destId="{C3B7BE16-28ED-4645-9496-64849F7DA75C}" srcOrd="0" destOrd="0" presId="urn:microsoft.com/office/officeart/2008/layout/VerticalAccentList"/>
    <dgm:cxn modelId="{486A1790-6DB8-43BE-9374-96D5B4320ACA}" type="presParOf" srcId="{405FD2E3-6C4F-44E6-A627-91208E8FCBC2}" destId="{4B089757-BA6E-4804-94CA-D0E465126E71}" srcOrd="1" destOrd="0" presId="urn:microsoft.com/office/officeart/2008/layout/VerticalAccentList"/>
    <dgm:cxn modelId="{B2C219C7-0092-40F0-965E-9F73288E2A35}" type="presParOf" srcId="{405FD2E3-6C4F-44E6-A627-91208E8FCBC2}" destId="{089C5843-0E91-476A-ACD6-98C6D21FF931}" srcOrd="2" destOrd="0" presId="urn:microsoft.com/office/officeart/2008/layout/VerticalAccentList"/>
    <dgm:cxn modelId="{75F81D1E-F4E5-416F-A611-A7FA6621C9DF}" type="presParOf" srcId="{405FD2E3-6C4F-44E6-A627-91208E8FCBC2}" destId="{D8A5CBC3-F187-4D5F-A398-4CEFACE6F4F2}" srcOrd="3" destOrd="0" presId="urn:microsoft.com/office/officeart/2008/layout/VerticalAccentList"/>
    <dgm:cxn modelId="{431DD2A5-BC1A-4B45-AB06-8E6D06F06E72}" type="presParOf" srcId="{405FD2E3-6C4F-44E6-A627-91208E8FCBC2}" destId="{929149B6-6B47-425A-B8B6-12A8A4F1BB16}" srcOrd="4" destOrd="0" presId="urn:microsoft.com/office/officeart/2008/layout/VerticalAccentList"/>
    <dgm:cxn modelId="{B0E41422-B1E5-4D9A-A888-5D9AFF976B67}" type="presParOf" srcId="{405FD2E3-6C4F-44E6-A627-91208E8FCBC2}" destId="{B946A80F-8CFF-4A80-9590-5D53564DB576}" srcOrd="5" destOrd="0" presId="urn:microsoft.com/office/officeart/2008/layout/VerticalAccentList"/>
    <dgm:cxn modelId="{B6073CAF-97E7-40C1-8BF0-48417BD5EF07}" type="presParOf" srcId="{405FD2E3-6C4F-44E6-A627-91208E8FCBC2}" destId="{0D9D8AB9-2BA2-426E-A1BD-FE5EEE8BE65F}" srcOrd="6" destOrd="0" presId="urn:microsoft.com/office/officeart/2008/layout/VerticalAccentList"/>
    <dgm:cxn modelId="{0B8712CE-55AE-4018-BE39-8E25BDDA6B8F}" type="presParOf" srcId="{405FD2E3-6C4F-44E6-A627-91208E8FCBC2}" destId="{783BE2D6-325A-4E79-ABAE-7F30B4B5AFF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DC00E6-FBAB-4361-9DC3-AD5733DC65C2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EA0D2-BC81-4C68-B568-DDD624C035B6}">
      <dgm:prSet phldrT="[Text]"/>
      <dgm:spPr/>
      <dgm:t>
        <a:bodyPr/>
        <a:lstStyle/>
        <a:p>
          <a:r>
            <a:rPr lang="en-US" dirty="0" smtClean="0"/>
            <a:t>1 </a:t>
          </a:r>
          <a:r>
            <a:rPr lang="en-US" dirty="0" err="1" smtClean="0"/>
            <a:t>lokasi</a:t>
          </a:r>
          <a:r>
            <a:rPr lang="en-US" dirty="0" smtClean="0"/>
            <a:t> outlet</a:t>
          </a:r>
          <a:endParaRPr lang="en-US" dirty="0"/>
        </a:p>
      </dgm:t>
    </dgm:pt>
    <dgm:pt modelId="{91BAA235-5E0F-4299-B1B0-73C5CDFB7474}" type="parTrans" cxnId="{48362C18-4E09-4F95-9C99-EE043DCB2E07}">
      <dgm:prSet/>
      <dgm:spPr/>
      <dgm:t>
        <a:bodyPr/>
        <a:lstStyle/>
        <a:p>
          <a:endParaRPr lang="en-US"/>
        </a:p>
      </dgm:t>
    </dgm:pt>
    <dgm:pt modelId="{4E2CBFD3-B9E2-43CA-B8EF-A353E329BB14}" type="sibTrans" cxnId="{48362C18-4E09-4F95-9C99-EE043DCB2E07}">
      <dgm:prSet/>
      <dgm:spPr/>
      <dgm:t>
        <a:bodyPr/>
        <a:lstStyle/>
        <a:p>
          <a:endParaRPr lang="en-US"/>
        </a:p>
      </dgm:t>
    </dgm:pt>
    <dgm:pt modelId="{D5163C58-5A3F-4AC9-BE98-2841C225A9F3}">
      <dgm:prSet phldrT="[Text]" phldr="1"/>
      <dgm:spPr/>
      <dgm:t>
        <a:bodyPr/>
        <a:lstStyle/>
        <a:p>
          <a:endParaRPr lang="en-US" dirty="0"/>
        </a:p>
      </dgm:t>
    </dgm:pt>
    <dgm:pt modelId="{80A31C94-0864-431A-A6DD-D9A89AA32839}" type="sibTrans" cxnId="{C19A3E33-88D4-467F-88C2-B061D52A1F06}">
      <dgm:prSet/>
      <dgm:spPr/>
      <dgm:t>
        <a:bodyPr/>
        <a:lstStyle/>
        <a:p>
          <a:endParaRPr lang="en-US"/>
        </a:p>
      </dgm:t>
    </dgm:pt>
    <dgm:pt modelId="{748EA241-25AC-4520-929C-3297BD80FF58}" type="parTrans" cxnId="{C19A3E33-88D4-467F-88C2-B061D52A1F06}">
      <dgm:prSet/>
      <dgm:spPr/>
      <dgm:t>
        <a:bodyPr/>
        <a:lstStyle/>
        <a:p>
          <a:endParaRPr lang="en-US"/>
        </a:p>
      </dgm:t>
    </dgm:pt>
    <dgm:pt modelId="{315118F8-DA71-45F1-ADC8-186902B76910}">
      <dgm:prSet phldrT="[Text]" phldr="1"/>
      <dgm:spPr/>
      <dgm:t>
        <a:bodyPr/>
        <a:lstStyle/>
        <a:p>
          <a:endParaRPr lang="en-US" dirty="0"/>
        </a:p>
      </dgm:t>
    </dgm:pt>
    <dgm:pt modelId="{A6C651C6-BAB9-415D-9262-BDEF3A6170FC}" type="sibTrans" cxnId="{68ABA244-A078-4384-B614-9DA74264C88B}">
      <dgm:prSet/>
      <dgm:spPr/>
      <dgm:t>
        <a:bodyPr/>
        <a:lstStyle/>
        <a:p>
          <a:endParaRPr lang="en-US"/>
        </a:p>
      </dgm:t>
    </dgm:pt>
    <dgm:pt modelId="{5EE518AD-5207-4B60-B7C7-53E1BF5FD47B}" type="parTrans" cxnId="{68ABA244-A078-4384-B614-9DA74264C88B}">
      <dgm:prSet/>
      <dgm:spPr/>
      <dgm:t>
        <a:bodyPr/>
        <a:lstStyle/>
        <a:p>
          <a:endParaRPr lang="en-US"/>
        </a:p>
      </dgm:t>
    </dgm:pt>
    <dgm:pt modelId="{0C4AF1BF-718D-4B8B-ABCD-0DE2CEA6E375}">
      <dgm:prSet phldrT="[Text]"/>
      <dgm:spPr/>
      <dgm:t>
        <a:bodyPr/>
        <a:lstStyle/>
        <a:p>
          <a:r>
            <a:rPr lang="en-US" dirty="0" smtClean="0"/>
            <a:t>1 </a:t>
          </a:r>
          <a:r>
            <a:rPr lang="en-US" dirty="0" err="1" smtClean="0"/>
            <a:t>hari</a:t>
          </a:r>
          <a:r>
            <a:rPr lang="en-US" dirty="0" smtClean="0"/>
            <a:t> </a:t>
          </a:r>
          <a:r>
            <a:rPr lang="en-US" dirty="0" err="1" smtClean="0"/>
            <a:t>operasional</a:t>
          </a:r>
          <a:r>
            <a:rPr lang="en-US" dirty="0" smtClean="0"/>
            <a:t> 10.00 – 22.00</a:t>
          </a:r>
          <a:endParaRPr lang="en-US" dirty="0"/>
        </a:p>
      </dgm:t>
    </dgm:pt>
    <dgm:pt modelId="{19AC6516-75AF-4118-91C9-6C303FAFB06E}" type="sibTrans" cxnId="{652FA70B-994F-4268-91A1-3DA275026A9A}">
      <dgm:prSet/>
      <dgm:spPr/>
      <dgm:t>
        <a:bodyPr/>
        <a:lstStyle/>
        <a:p>
          <a:endParaRPr lang="en-US"/>
        </a:p>
      </dgm:t>
    </dgm:pt>
    <dgm:pt modelId="{10CC9776-0E82-49B9-8004-C9196439F4CE}" type="parTrans" cxnId="{652FA70B-994F-4268-91A1-3DA275026A9A}">
      <dgm:prSet/>
      <dgm:spPr/>
      <dgm:t>
        <a:bodyPr/>
        <a:lstStyle/>
        <a:p>
          <a:endParaRPr lang="en-US"/>
        </a:p>
      </dgm:t>
    </dgm:pt>
    <dgm:pt modelId="{2C640FBD-5B6C-4A87-99C3-59F21A398FED}" type="pres">
      <dgm:prSet presAssocID="{5FDC00E6-FBAB-4361-9DC3-AD5733DC65C2}" presName="Name0" presStyleCnt="0">
        <dgm:presLayoutVars>
          <dgm:chMax/>
          <dgm:chPref/>
          <dgm:dir/>
        </dgm:presLayoutVars>
      </dgm:prSet>
      <dgm:spPr/>
    </dgm:pt>
    <dgm:pt modelId="{FF7A4987-FF0F-4981-A1DB-D2268352E150}" type="pres">
      <dgm:prSet presAssocID="{D5163C58-5A3F-4AC9-BE98-2841C225A9F3}" presName="parenttextcomposite" presStyleCnt="0"/>
      <dgm:spPr/>
    </dgm:pt>
    <dgm:pt modelId="{6D625D09-8468-4BF0-81C4-5A2F4A90CD93}" type="pres">
      <dgm:prSet presAssocID="{D5163C58-5A3F-4AC9-BE98-2841C225A9F3}" presName="parenttext" presStyleLbl="revTx" presStyleIdx="0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A6966-8595-4CA9-9107-93EE173F13FB}" type="pres">
      <dgm:prSet presAssocID="{D5163C58-5A3F-4AC9-BE98-2841C225A9F3}" presName="composite" presStyleCnt="0"/>
      <dgm:spPr/>
    </dgm:pt>
    <dgm:pt modelId="{C244D3A8-1C88-4194-9D15-3EAEC91EFCF9}" type="pres">
      <dgm:prSet presAssocID="{D5163C58-5A3F-4AC9-BE98-2841C225A9F3}" presName="chevron1" presStyleLbl="alignNode1" presStyleIdx="0" presStyleCnt="14"/>
      <dgm:spPr/>
    </dgm:pt>
    <dgm:pt modelId="{1290FF14-9B32-45A4-9AAA-E1AF81827FD7}" type="pres">
      <dgm:prSet presAssocID="{D5163C58-5A3F-4AC9-BE98-2841C225A9F3}" presName="chevron2" presStyleLbl="alignNode1" presStyleIdx="1" presStyleCnt="14"/>
      <dgm:spPr/>
    </dgm:pt>
    <dgm:pt modelId="{5D1FF2EC-7A5D-4CAC-969E-EF053C9A37B4}" type="pres">
      <dgm:prSet presAssocID="{D5163C58-5A3F-4AC9-BE98-2841C225A9F3}" presName="chevron3" presStyleLbl="alignNode1" presStyleIdx="2" presStyleCnt="14"/>
      <dgm:spPr/>
    </dgm:pt>
    <dgm:pt modelId="{11ADFC26-B234-4BFE-A957-793928AF5F49}" type="pres">
      <dgm:prSet presAssocID="{D5163C58-5A3F-4AC9-BE98-2841C225A9F3}" presName="chevron4" presStyleLbl="alignNode1" presStyleIdx="3" presStyleCnt="14"/>
      <dgm:spPr/>
    </dgm:pt>
    <dgm:pt modelId="{3700DECD-3357-471F-A49E-CC8B5A34D23E}" type="pres">
      <dgm:prSet presAssocID="{D5163C58-5A3F-4AC9-BE98-2841C225A9F3}" presName="chevron5" presStyleLbl="alignNode1" presStyleIdx="4" presStyleCnt="14"/>
      <dgm:spPr/>
    </dgm:pt>
    <dgm:pt modelId="{80F6E844-C3D8-4AD7-B7A9-3588AC0FCAAD}" type="pres">
      <dgm:prSet presAssocID="{D5163C58-5A3F-4AC9-BE98-2841C225A9F3}" presName="chevron6" presStyleLbl="alignNode1" presStyleIdx="5" presStyleCnt="14"/>
      <dgm:spPr/>
    </dgm:pt>
    <dgm:pt modelId="{4AE8D77F-66BB-4D61-BC08-C855A3512B54}" type="pres">
      <dgm:prSet presAssocID="{D5163C58-5A3F-4AC9-BE98-2841C225A9F3}" presName="chevron7" presStyleLbl="alignNode1" presStyleIdx="6" presStyleCnt="14"/>
      <dgm:spPr/>
    </dgm:pt>
    <dgm:pt modelId="{53AE3020-5C58-486A-86BC-B01CAA1CCA4D}" type="pres">
      <dgm:prSet presAssocID="{D5163C58-5A3F-4AC9-BE98-2841C225A9F3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B6BCF-C238-4095-AD59-E14FF9F74162}" type="pres">
      <dgm:prSet presAssocID="{80A31C94-0864-431A-A6DD-D9A89AA32839}" presName="sibTrans" presStyleCnt="0"/>
      <dgm:spPr/>
    </dgm:pt>
    <dgm:pt modelId="{6E81468F-F3AE-4D68-B566-83ADEE9E6DB0}" type="pres">
      <dgm:prSet presAssocID="{315118F8-DA71-45F1-ADC8-186902B76910}" presName="parenttextcomposite" presStyleCnt="0"/>
      <dgm:spPr/>
    </dgm:pt>
    <dgm:pt modelId="{6CD7F4CC-4A64-48BD-8B53-7B367D52B064}" type="pres">
      <dgm:prSet presAssocID="{315118F8-DA71-45F1-ADC8-186902B76910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FD2E3-6C4F-44E6-A627-91208E8FCBC2}" type="pres">
      <dgm:prSet presAssocID="{315118F8-DA71-45F1-ADC8-186902B76910}" presName="composite" presStyleCnt="0"/>
      <dgm:spPr/>
    </dgm:pt>
    <dgm:pt modelId="{C3B7BE16-28ED-4645-9496-64849F7DA75C}" type="pres">
      <dgm:prSet presAssocID="{315118F8-DA71-45F1-ADC8-186902B76910}" presName="chevron1" presStyleLbl="alignNode1" presStyleIdx="7" presStyleCnt="14"/>
      <dgm:spPr/>
    </dgm:pt>
    <dgm:pt modelId="{4B089757-BA6E-4804-94CA-D0E465126E71}" type="pres">
      <dgm:prSet presAssocID="{315118F8-DA71-45F1-ADC8-186902B76910}" presName="chevron2" presStyleLbl="alignNode1" presStyleIdx="8" presStyleCnt="14"/>
      <dgm:spPr/>
    </dgm:pt>
    <dgm:pt modelId="{089C5843-0E91-476A-ACD6-98C6D21FF931}" type="pres">
      <dgm:prSet presAssocID="{315118F8-DA71-45F1-ADC8-186902B76910}" presName="chevron3" presStyleLbl="alignNode1" presStyleIdx="9" presStyleCnt="14"/>
      <dgm:spPr/>
    </dgm:pt>
    <dgm:pt modelId="{D8A5CBC3-F187-4D5F-A398-4CEFACE6F4F2}" type="pres">
      <dgm:prSet presAssocID="{315118F8-DA71-45F1-ADC8-186902B76910}" presName="chevron4" presStyleLbl="alignNode1" presStyleIdx="10" presStyleCnt="14"/>
      <dgm:spPr/>
    </dgm:pt>
    <dgm:pt modelId="{929149B6-6B47-425A-B8B6-12A8A4F1BB16}" type="pres">
      <dgm:prSet presAssocID="{315118F8-DA71-45F1-ADC8-186902B76910}" presName="chevron5" presStyleLbl="alignNode1" presStyleIdx="11" presStyleCnt="14"/>
      <dgm:spPr/>
    </dgm:pt>
    <dgm:pt modelId="{B946A80F-8CFF-4A80-9590-5D53564DB576}" type="pres">
      <dgm:prSet presAssocID="{315118F8-DA71-45F1-ADC8-186902B76910}" presName="chevron6" presStyleLbl="alignNode1" presStyleIdx="12" presStyleCnt="14"/>
      <dgm:spPr/>
    </dgm:pt>
    <dgm:pt modelId="{0D9D8AB9-2BA2-426E-A1BD-FE5EEE8BE65F}" type="pres">
      <dgm:prSet presAssocID="{315118F8-DA71-45F1-ADC8-186902B76910}" presName="chevron7" presStyleLbl="alignNode1" presStyleIdx="13" presStyleCnt="14"/>
      <dgm:spPr/>
    </dgm:pt>
    <dgm:pt modelId="{783BE2D6-325A-4E79-ABAE-7F30B4B5AFFD}" type="pres">
      <dgm:prSet presAssocID="{315118F8-DA71-45F1-ADC8-186902B76910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2FA70B-994F-4268-91A1-3DA275026A9A}" srcId="{D5163C58-5A3F-4AC9-BE98-2841C225A9F3}" destId="{0C4AF1BF-718D-4B8B-ABCD-0DE2CEA6E375}" srcOrd="0" destOrd="0" parTransId="{10CC9776-0E82-49B9-8004-C9196439F4CE}" sibTransId="{19AC6516-75AF-4118-91C9-6C303FAFB06E}"/>
    <dgm:cxn modelId="{48362C18-4E09-4F95-9C99-EE043DCB2E07}" srcId="{315118F8-DA71-45F1-ADC8-186902B76910}" destId="{A3CEA0D2-BC81-4C68-B568-DDD624C035B6}" srcOrd="0" destOrd="0" parTransId="{91BAA235-5E0F-4299-B1B0-73C5CDFB7474}" sibTransId="{4E2CBFD3-B9E2-43CA-B8EF-A353E329BB14}"/>
    <dgm:cxn modelId="{C0C96B8B-6E1A-4B96-8DB3-58064EA702DF}" type="presOf" srcId="{D5163C58-5A3F-4AC9-BE98-2841C225A9F3}" destId="{6D625D09-8468-4BF0-81C4-5A2F4A90CD93}" srcOrd="0" destOrd="0" presId="urn:microsoft.com/office/officeart/2008/layout/VerticalAccentList"/>
    <dgm:cxn modelId="{2593FEBE-8EF4-439E-B31F-2B1B3A317A66}" type="presOf" srcId="{315118F8-DA71-45F1-ADC8-186902B76910}" destId="{6CD7F4CC-4A64-48BD-8B53-7B367D52B064}" srcOrd="0" destOrd="0" presId="urn:microsoft.com/office/officeart/2008/layout/VerticalAccentList"/>
    <dgm:cxn modelId="{68ABA244-A078-4384-B614-9DA74264C88B}" srcId="{5FDC00E6-FBAB-4361-9DC3-AD5733DC65C2}" destId="{315118F8-DA71-45F1-ADC8-186902B76910}" srcOrd="1" destOrd="0" parTransId="{5EE518AD-5207-4B60-B7C7-53E1BF5FD47B}" sibTransId="{A6C651C6-BAB9-415D-9262-BDEF3A6170FC}"/>
    <dgm:cxn modelId="{C19A3E33-88D4-467F-88C2-B061D52A1F06}" srcId="{5FDC00E6-FBAB-4361-9DC3-AD5733DC65C2}" destId="{D5163C58-5A3F-4AC9-BE98-2841C225A9F3}" srcOrd="0" destOrd="0" parTransId="{748EA241-25AC-4520-929C-3297BD80FF58}" sibTransId="{80A31C94-0864-431A-A6DD-D9A89AA32839}"/>
    <dgm:cxn modelId="{A053EBCE-58E8-45B0-86B8-411F3ECE818B}" type="presOf" srcId="{0C4AF1BF-718D-4B8B-ABCD-0DE2CEA6E375}" destId="{53AE3020-5C58-486A-86BC-B01CAA1CCA4D}" srcOrd="0" destOrd="0" presId="urn:microsoft.com/office/officeart/2008/layout/VerticalAccentList"/>
    <dgm:cxn modelId="{0F8CDCD3-A399-44D5-B4C7-2546C70AE1AF}" type="presOf" srcId="{A3CEA0D2-BC81-4C68-B568-DDD624C035B6}" destId="{783BE2D6-325A-4E79-ABAE-7F30B4B5AFFD}" srcOrd="0" destOrd="0" presId="urn:microsoft.com/office/officeart/2008/layout/VerticalAccentList"/>
    <dgm:cxn modelId="{B9A50B42-C8AD-4C1E-873E-D5183BDC3499}" type="presOf" srcId="{5FDC00E6-FBAB-4361-9DC3-AD5733DC65C2}" destId="{2C640FBD-5B6C-4A87-99C3-59F21A398FED}" srcOrd="0" destOrd="0" presId="urn:microsoft.com/office/officeart/2008/layout/VerticalAccentList"/>
    <dgm:cxn modelId="{95247B5F-BA0C-485B-9915-489CC9BC9FF2}" type="presParOf" srcId="{2C640FBD-5B6C-4A87-99C3-59F21A398FED}" destId="{FF7A4987-FF0F-4981-A1DB-D2268352E150}" srcOrd="0" destOrd="0" presId="urn:microsoft.com/office/officeart/2008/layout/VerticalAccentList"/>
    <dgm:cxn modelId="{823F0B88-756E-418C-A056-38EA8A4F5B76}" type="presParOf" srcId="{FF7A4987-FF0F-4981-A1DB-D2268352E150}" destId="{6D625D09-8468-4BF0-81C4-5A2F4A90CD93}" srcOrd="0" destOrd="0" presId="urn:microsoft.com/office/officeart/2008/layout/VerticalAccentList"/>
    <dgm:cxn modelId="{B9D752E1-21FF-4B6C-92F6-58FAA1018F3C}" type="presParOf" srcId="{2C640FBD-5B6C-4A87-99C3-59F21A398FED}" destId="{277A6966-8595-4CA9-9107-93EE173F13FB}" srcOrd="1" destOrd="0" presId="urn:microsoft.com/office/officeart/2008/layout/VerticalAccentList"/>
    <dgm:cxn modelId="{11D0CE7A-0276-493E-9629-E514A56877B2}" type="presParOf" srcId="{277A6966-8595-4CA9-9107-93EE173F13FB}" destId="{C244D3A8-1C88-4194-9D15-3EAEC91EFCF9}" srcOrd="0" destOrd="0" presId="urn:microsoft.com/office/officeart/2008/layout/VerticalAccentList"/>
    <dgm:cxn modelId="{0423882F-88BB-4349-90E8-1C980CCC16B6}" type="presParOf" srcId="{277A6966-8595-4CA9-9107-93EE173F13FB}" destId="{1290FF14-9B32-45A4-9AAA-E1AF81827FD7}" srcOrd="1" destOrd="0" presId="urn:microsoft.com/office/officeart/2008/layout/VerticalAccentList"/>
    <dgm:cxn modelId="{7C2B0DC8-2D9F-4AF2-B666-48AD29B0146E}" type="presParOf" srcId="{277A6966-8595-4CA9-9107-93EE173F13FB}" destId="{5D1FF2EC-7A5D-4CAC-969E-EF053C9A37B4}" srcOrd="2" destOrd="0" presId="urn:microsoft.com/office/officeart/2008/layout/VerticalAccentList"/>
    <dgm:cxn modelId="{700E5ABD-627F-4199-91A1-78BF8FF48132}" type="presParOf" srcId="{277A6966-8595-4CA9-9107-93EE173F13FB}" destId="{11ADFC26-B234-4BFE-A957-793928AF5F49}" srcOrd="3" destOrd="0" presId="urn:microsoft.com/office/officeart/2008/layout/VerticalAccentList"/>
    <dgm:cxn modelId="{1173841A-1AAF-4A50-A23F-C610F120A49B}" type="presParOf" srcId="{277A6966-8595-4CA9-9107-93EE173F13FB}" destId="{3700DECD-3357-471F-A49E-CC8B5A34D23E}" srcOrd="4" destOrd="0" presId="urn:microsoft.com/office/officeart/2008/layout/VerticalAccentList"/>
    <dgm:cxn modelId="{5757E62B-BCFF-4A60-932D-79812560D183}" type="presParOf" srcId="{277A6966-8595-4CA9-9107-93EE173F13FB}" destId="{80F6E844-C3D8-4AD7-B7A9-3588AC0FCAAD}" srcOrd="5" destOrd="0" presId="urn:microsoft.com/office/officeart/2008/layout/VerticalAccentList"/>
    <dgm:cxn modelId="{482F0563-4047-45B1-9860-5A688B2D45B6}" type="presParOf" srcId="{277A6966-8595-4CA9-9107-93EE173F13FB}" destId="{4AE8D77F-66BB-4D61-BC08-C855A3512B54}" srcOrd="6" destOrd="0" presId="urn:microsoft.com/office/officeart/2008/layout/VerticalAccentList"/>
    <dgm:cxn modelId="{16680328-81A1-45F6-B5DB-67D678C22AF8}" type="presParOf" srcId="{277A6966-8595-4CA9-9107-93EE173F13FB}" destId="{53AE3020-5C58-486A-86BC-B01CAA1CCA4D}" srcOrd="7" destOrd="0" presId="urn:microsoft.com/office/officeart/2008/layout/VerticalAccentList"/>
    <dgm:cxn modelId="{68AE2D23-6484-4780-B0B5-331F471122DC}" type="presParOf" srcId="{2C640FBD-5B6C-4A87-99C3-59F21A398FED}" destId="{32DB6BCF-C238-4095-AD59-E14FF9F74162}" srcOrd="2" destOrd="0" presId="urn:microsoft.com/office/officeart/2008/layout/VerticalAccentList"/>
    <dgm:cxn modelId="{2F608342-38F0-4FE5-8B16-CB07E3EC2BE5}" type="presParOf" srcId="{2C640FBD-5B6C-4A87-99C3-59F21A398FED}" destId="{6E81468F-F3AE-4D68-B566-83ADEE9E6DB0}" srcOrd="3" destOrd="0" presId="urn:microsoft.com/office/officeart/2008/layout/VerticalAccentList"/>
    <dgm:cxn modelId="{28592863-5AB7-440A-BDEB-F4FB0AA54CA1}" type="presParOf" srcId="{6E81468F-F3AE-4D68-B566-83ADEE9E6DB0}" destId="{6CD7F4CC-4A64-48BD-8B53-7B367D52B064}" srcOrd="0" destOrd="0" presId="urn:microsoft.com/office/officeart/2008/layout/VerticalAccentList"/>
    <dgm:cxn modelId="{FF18BE07-4819-4C3F-A28C-B4AD20E34D8E}" type="presParOf" srcId="{2C640FBD-5B6C-4A87-99C3-59F21A398FED}" destId="{405FD2E3-6C4F-44E6-A627-91208E8FCBC2}" srcOrd="4" destOrd="0" presId="urn:microsoft.com/office/officeart/2008/layout/VerticalAccentList"/>
    <dgm:cxn modelId="{4B8F82B7-2843-43F4-8411-FCD3DCDD8E1D}" type="presParOf" srcId="{405FD2E3-6C4F-44E6-A627-91208E8FCBC2}" destId="{C3B7BE16-28ED-4645-9496-64849F7DA75C}" srcOrd="0" destOrd="0" presId="urn:microsoft.com/office/officeart/2008/layout/VerticalAccentList"/>
    <dgm:cxn modelId="{AB67C9C3-110D-458E-913D-E4C9001B50EE}" type="presParOf" srcId="{405FD2E3-6C4F-44E6-A627-91208E8FCBC2}" destId="{4B089757-BA6E-4804-94CA-D0E465126E71}" srcOrd="1" destOrd="0" presId="urn:microsoft.com/office/officeart/2008/layout/VerticalAccentList"/>
    <dgm:cxn modelId="{C39CDD71-5A2A-4444-AE87-F088B16E39EA}" type="presParOf" srcId="{405FD2E3-6C4F-44E6-A627-91208E8FCBC2}" destId="{089C5843-0E91-476A-ACD6-98C6D21FF931}" srcOrd="2" destOrd="0" presId="urn:microsoft.com/office/officeart/2008/layout/VerticalAccentList"/>
    <dgm:cxn modelId="{999D4B5F-BE99-4285-A45A-D0953D593325}" type="presParOf" srcId="{405FD2E3-6C4F-44E6-A627-91208E8FCBC2}" destId="{D8A5CBC3-F187-4D5F-A398-4CEFACE6F4F2}" srcOrd="3" destOrd="0" presId="urn:microsoft.com/office/officeart/2008/layout/VerticalAccentList"/>
    <dgm:cxn modelId="{A68B0BCA-6559-4DEE-A0B3-FD268A33F202}" type="presParOf" srcId="{405FD2E3-6C4F-44E6-A627-91208E8FCBC2}" destId="{929149B6-6B47-425A-B8B6-12A8A4F1BB16}" srcOrd="4" destOrd="0" presId="urn:microsoft.com/office/officeart/2008/layout/VerticalAccentList"/>
    <dgm:cxn modelId="{BDA94016-B46C-41F1-A067-9EEAFDBE31A8}" type="presParOf" srcId="{405FD2E3-6C4F-44E6-A627-91208E8FCBC2}" destId="{B946A80F-8CFF-4A80-9590-5D53564DB576}" srcOrd="5" destOrd="0" presId="urn:microsoft.com/office/officeart/2008/layout/VerticalAccentList"/>
    <dgm:cxn modelId="{B6C3C97E-915A-45CD-92B6-424C70D3CCA6}" type="presParOf" srcId="{405FD2E3-6C4F-44E6-A627-91208E8FCBC2}" destId="{0D9D8AB9-2BA2-426E-A1BD-FE5EEE8BE65F}" srcOrd="6" destOrd="0" presId="urn:microsoft.com/office/officeart/2008/layout/VerticalAccentList"/>
    <dgm:cxn modelId="{BCB742B8-5654-47C8-A184-FAA7BACF4B5F}" type="presParOf" srcId="{405FD2E3-6C4F-44E6-A627-91208E8FCBC2}" destId="{783BE2D6-325A-4E79-ABAE-7F30B4B5AFF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624C57-0178-4C74-BF88-10D5FE4D1A9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D10D05-152C-47DC-A093-A21364ECC2BB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Mineral water </a:t>
          </a:r>
          <a:r>
            <a:rPr lang="en-US" sz="2000" dirty="0" err="1" smtClean="0"/>
            <a:t>dapat</a:t>
          </a:r>
          <a:r>
            <a:rPr lang="en-US" sz="2000" dirty="0" smtClean="0"/>
            <a:t> </a:t>
          </a:r>
          <a:r>
            <a:rPr lang="en-US" sz="2000" dirty="0" err="1" smtClean="0"/>
            <a:t>dikatakan</a:t>
          </a:r>
          <a:r>
            <a:rPr lang="en-US" sz="2000" dirty="0" smtClean="0"/>
            <a:t> </a:t>
          </a:r>
          <a:r>
            <a:rPr lang="en-US" sz="2000" dirty="0" err="1" smtClean="0"/>
            <a:t>mendominasi</a:t>
          </a:r>
          <a:r>
            <a:rPr lang="en-US" sz="2000" dirty="0" smtClean="0"/>
            <a:t> </a:t>
          </a:r>
          <a:r>
            <a:rPr lang="en-US" sz="2000" dirty="0" err="1" smtClean="0"/>
            <a:t>sepanjang</a:t>
          </a:r>
          <a:r>
            <a:rPr lang="en-US" sz="2000" dirty="0" smtClean="0"/>
            <a:t> </a:t>
          </a:r>
          <a:r>
            <a:rPr lang="en-US" sz="2000" dirty="0" err="1" smtClean="0"/>
            <a:t>hari</a:t>
          </a:r>
          <a:r>
            <a:rPr lang="en-US" sz="2000" dirty="0" smtClean="0"/>
            <a:t> </a:t>
          </a:r>
          <a:r>
            <a:rPr lang="en-US" sz="2000" dirty="0" err="1" smtClean="0"/>
            <a:t>mulai</a:t>
          </a:r>
          <a:r>
            <a:rPr lang="en-US" sz="2000" dirty="0" smtClean="0"/>
            <a:t> </a:t>
          </a:r>
          <a:r>
            <a:rPr lang="en-US" sz="2000" dirty="0" err="1" smtClean="0"/>
            <a:t>dari</a:t>
          </a:r>
          <a:r>
            <a:rPr lang="en-US" sz="2000" dirty="0" smtClean="0"/>
            <a:t> </a:t>
          </a:r>
          <a:r>
            <a:rPr lang="en-US" sz="2000" dirty="0" err="1" smtClean="0"/>
            <a:t>pagi</a:t>
          </a:r>
          <a:r>
            <a:rPr lang="en-US" sz="2000" dirty="0" smtClean="0"/>
            <a:t> </a:t>
          </a:r>
          <a:r>
            <a:rPr lang="en-US" sz="2000" dirty="0" err="1" smtClean="0"/>
            <a:t>sampai</a:t>
          </a:r>
          <a:r>
            <a:rPr lang="en-US" sz="2000" dirty="0" smtClean="0"/>
            <a:t> </a:t>
          </a:r>
          <a:r>
            <a:rPr lang="en-US" sz="2000" dirty="0" err="1" smtClean="0"/>
            <a:t>dengan</a:t>
          </a:r>
          <a:r>
            <a:rPr lang="en-US" sz="2000" dirty="0" smtClean="0"/>
            <a:t> </a:t>
          </a:r>
          <a:r>
            <a:rPr lang="en-US" sz="2000" dirty="0" err="1" smtClean="0"/>
            <a:t>malam</a:t>
          </a:r>
          <a:r>
            <a:rPr lang="en-US" sz="2000" dirty="0" smtClean="0"/>
            <a:t>.</a:t>
          </a:r>
          <a:endParaRPr lang="en-US" sz="2000" dirty="0"/>
        </a:p>
      </dgm:t>
    </dgm:pt>
    <dgm:pt modelId="{924FBD57-D96A-438D-B740-835D2FB393BC}" type="parTrans" cxnId="{E3E08342-BC48-4C67-96E2-9AFBF633AFA4}">
      <dgm:prSet/>
      <dgm:spPr/>
      <dgm:t>
        <a:bodyPr/>
        <a:lstStyle/>
        <a:p>
          <a:endParaRPr lang="en-US"/>
        </a:p>
      </dgm:t>
    </dgm:pt>
    <dgm:pt modelId="{11F78BC9-3E68-40BA-9D59-AD6454E34C65}" type="sibTrans" cxnId="{E3E08342-BC48-4C67-96E2-9AFBF633AFA4}">
      <dgm:prSet/>
      <dgm:spPr/>
      <dgm:t>
        <a:bodyPr/>
        <a:lstStyle/>
        <a:p>
          <a:endParaRPr lang="en-US"/>
        </a:p>
      </dgm:t>
    </dgm:pt>
    <dgm:pt modelId="{423D7CA9-BB03-4D5E-A580-C1BE6EFDFADC}">
      <dgm:prSet phldrT="[Text]" custT="1"/>
      <dgm:spPr/>
      <dgm:t>
        <a:bodyPr/>
        <a:lstStyle/>
        <a:p>
          <a:r>
            <a:rPr lang="en-US" sz="2000" dirty="0" err="1" smtClean="0"/>
            <a:t>Rekomendasi</a:t>
          </a:r>
          <a:r>
            <a:rPr lang="en-US" sz="2000" dirty="0" smtClean="0"/>
            <a:t> </a:t>
          </a:r>
          <a:r>
            <a:rPr lang="en-US" sz="2000" dirty="0" err="1" smtClean="0"/>
            <a:t>paket</a:t>
          </a:r>
          <a:r>
            <a:rPr lang="en-US" sz="2000" dirty="0" smtClean="0"/>
            <a:t> menu yang </a:t>
          </a:r>
          <a:r>
            <a:rPr lang="en-US" sz="2000" dirty="0" err="1" smtClean="0"/>
            <a:t>akan</a:t>
          </a:r>
          <a:r>
            <a:rPr lang="en-US" sz="2000" dirty="0" smtClean="0"/>
            <a:t> </a:t>
          </a:r>
          <a:r>
            <a:rPr lang="en-US" sz="2000" dirty="0" err="1" smtClean="0"/>
            <a:t>ditawarkan</a:t>
          </a:r>
          <a:r>
            <a:rPr lang="en-US" sz="2000" dirty="0" smtClean="0"/>
            <a:t> </a:t>
          </a:r>
          <a:r>
            <a:rPr lang="en-US" sz="2000" dirty="0" err="1" smtClean="0"/>
            <a:t>adalah</a:t>
          </a:r>
          <a:r>
            <a:rPr lang="en-US" sz="2000" dirty="0" smtClean="0"/>
            <a:t> </a:t>
          </a:r>
          <a:r>
            <a:rPr lang="en-US" sz="2000" dirty="0" err="1" smtClean="0">
              <a:solidFill>
                <a:schemeClr val="tx1"/>
              </a:solidFill>
            </a:rPr>
            <a:t>coffe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bg1"/>
              </a:solidFill>
            </a:rPr>
            <a:t>dengan</a:t>
          </a:r>
          <a:r>
            <a:rPr lang="en-US" sz="2000" dirty="0" smtClean="0">
              <a:solidFill>
                <a:schemeClr val="tx1"/>
              </a:solidFill>
            </a:rPr>
            <a:t> double cheese burger </a:t>
          </a:r>
          <a:r>
            <a:rPr lang="en-US" sz="2000" dirty="0" err="1" smtClean="0"/>
            <a:t>untuk</a:t>
          </a:r>
          <a:r>
            <a:rPr lang="en-US" sz="2000" dirty="0" smtClean="0"/>
            <a:t> </a:t>
          </a:r>
          <a:r>
            <a:rPr lang="en-US" sz="2000" dirty="0" err="1" smtClean="0"/>
            <a:t>meningkatkan</a:t>
          </a:r>
          <a:r>
            <a:rPr lang="en-US" sz="2000" dirty="0" smtClean="0"/>
            <a:t> </a:t>
          </a:r>
          <a:r>
            <a:rPr lang="en-US" sz="2000" dirty="0" err="1" smtClean="0"/>
            <a:t>produktivitas</a:t>
          </a:r>
          <a:r>
            <a:rPr lang="en-US" sz="2000" dirty="0" smtClean="0"/>
            <a:t> </a:t>
          </a:r>
          <a:r>
            <a:rPr lang="en-US" sz="2000" dirty="0" err="1" smtClean="0"/>
            <a:t>penjualan</a:t>
          </a:r>
          <a:r>
            <a:rPr lang="en-US" sz="2000" dirty="0" smtClean="0"/>
            <a:t>.</a:t>
          </a:r>
          <a:endParaRPr lang="en-US" sz="2000" dirty="0"/>
        </a:p>
      </dgm:t>
    </dgm:pt>
    <dgm:pt modelId="{34B6DB8D-BFD1-4978-9376-4648FB57C75A}" type="parTrans" cxnId="{9E92C401-83A5-4EBA-8CAF-554D9BF98270}">
      <dgm:prSet/>
      <dgm:spPr/>
      <dgm:t>
        <a:bodyPr/>
        <a:lstStyle/>
        <a:p>
          <a:endParaRPr lang="en-US"/>
        </a:p>
      </dgm:t>
    </dgm:pt>
    <dgm:pt modelId="{7E0F1055-EAE3-4A4D-973E-B65A3F64BEA4}" type="sibTrans" cxnId="{9E92C401-83A5-4EBA-8CAF-554D9BF98270}">
      <dgm:prSet/>
      <dgm:spPr/>
      <dgm:t>
        <a:bodyPr/>
        <a:lstStyle/>
        <a:p>
          <a:endParaRPr lang="en-US"/>
        </a:p>
      </dgm:t>
    </dgm:pt>
    <dgm:pt modelId="{E2DEA34C-196C-4DBC-9E3A-7210A5778691}">
      <dgm:prSet phldrT="[Text]" custT="1"/>
      <dgm:spPr/>
      <dgm:t>
        <a:bodyPr/>
        <a:lstStyle/>
        <a:p>
          <a:r>
            <a:rPr lang="en-US" sz="2000" dirty="0" smtClean="0"/>
            <a:t>Stock minimal </a:t>
          </a:r>
          <a:r>
            <a:rPr lang="en-US" sz="2000" dirty="0" smtClean="0">
              <a:solidFill>
                <a:schemeClr val="tx1"/>
              </a:solidFill>
            </a:rPr>
            <a:t>cheese burger </a:t>
          </a:r>
          <a:r>
            <a:rPr lang="en-US" sz="2000" dirty="0" err="1" smtClean="0"/>
            <a:t>dapat</a:t>
          </a:r>
          <a:r>
            <a:rPr lang="en-US" sz="2000" dirty="0" smtClean="0"/>
            <a:t> </a:t>
          </a:r>
          <a:r>
            <a:rPr lang="en-US" sz="2000" dirty="0" err="1" smtClean="0"/>
            <a:t>diketahui</a:t>
          </a:r>
          <a:r>
            <a:rPr lang="en-US" sz="2000" dirty="0" smtClean="0"/>
            <a:t> </a:t>
          </a:r>
          <a:r>
            <a:rPr lang="en-US" sz="2000" dirty="0" err="1" smtClean="0"/>
            <a:t>dengan</a:t>
          </a:r>
          <a:r>
            <a:rPr lang="en-US" sz="2000" dirty="0" smtClean="0"/>
            <a:t> </a:t>
          </a:r>
          <a:r>
            <a:rPr lang="en-US" sz="2000" dirty="0" err="1" smtClean="0"/>
            <a:t>persamaan</a:t>
          </a:r>
          <a:r>
            <a:rPr lang="en-US" sz="2000" dirty="0" smtClean="0"/>
            <a:t> polynomial. Dari polynomial regression </a:t>
          </a:r>
          <a:r>
            <a:rPr lang="en-US" sz="2000" dirty="0" err="1" smtClean="0"/>
            <a:t>didapat</a:t>
          </a:r>
          <a:r>
            <a:rPr lang="en-US" sz="2000" dirty="0" smtClean="0"/>
            <a:t> </a:t>
          </a:r>
          <a:r>
            <a:rPr lang="en-US" sz="2000" dirty="0" err="1" smtClean="0"/>
            <a:t>bahwa</a:t>
          </a:r>
          <a:r>
            <a:rPr lang="en-US" sz="2000" dirty="0" smtClean="0"/>
            <a:t> stock minimal yang </a:t>
          </a:r>
          <a:r>
            <a:rPr lang="en-US" sz="2000" dirty="0" err="1" smtClean="0"/>
            <a:t>harus</a:t>
          </a:r>
          <a:r>
            <a:rPr lang="en-US" sz="2000" dirty="0" smtClean="0"/>
            <a:t> </a:t>
          </a:r>
          <a:r>
            <a:rPr lang="en-US" sz="2000" dirty="0" err="1" smtClean="0"/>
            <a:t>disiapkan</a:t>
          </a:r>
          <a:r>
            <a:rPr lang="en-US" sz="2000" dirty="0" smtClean="0"/>
            <a:t> </a:t>
          </a:r>
          <a:r>
            <a:rPr lang="en-US" sz="2000" dirty="0" err="1" smtClean="0"/>
            <a:t>sampai</a:t>
          </a:r>
          <a:r>
            <a:rPr lang="en-US" sz="2000" dirty="0" smtClean="0"/>
            <a:t> </a:t>
          </a:r>
          <a:r>
            <a:rPr lang="en-US" sz="2000" dirty="0" err="1" smtClean="0"/>
            <a:t>dengan</a:t>
          </a:r>
          <a:r>
            <a:rPr lang="en-US" sz="2000" dirty="0" smtClean="0"/>
            <a:t> jam</a:t>
          </a:r>
          <a:r>
            <a:rPr lang="en-US" sz="2000" dirty="0" smtClean="0">
              <a:solidFill>
                <a:schemeClr val="tx1"/>
              </a:solidFill>
            </a:rPr>
            <a:t> 11.00 </a:t>
          </a:r>
          <a:r>
            <a:rPr lang="en-US" sz="2000" dirty="0" err="1" smtClean="0"/>
            <a:t>adalah</a:t>
          </a:r>
          <a:r>
            <a:rPr lang="en-US" sz="2000" dirty="0" smtClean="0"/>
            <a:t> </a:t>
          </a:r>
          <a:r>
            <a:rPr lang="en-US" sz="2000" dirty="0" smtClean="0">
              <a:solidFill>
                <a:schemeClr val="tx1"/>
              </a:solidFill>
            </a:rPr>
            <a:t>45 </a:t>
          </a:r>
          <a:r>
            <a:rPr lang="en-US" sz="2000" dirty="0" err="1" smtClean="0"/>
            <a:t>buah</a:t>
          </a:r>
          <a:r>
            <a:rPr lang="en-US" sz="2000" dirty="0" smtClean="0"/>
            <a:t>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sampai</a:t>
          </a:r>
          <a:r>
            <a:rPr lang="en-US" sz="2000" dirty="0" smtClean="0"/>
            <a:t> </a:t>
          </a:r>
          <a:r>
            <a:rPr lang="en-US" sz="2000" dirty="0" err="1" smtClean="0"/>
            <a:t>dengan</a:t>
          </a:r>
          <a:r>
            <a:rPr lang="en-US" sz="2000" dirty="0" smtClean="0">
              <a:solidFill>
                <a:schemeClr val="tx1"/>
              </a:solidFill>
            </a:rPr>
            <a:t> 12.00 </a:t>
          </a:r>
          <a:r>
            <a:rPr lang="en-US" sz="2000" dirty="0" err="1" smtClean="0"/>
            <a:t>adalah</a:t>
          </a:r>
          <a:r>
            <a:rPr lang="en-US" sz="2000" dirty="0" smtClean="0"/>
            <a:t> </a:t>
          </a:r>
          <a:r>
            <a:rPr lang="en-US" sz="2000" dirty="0" smtClean="0">
              <a:solidFill>
                <a:schemeClr val="tx1"/>
              </a:solidFill>
            </a:rPr>
            <a:t>127</a:t>
          </a:r>
          <a:r>
            <a:rPr lang="en-US" sz="2000" dirty="0" smtClean="0"/>
            <a:t> </a:t>
          </a:r>
          <a:r>
            <a:rPr lang="en-US" sz="2000" dirty="0" err="1" smtClean="0"/>
            <a:t>buah</a:t>
          </a:r>
          <a:endParaRPr lang="en-US" sz="2000" dirty="0"/>
        </a:p>
      </dgm:t>
    </dgm:pt>
    <dgm:pt modelId="{5569EEED-5E8E-49C2-9D41-A4AC0D4B5A48}" type="parTrans" cxnId="{E4951B23-DCB5-4306-9826-990C40586CC9}">
      <dgm:prSet/>
      <dgm:spPr/>
      <dgm:t>
        <a:bodyPr/>
        <a:lstStyle/>
        <a:p>
          <a:endParaRPr lang="en-US"/>
        </a:p>
      </dgm:t>
    </dgm:pt>
    <dgm:pt modelId="{C7B35BAD-52F5-4A9D-A6CD-7738EC39162B}" type="sibTrans" cxnId="{E4951B23-DCB5-4306-9826-990C40586CC9}">
      <dgm:prSet/>
      <dgm:spPr/>
      <dgm:t>
        <a:bodyPr/>
        <a:lstStyle/>
        <a:p>
          <a:endParaRPr lang="en-US"/>
        </a:p>
      </dgm:t>
    </dgm:pt>
    <dgm:pt modelId="{42DCF49E-87FA-4623-9FBD-D65680C0EE7A}" type="pres">
      <dgm:prSet presAssocID="{FE624C57-0178-4C74-BF88-10D5FE4D1A9C}" presName="outerComposite" presStyleCnt="0">
        <dgm:presLayoutVars>
          <dgm:chMax val="5"/>
          <dgm:dir/>
          <dgm:resizeHandles val="exact"/>
        </dgm:presLayoutVars>
      </dgm:prSet>
      <dgm:spPr/>
    </dgm:pt>
    <dgm:pt modelId="{5BD2AD09-00F0-4315-8CDF-7D706370CFA1}" type="pres">
      <dgm:prSet presAssocID="{FE624C57-0178-4C74-BF88-10D5FE4D1A9C}" presName="dummyMaxCanvas" presStyleCnt="0">
        <dgm:presLayoutVars/>
      </dgm:prSet>
      <dgm:spPr/>
    </dgm:pt>
    <dgm:pt modelId="{55958364-B01F-4ECF-ADD1-F1E18C9EB0DE}" type="pres">
      <dgm:prSet presAssocID="{FE624C57-0178-4C74-BF88-10D5FE4D1A9C}" presName="ThreeNodes_1" presStyleLbl="node1" presStyleIdx="0" presStyleCnt="3" custScaleY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C1027-F730-43FA-9B91-4EDC09C788E9}" type="pres">
      <dgm:prSet presAssocID="{FE624C57-0178-4C74-BF88-10D5FE4D1A9C}" presName="ThreeNodes_2" presStyleLbl="node1" presStyleIdx="1" presStyleCnt="3" custScaleY="81041" custLinFactNeighborY="-17922">
        <dgm:presLayoutVars>
          <dgm:bulletEnabled val="1"/>
        </dgm:presLayoutVars>
      </dgm:prSet>
      <dgm:spPr/>
    </dgm:pt>
    <dgm:pt modelId="{1923277E-E39D-4B19-914F-1AC3B1AC5333}" type="pres">
      <dgm:prSet presAssocID="{FE624C57-0178-4C74-BF88-10D5FE4D1A9C}" presName="ThreeNodes_3" presStyleLbl="node1" presStyleIdx="2" presStyleCnt="3" custScaleY="116242" custLinFactNeighborY="-6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43F91-015B-4E74-8E57-38E68C2D7192}" type="pres">
      <dgm:prSet presAssocID="{FE624C57-0178-4C74-BF88-10D5FE4D1A9C}" presName="ThreeConn_1-2" presStyleLbl="fgAccFollowNode1" presStyleIdx="0" presStyleCnt="2">
        <dgm:presLayoutVars>
          <dgm:bulletEnabled val="1"/>
        </dgm:presLayoutVars>
      </dgm:prSet>
      <dgm:spPr/>
    </dgm:pt>
    <dgm:pt modelId="{457E060D-03B4-41EF-849B-069072894A33}" type="pres">
      <dgm:prSet presAssocID="{FE624C57-0178-4C74-BF88-10D5FE4D1A9C}" presName="ThreeConn_2-3" presStyleLbl="fgAccFollowNode1" presStyleIdx="1" presStyleCnt="2">
        <dgm:presLayoutVars>
          <dgm:bulletEnabled val="1"/>
        </dgm:presLayoutVars>
      </dgm:prSet>
      <dgm:spPr/>
    </dgm:pt>
    <dgm:pt modelId="{D7CCDC95-7758-4940-A76D-DA10482BFE22}" type="pres">
      <dgm:prSet presAssocID="{FE624C57-0178-4C74-BF88-10D5FE4D1A9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4F7CF-931F-48E5-A43B-AB74FF4A7210}" type="pres">
      <dgm:prSet presAssocID="{FE624C57-0178-4C74-BF88-10D5FE4D1A9C}" presName="ThreeNodes_2_text" presStyleLbl="node1" presStyleIdx="2" presStyleCnt="3">
        <dgm:presLayoutVars>
          <dgm:bulletEnabled val="1"/>
        </dgm:presLayoutVars>
      </dgm:prSet>
      <dgm:spPr/>
    </dgm:pt>
    <dgm:pt modelId="{88059259-15DE-4E88-863F-40EA09CD07DE}" type="pres">
      <dgm:prSet presAssocID="{FE624C57-0178-4C74-BF88-10D5FE4D1A9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951B23-DCB5-4306-9826-990C40586CC9}" srcId="{FE624C57-0178-4C74-BF88-10D5FE4D1A9C}" destId="{E2DEA34C-196C-4DBC-9E3A-7210A5778691}" srcOrd="2" destOrd="0" parTransId="{5569EEED-5E8E-49C2-9D41-A4AC0D4B5A48}" sibTransId="{C7B35BAD-52F5-4A9D-A6CD-7738EC39162B}"/>
    <dgm:cxn modelId="{E3E08342-BC48-4C67-96E2-9AFBF633AFA4}" srcId="{FE624C57-0178-4C74-BF88-10D5FE4D1A9C}" destId="{6DD10D05-152C-47DC-A093-A21364ECC2BB}" srcOrd="0" destOrd="0" parTransId="{924FBD57-D96A-438D-B740-835D2FB393BC}" sibTransId="{11F78BC9-3E68-40BA-9D59-AD6454E34C65}"/>
    <dgm:cxn modelId="{68A59682-2F92-4A58-9F8D-991A61742282}" type="presOf" srcId="{E2DEA34C-196C-4DBC-9E3A-7210A5778691}" destId="{1923277E-E39D-4B19-914F-1AC3B1AC5333}" srcOrd="0" destOrd="0" presId="urn:microsoft.com/office/officeart/2005/8/layout/vProcess5"/>
    <dgm:cxn modelId="{9E92C401-83A5-4EBA-8CAF-554D9BF98270}" srcId="{FE624C57-0178-4C74-BF88-10D5FE4D1A9C}" destId="{423D7CA9-BB03-4D5E-A580-C1BE6EFDFADC}" srcOrd="1" destOrd="0" parTransId="{34B6DB8D-BFD1-4978-9376-4648FB57C75A}" sibTransId="{7E0F1055-EAE3-4A4D-973E-B65A3F64BEA4}"/>
    <dgm:cxn modelId="{42A60896-E380-4D70-978E-9DB7D5E0523E}" type="presOf" srcId="{423D7CA9-BB03-4D5E-A580-C1BE6EFDFADC}" destId="{24CC1027-F730-43FA-9B91-4EDC09C788E9}" srcOrd="0" destOrd="0" presId="urn:microsoft.com/office/officeart/2005/8/layout/vProcess5"/>
    <dgm:cxn modelId="{D7464F17-2274-4490-B6E4-EB506C375356}" type="presOf" srcId="{7E0F1055-EAE3-4A4D-973E-B65A3F64BEA4}" destId="{457E060D-03B4-41EF-849B-069072894A33}" srcOrd="0" destOrd="0" presId="urn:microsoft.com/office/officeart/2005/8/layout/vProcess5"/>
    <dgm:cxn modelId="{5085592E-BF22-4304-A8D7-CB6A6FF1FFA2}" type="presOf" srcId="{6DD10D05-152C-47DC-A093-A21364ECC2BB}" destId="{55958364-B01F-4ECF-ADD1-F1E18C9EB0DE}" srcOrd="0" destOrd="0" presId="urn:microsoft.com/office/officeart/2005/8/layout/vProcess5"/>
    <dgm:cxn modelId="{97F8CC7E-023F-4D96-9CF8-0AF122BEE847}" type="presOf" srcId="{423D7CA9-BB03-4D5E-A580-C1BE6EFDFADC}" destId="{A694F7CF-931F-48E5-A43B-AB74FF4A7210}" srcOrd="1" destOrd="0" presId="urn:microsoft.com/office/officeart/2005/8/layout/vProcess5"/>
    <dgm:cxn modelId="{03FBECCB-B4C9-4A47-A5F8-47C4F06AD64F}" type="presOf" srcId="{FE624C57-0178-4C74-BF88-10D5FE4D1A9C}" destId="{42DCF49E-87FA-4623-9FBD-D65680C0EE7A}" srcOrd="0" destOrd="0" presId="urn:microsoft.com/office/officeart/2005/8/layout/vProcess5"/>
    <dgm:cxn modelId="{5AA4C0D8-4052-4DD1-B117-377C6B5CD05A}" type="presOf" srcId="{6DD10D05-152C-47DC-A093-A21364ECC2BB}" destId="{D7CCDC95-7758-4940-A76D-DA10482BFE22}" srcOrd="1" destOrd="0" presId="urn:microsoft.com/office/officeart/2005/8/layout/vProcess5"/>
    <dgm:cxn modelId="{8A020CCC-4D76-43AF-AA7B-12DDC9D4B465}" type="presOf" srcId="{11F78BC9-3E68-40BA-9D59-AD6454E34C65}" destId="{C0D43F91-015B-4E74-8E57-38E68C2D7192}" srcOrd="0" destOrd="0" presId="urn:microsoft.com/office/officeart/2005/8/layout/vProcess5"/>
    <dgm:cxn modelId="{71E3AE23-D2E0-41C0-9A5B-1F1440CA7B9D}" type="presOf" srcId="{E2DEA34C-196C-4DBC-9E3A-7210A5778691}" destId="{88059259-15DE-4E88-863F-40EA09CD07DE}" srcOrd="1" destOrd="0" presId="urn:microsoft.com/office/officeart/2005/8/layout/vProcess5"/>
    <dgm:cxn modelId="{4CCB9C31-1075-4CEF-B42F-018BF0EC6780}" type="presParOf" srcId="{42DCF49E-87FA-4623-9FBD-D65680C0EE7A}" destId="{5BD2AD09-00F0-4315-8CDF-7D706370CFA1}" srcOrd="0" destOrd="0" presId="urn:microsoft.com/office/officeart/2005/8/layout/vProcess5"/>
    <dgm:cxn modelId="{ED587596-8772-4268-8246-0FB2E17A68DE}" type="presParOf" srcId="{42DCF49E-87FA-4623-9FBD-D65680C0EE7A}" destId="{55958364-B01F-4ECF-ADD1-F1E18C9EB0DE}" srcOrd="1" destOrd="0" presId="urn:microsoft.com/office/officeart/2005/8/layout/vProcess5"/>
    <dgm:cxn modelId="{FC00C328-D7A7-47D2-A028-497D63C5E669}" type="presParOf" srcId="{42DCF49E-87FA-4623-9FBD-D65680C0EE7A}" destId="{24CC1027-F730-43FA-9B91-4EDC09C788E9}" srcOrd="2" destOrd="0" presId="urn:microsoft.com/office/officeart/2005/8/layout/vProcess5"/>
    <dgm:cxn modelId="{3716D9F3-32A4-4B69-945B-D15BF0D0E44D}" type="presParOf" srcId="{42DCF49E-87FA-4623-9FBD-D65680C0EE7A}" destId="{1923277E-E39D-4B19-914F-1AC3B1AC5333}" srcOrd="3" destOrd="0" presId="urn:microsoft.com/office/officeart/2005/8/layout/vProcess5"/>
    <dgm:cxn modelId="{EDC97E17-8A46-48B1-ADE3-85DBD1593442}" type="presParOf" srcId="{42DCF49E-87FA-4623-9FBD-D65680C0EE7A}" destId="{C0D43F91-015B-4E74-8E57-38E68C2D7192}" srcOrd="4" destOrd="0" presId="urn:microsoft.com/office/officeart/2005/8/layout/vProcess5"/>
    <dgm:cxn modelId="{E2D5C6ED-75FD-4117-994C-00BD247B1BE2}" type="presParOf" srcId="{42DCF49E-87FA-4623-9FBD-D65680C0EE7A}" destId="{457E060D-03B4-41EF-849B-069072894A33}" srcOrd="5" destOrd="0" presId="urn:microsoft.com/office/officeart/2005/8/layout/vProcess5"/>
    <dgm:cxn modelId="{B63510C3-C656-456B-B7C9-257045FB7F66}" type="presParOf" srcId="{42DCF49E-87FA-4623-9FBD-D65680C0EE7A}" destId="{D7CCDC95-7758-4940-A76D-DA10482BFE22}" srcOrd="6" destOrd="0" presId="urn:microsoft.com/office/officeart/2005/8/layout/vProcess5"/>
    <dgm:cxn modelId="{1A4E5B6C-1253-47BE-AFFA-BEA52B7F2E4E}" type="presParOf" srcId="{42DCF49E-87FA-4623-9FBD-D65680C0EE7A}" destId="{A694F7CF-931F-48E5-A43B-AB74FF4A7210}" srcOrd="7" destOrd="0" presId="urn:microsoft.com/office/officeart/2005/8/layout/vProcess5"/>
    <dgm:cxn modelId="{64DC658E-C592-4C08-9FF0-EAED38BB2BB3}" type="presParOf" srcId="{42DCF49E-87FA-4623-9FBD-D65680C0EE7A}" destId="{88059259-15DE-4E88-863F-40EA09CD07D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83180-C944-40B7-8FE5-20F0F4BD7242}">
      <dsp:nvSpPr>
        <dsp:cNvPr id="0" name=""/>
        <dsp:cNvSpPr/>
      </dsp:nvSpPr>
      <dsp:spPr>
        <a:xfrm>
          <a:off x="0" y="311322"/>
          <a:ext cx="836460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8EF9E-C7C8-45EA-A9C5-AEDC86928351}">
      <dsp:nvSpPr>
        <dsp:cNvPr id="0" name=""/>
        <dsp:cNvSpPr/>
      </dsp:nvSpPr>
      <dsp:spPr>
        <a:xfrm>
          <a:off x="418230" y="1362"/>
          <a:ext cx="585522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3" tIns="0" rIns="22131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noProof="0" dirty="0" smtClean="0"/>
            <a:t>Fokus Produk	: Burger &amp; Minuman</a:t>
          </a:r>
          <a:endParaRPr lang="id-ID" sz="2100" kern="1200" noProof="0" dirty="0"/>
        </a:p>
      </dsp:txBody>
      <dsp:txXfrm>
        <a:off x="448492" y="31624"/>
        <a:ext cx="5794697" cy="559396"/>
      </dsp:txXfrm>
    </dsp:sp>
    <dsp:sp modelId="{3DE7C4DC-2FAB-4441-BE36-D6CE792095D0}">
      <dsp:nvSpPr>
        <dsp:cNvPr id="0" name=""/>
        <dsp:cNvSpPr/>
      </dsp:nvSpPr>
      <dsp:spPr>
        <a:xfrm>
          <a:off x="0" y="1263882"/>
          <a:ext cx="836460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8E5FA-F378-4290-B1A8-A39D40D0A405}">
      <dsp:nvSpPr>
        <dsp:cNvPr id="0" name=""/>
        <dsp:cNvSpPr/>
      </dsp:nvSpPr>
      <dsp:spPr>
        <a:xfrm>
          <a:off x="418230" y="953922"/>
          <a:ext cx="585522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3" tIns="0" rIns="22131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noProof="0" dirty="0" smtClean="0"/>
            <a:t>Jumlah Outlet	: 7</a:t>
          </a:r>
          <a:r>
            <a:rPr lang="en-US" sz="2100" kern="1200" noProof="0" dirty="0" smtClean="0"/>
            <a:t>5</a:t>
          </a:r>
          <a:r>
            <a:rPr lang="id-ID" sz="2100" kern="1200" noProof="0" dirty="0" smtClean="0"/>
            <a:t> tersebar di pulau Jawa</a:t>
          </a:r>
          <a:endParaRPr lang="id-ID" sz="2100" kern="1200" noProof="0" dirty="0"/>
        </a:p>
      </dsp:txBody>
      <dsp:txXfrm>
        <a:off x="448492" y="984184"/>
        <a:ext cx="5794697" cy="559396"/>
      </dsp:txXfrm>
    </dsp:sp>
    <dsp:sp modelId="{799D83AF-6AE2-4E66-BD5A-A696A61BB158}">
      <dsp:nvSpPr>
        <dsp:cNvPr id="0" name=""/>
        <dsp:cNvSpPr/>
      </dsp:nvSpPr>
      <dsp:spPr>
        <a:xfrm>
          <a:off x="0" y="2216442"/>
          <a:ext cx="836460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4232E-073B-4B3B-ACF3-D71D4F443111}">
      <dsp:nvSpPr>
        <dsp:cNvPr id="0" name=""/>
        <dsp:cNvSpPr/>
      </dsp:nvSpPr>
      <dsp:spPr>
        <a:xfrm>
          <a:off x="418230" y="1906482"/>
          <a:ext cx="585522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3" tIns="0" rIns="22131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noProof="0" dirty="0" smtClean="0"/>
            <a:t>Jam Operasional	: 10.00 – 22.00 WIB</a:t>
          </a:r>
          <a:endParaRPr lang="id-ID" sz="2100" kern="1200" noProof="0" dirty="0"/>
        </a:p>
      </dsp:txBody>
      <dsp:txXfrm>
        <a:off x="448492" y="1936744"/>
        <a:ext cx="5794697" cy="559396"/>
      </dsp:txXfrm>
    </dsp:sp>
    <dsp:sp modelId="{596F3D60-470C-42DF-9CD0-17344F331708}">
      <dsp:nvSpPr>
        <dsp:cNvPr id="0" name=""/>
        <dsp:cNvSpPr/>
      </dsp:nvSpPr>
      <dsp:spPr>
        <a:xfrm>
          <a:off x="0" y="3169002"/>
          <a:ext cx="836460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5313A-72BD-4758-AF08-780E3AE79339}">
      <dsp:nvSpPr>
        <dsp:cNvPr id="0" name=""/>
        <dsp:cNvSpPr/>
      </dsp:nvSpPr>
      <dsp:spPr>
        <a:xfrm>
          <a:off x="418230" y="2859042"/>
          <a:ext cx="585522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13" tIns="0" rIns="22131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noProof="0" dirty="0" smtClean="0"/>
            <a:t>Pembayaran	: Tunai dan E-payment</a:t>
          </a:r>
          <a:endParaRPr lang="id-ID" sz="2100" kern="1200" noProof="0" dirty="0"/>
        </a:p>
      </dsp:txBody>
      <dsp:txXfrm>
        <a:off x="448492" y="2889304"/>
        <a:ext cx="5794697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8D071-9DB2-4FCD-A0E0-D208DCB32CF4}">
      <dsp:nvSpPr>
        <dsp:cNvPr id="0" name=""/>
        <dsp:cNvSpPr/>
      </dsp:nvSpPr>
      <dsp:spPr>
        <a:xfrm>
          <a:off x="-4652467" y="-713245"/>
          <a:ext cx="5541872" cy="5541872"/>
        </a:xfrm>
        <a:prstGeom prst="blockArc">
          <a:avLst>
            <a:gd name="adj1" fmla="val 18900000"/>
            <a:gd name="adj2" fmla="val 2700000"/>
            <a:gd name="adj3" fmla="val 39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C0F41-6A2F-4DB3-B747-40020157E29A}">
      <dsp:nvSpPr>
        <dsp:cNvPr id="0" name=""/>
        <dsp:cNvSpPr/>
      </dsp:nvSpPr>
      <dsp:spPr>
        <a:xfrm>
          <a:off x="572009" y="411538"/>
          <a:ext cx="7298184" cy="823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31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noProof="0" dirty="0" smtClean="0">
              <a:solidFill>
                <a:schemeClr val="tx1"/>
              </a:solidFill>
            </a:rPr>
            <a:t>Jenis minuman </a:t>
          </a:r>
          <a:r>
            <a:rPr lang="id-ID" sz="2400" kern="1200" noProof="0" dirty="0" smtClean="0"/>
            <a:t>yang paling banyak diminati pada waktu pagi, siang, dan sore.</a:t>
          </a:r>
          <a:endParaRPr lang="id-ID" sz="2400" kern="1200" noProof="0" dirty="0"/>
        </a:p>
      </dsp:txBody>
      <dsp:txXfrm>
        <a:off x="572009" y="411538"/>
        <a:ext cx="7298184" cy="823076"/>
      </dsp:txXfrm>
    </dsp:sp>
    <dsp:sp modelId="{8D0C32B6-EB7F-40FF-919C-4AB767B8BBFB}">
      <dsp:nvSpPr>
        <dsp:cNvPr id="0" name=""/>
        <dsp:cNvSpPr/>
      </dsp:nvSpPr>
      <dsp:spPr>
        <a:xfrm>
          <a:off x="57586" y="308653"/>
          <a:ext cx="1028845" cy="10288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BA7C7-BF15-46F9-931C-9AE2ECB897CD}">
      <dsp:nvSpPr>
        <dsp:cNvPr id="0" name=""/>
        <dsp:cNvSpPr/>
      </dsp:nvSpPr>
      <dsp:spPr>
        <a:xfrm>
          <a:off x="871197" y="1646152"/>
          <a:ext cx="6998996" cy="823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31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noProof="0" dirty="0" smtClean="0"/>
            <a:t>Rekomendasi </a:t>
          </a:r>
          <a:r>
            <a:rPr lang="id-ID" sz="2400" kern="1200" noProof="0" dirty="0" smtClean="0">
              <a:solidFill>
                <a:schemeClr val="tx1"/>
              </a:solidFill>
            </a:rPr>
            <a:t>promo paket </a:t>
          </a:r>
          <a:r>
            <a:rPr lang="id-ID" sz="2400" kern="1200" noProof="0" dirty="0" smtClean="0"/>
            <a:t>makanan dan minuman guna peningkatan penjualan.</a:t>
          </a:r>
          <a:endParaRPr lang="id-ID" sz="2400" kern="1200" noProof="0" dirty="0"/>
        </a:p>
      </dsp:txBody>
      <dsp:txXfrm>
        <a:off x="871197" y="1646152"/>
        <a:ext cx="6998996" cy="823076"/>
      </dsp:txXfrm>
    </dsp:sp>
    <dsp:sp modelId="{D67F862F-6839-46F6-9B47-7DE3ABA91E7B}">
      <dsp:nvSpPr>
        <dsp:cNvPr id="0" name=""/>
        <dsp:cNvSpPr/>
      </dsp:nvSpPr>
      <dsp:spPr>
        <a:xfrm>
          <a:off x="356774" y="1543267"/>
          <a:ext cx="1028845" cy="10288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78741-FB7C-473A-8651-B366E6C57423}">
      <dsp:nvSpPr>
        <dsp:cNvPr id="0" name=""/>
        <dsp:cNvSpPr/>
      </dsp:nvSpPr>
      <dsp:spPr>
        <a:xfrm>
          <a:off x="572009" y="2719748"/>
          <a:ext cx="7298184" cy="1145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31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noProof="0" dirty="0" smtClean="0">
              <a:solidFill>
                <a:schemeClr val="tx1"/>
              </a:solidFill>
            </a:rPr>
            <a:t>Stock </a:t>
          </a:r>
          <a:r>
            <a:rPr lang="en-US" sz="2400" kern="1200" noProof="0" dirty="0" smtClean="0">
              <a:solidFill>
                <a:schemeClr val="tx1"/>
              </a:solidFill>
            </a:rPr>
            <a:t>minimal </a:t>
          </a:r>
          <a:r>
            <a:rPr lang="id-ID" sz="2400" kern="1200" noProof="0" dirty="0" smtClean="0"/>
            <a:t>Chicken Burger yang harus disiapkan pada pagi hari sampai dengan pukul (i) 11.00 dan</a:t>
          </a:r>
          <a:r>
            <a:rPr lang="en-US" sz="2400" kern="1200" noProof="0" dirty="0" smtClean="0"/>
            <a:t> </a:t>
          </a:r>
          <a:r>
            <a:rPr lang="id-ID" sz="2400" kern="1200" noProof="0" dirty="0" smtClean="0"/>
            <a:t>(ii) 12.00.</a:t>
          </a:r>
          <a:endParaRPr lang="id-ID" sz="2400" kern="1200" noProof="0" dirty="0"/>
        </a:p>
      </dsp:txBody>
      <dsp:txXfrm>
        <a:off x="572009" y="2719748"/>
        <a:ext cx="7298184" cy="1145112"/>
      </dsp:txXfrm>
    </dsp:sp>
    <dsp:sp modelId="{04BD1588-7625-4D53-99F8-48F44E90821A}">
      <dsp:nvSpPr>
        <dsp:cNvPr id="0" name=""/>
        <dsp:cNvSpPr/>
      </dsp:nvSpPr>
      <dsp:spPr>
        <a:xfrm>
          <a:off x="57586" y="2777882"/>
          <a:ext cx="1028845" cy="10288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25D09-8468-4BF0-81C4-5A2F4A90CD93}">
      <dsp:nvSpPr>
        <dsp:cNvPr id="0" name=""/>
        <dsp:cNvSpPr/>
      </dsp:nvSpPr>
      <dsp:spPr>
        <a:xfrm>
          <a:off x="639661" y="664"/>
          <a:ext cx="3771121" cy="342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639661" y="664"/>
        <a:ext cx="3771121" cy="342829"/>
      </dsp:txXfrm>
    </dsp:sp>
    <dsp:sp modelId="{C244D3A8-1C88-4194-9D15-3EAEC91EFCF9}">
      <dsp:nvSpPr>
        <dsp:cNvPr id="0" name=""/>
        <dsp:cNvSpPr/>
      </dsp:nvSpPr>
      <dsp:spPr>
        <a:xfrm>
          <a:off x="639661" y="343493"/>
          <a:ext cx="882442" cy="69835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0FF14-9B32-45A4-9AAA-E1AF81827FD7}">
      <dsp:nvSpPr>
        <dsp:cNvPr id="0" name=""/>
        <dsp:cNvSpPr/>
      </dsp:nvSpPr>
      <dsp:spPr>
        <a:xfrm>
          <a:off x="1169713" y="343493"/>
          <a:ext cx="882442" cy="69835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FF2EC-7A5D-4CAC-969E-EF053C9A37B4}">
      <dsp:nvSpPr>
        <dsp:cNvPr id="0" name=""/>
        <dsp:cNvSpPr/>
      </dsp:nvSpPr>
      <dsp:spPr>
        <a:xfrm>
          <a:off x="1700185" y="343493"/>
          <a:ext cx="882442" cy="69835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DFC26-B234-4BFE-A957-793928AF5F49}">
      <dsp:nvSpPr>
        <dsp:cNvPr id="0" name=""/>
        <dsp:cNvSpPr/>
      </dsp:nvSpPr>
      <dsp:spPr>
        <a:xfrm>
          <a:off x="2230237" y="343493"/>
          <a:ext cx="882442" cy="69835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0DECD-3357-471F-A49E-CC8B5A34D23E}">
      <dsp:nvSpPr>
        <dsp:cNvPr id="0" name=""/>
        <dsp:cNvSpPr/>
      </dsp:nvSpPr>
      <dsp:spPr>
        <a:xfrm>
          <a:off x="2760708" y="343493"/>
          <a:ext cx="882442" cy="69835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6E844-C3D8-4AD7-B7A9-3588AC0FCAAD}">
      <dsp:nvSpPr>
        <dsp:cNvPr id="0" name=""/>
        <dsp:cNvSpPr/>
      </dsp:nvSpPr>
      <dsp:spPr>
        <a:xfrm>
          <a:off x="3290760" y="343493"/>
          <a:ext cx="882442" cy="69835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8D77F-66BB-4D61-BC08-C855A3512B54}">
      <dsp:nvSpPr>
        <dsp:cNvPr id="0" name=""/>
        <dsp:cNvSpPr/>
      </dsp:nvSpPr>
      <dsp:spPr>
        <a:xfrm>
          <a:off x="3821231" y="343493"/>
          <a:ext cx="882442" cy="69835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E3020-5C58-486A-86BC-B01CAA1CCA4D}">
      <dsp:nvSpPr>
        <dsp:cNvPr id="0" name=""/>
        <dsp:cNvSpPr/>
      </dsp:nvSpPr>
      <dsp:spPr>
        <a:xfrm>
          <a:off x="639661" y="413328"/>
          <a:ext cx="3820146" cy="558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Objek</a:t>
          </a:r>
          <a:r>
            <a:rPr lang="en-US" sz="2300" kern="1200" dirty="0" smtClean="0"/>
            <a:t>	: 312</a:t>
          </a:r>
          <a:endParaRPr lang="en-US" sz="2300" kern="1200" dirty="0"/>
        </a:p>
      </dsp:txBody>
      <dsp:txXfrm>
        <a:off x="639661" y="413328"/>
        <a:ext cx="3820146" cy="558684"/>
      </dsp:txXfrm>
    </dsp:sp>
    <dsp:sp modelId="{6CD7F4CC-4A64-48BD-8B53-7B367D52B064}">
      <dsp:nvSpPr>
        <dsp:cNvPr id="0" name=""/>
        <dsp:cNvSpPr/>
      </dsp:nvSpPr>
      <dsp:spPr>
        <a:xfrm>
          <a:off x="639661" y="1075049"/>
          <a:ext cx="3771121" cy="342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639661" y="1075049"/>
        <a:ext cx="3771121" cy="342829"/>
      </dsp:txXfrm>
    </dsp:sp>
    <dsp:sp modelId="{C3B7BE16-28ED-4645-9496-64849F7DA75C}">
      <dsp:nvSpPr>
        <dsp:cNvPr id="0" name=""/>
        <dsp:cNvSpPr/>
      </dsp:nvSpPr>
      <dsp:spPr>
        <a:xfrm>
          <a:off x="639661" y="1417879"/>
          <a:ext cx="882442" cy="69835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89757-BA6E-4804-94CA-D0E465126E71}">
      <dsp:nvSpPr>
        <dsp:cNvPr id="0" name=""/>
        <dsp:cNvSpPr/>
      </dsp:nvSpPr>
      <dsp:spPr>
        <a:xfrm>
          <a:off x="1169713" y="1417879"/>
          <a:ext cx="882442" cy="69835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C5843-0E91-476A-ACD6-98C6D21FF931}">
      <dsp:nvSpPr>
        <dsp:cNvPr id="0" name=""/>
        <dsp:cNvSpPr/>
      </dsp:nvSpPr>
      <dsp:spPr>
        <a:xfrm>
          <a:off x="1700185" y="1417879"/>
          <a:ext cx="882442" cy="69835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5CBC3-F187-4D5F-A398-4CEFACE6F4F2}">
      <dsp:nvSpPr>
        <dsp:cNvPr id="0" name=""/>
        <dsp:cNvSpPr/>
      </dsp:nvSpPr>
      <dsp:spPr>
        <a:xfrm>
          <a:off x="2230237" y="1417879"/>
          <a:ext cx="882442" cy="69835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149B6-6B47-425A-B8B6-12A8A4F1BB16}">
      <dsp:nvSpPr>
        <dsp:cNvPr id="0" name=""/>
        <dsp:cNvSpPr/>
      </dsp:nvSpPr>
      <dsp:spPr>
        <a:xfrm>
          <a:off x="2760708" y="1417879"/>
          <a:ext cx="882442" cy="69835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6A80F-8CFF-4A80-9590-5D53564DB576}">
      <dsp:nvSpPr>
        <dsp:cNvPr id="0" name=""/>
        <dsp:cNvSpPr/>
      </dsp:nvSpPr>
      <dsp:spPr>
        <a:xfrm>
          <a:off x="3290760" y="1417879"/>
          <a:ext cx="882442" cy="69835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D8AB9-2BA2-426E-A1BD-FE5EEE8BE65F}">
      <dsp:nvSpPr>
        <dsp:cNvPr id="0" name=""/>
        <dsp:cNvSpPr/>
      </dsp:nvSpPr>
      <dsp:spPr>
        <a:xfrm>
          <a:off x="3821231" y="1417879"/>
          <a:ext cx="882442" cy="69835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BE2D6-325A-4E79-ABAE-7F30B4B5AFFD}">
      <dsp:nvSpPr>
        <dsp:cNvPr id="0" name=""/>
        <dsp:cNvSpPr/>
      </dsp:nvSpPr>
      <dsp:spPr>
        <a:xfrm>
          <a:off x="639661" y="1487714"/>
          <a:ext cx="3820146" cy="558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Features	: 9</a:t>
          </a:r>
          <a:endParaRPr lang="en-US" sz="2300" kern="1200" dirty="0"/>
        </a:p>
      </dsp:txBody>
      <dsp:txXfrm>
        <a:off x="639661" y="1487714"/>
        <a:ext cx="3820146" cy="5586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25D09-8468-4BF0-81C4-5A2F4A90CD93}">
      <dsp:nvSpPr>
        <dsp:cNvPr id="0" name=""/>
        <dsp:cNvSpPr/>
      </dsp:nvSpPr>
      <dsp:spPr>
        <a:xfrm>
          <a:off x="584280" y="186"/>
          <a:ext cx="3941703" cy="35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584280" y="186"/>
        <a:ext cx="3941703" cy="358336"/>
      </dsp:txXfrm>
    </dsp:sp>
    <dsp:sp modelId="{C244D3A8-1C88-4194-9D15-3EAEC91EFCF9}">
      <dsp:nvSpPr>
        <dsp:cNvPr id="0" name=""/>
        <dsp:cNvSpPr/>
      </dsp:nvSpPr>
      <dsp:spPr>
        <a:xfrm>
          <a:off x="584280" y="358523"/>
          <a:ext cx="922358" cy="72994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0FF14-9B32-45A4-9AAA-E1AF81827FD7}">
      <dsp:nvSpPr>
        <dsp:cNvPr id="0" name=""/>
        <dsp:cNvSpPr/>
      </dsp:nvSpPr>
      <dsp:spPr>
        <a:xfrm>
          <a:off x="1138309" y="358523"/>
          <a:ext cx="922358" cy="72994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FF2EC-7A5D-4CAC-969E-EF053C9A37B4}">
      <dsp:nvSpPr>
        <dsp:cNvPr id="0" name=""/>
        <dsp:cNvSpPr/>
      </dsp:nvSpPr>
      <dsp:spPr>
        <a:xfrm>
          <a:off x="1692775" y="358523"/>
          <a:ext cx="922358" cy="72994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DFC26-B234-4BFE-A957-793928AF5F49}">
      <dsp:nvSpPr>
        <dsp:cNvPr id="0" name=""/>
        <dsp:cNvSpPr/>
      </dsp:nvSpPr>
      <dsp:spPr>
        <a:xfrm>
          <a:off x="2246803" y="358523"/>
          <a:ext cx="922358" cy="72994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0DECD-3357-471F-A49E-CC8B5A34D23E}">
      <dsp:nvSpPr>
        <dsp:cNvPr id="0" name=""/>
        <dsp:cNvSpPr/>
      </dsp:nvSpPr>
      <dsp:spPr>
        <a:xfrm>
          <a:off x="2801269" y="358523"/>
          <a:ext cx="922358" cy="72994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6E844-C3D8-4AD7-B7A9-3588AC0FCAAD}">
      <dsp:nvSpPr>
        <dsp:cNvPr id="0" name=""/>
        <dsp:cNvSpPr/>
      </dsp:nvSpPr>
      <dsp:spPr>
        <a:xfrm>
          <a:off x="3355298" y="358523"/>
          <a:ext cx="922358" cy="72994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8D77F-66BB-4D61-BC08-C855A3512B54}">
      <dsp:nvSpPr>
        <dsp:cNvPr id="0" name=""/>
        <dsp:cNvSpPr/>
      </dsp:nvSpPr>
      <dsp:spPr>
        <a:xfrm>
          <a:off x="3909764" y="358523"/>
          <a:ext cx="922358" cy="72994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E3020-5C58-486A-86BC-B01CAA1CCA4D}">
      <dsp:nvSpPr>
        <dsp:cNvPr id="0" name=""/>
        <dsp:cNvSpPr/>
      </dsp:nvSpPr>
      <dsp:spPr>
        <a:xfrm>
          <a:off x="584280" y="431518"/>
          <a:ext cx="3992945" cy="5839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 </a:t>
          </a:r>
          <a:r>
            <a:rPr lang="en-US" sz="2300" kern="1200" dirty="0" err="1" smtClean="0"/>
            <a:t>hari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operasional</a:t>
          </a:r>
          <a:r>
            <a:rPr lang="en-US" sz="2300" kern="1200" dirty="0" smtClean="0"/>
            <a:t> 10.00 – 22.00</a:t>
          </a:r>
          <a:endParaRPr lang="en-US" sz="2300" kern="1200" dirty="0"/>
        </a:p>
      </dsp:txBody>
      <dsp:txXfrm>
        <a:off x="584280" y="431518"/>
        <a:ext cx="3992945" cy="583956"/>
      </dsp:txXfrm>
    </dsp:sp>
    <dsp:sp modelId="{6CD7F4CC-4A64-48BD-8B53-7B367D52B064}">
      <dsp:nvSpPr>
        <dsp:cNvPr id="0" name=""/>
        <dsp:cNvSpPr/>
      </dsp:nvSpPr>
      <dsp:spPr>
        <a:xfrm>
          <a:off x="584280" y="1124252"/>
          <a:ext cx="3941703" cy="35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584280" y="1124252"/>
        <a:ext cx="3941703" cy="358336"/>
      </dsp:txXfrm>
    </dsp:sp>
    <dsp:sp modelId="{C3B7BE16-28ED-4645-9496-64849F7DA75C}">
      <dsp:nvSpPr>
        <dsp:cNvPr id="0" name=""/>
        <dsp:cNvSpPr/>
      </dsp:nvSpPr>
      <dsp:spPr>
        <a:xfrm>
          <a:off x="584280" y="1482589"/>
          <a:ext cx="922358" cy="72994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89757-BA6E-4804-94CA-D0E465126E71}">
      <dsp:nvSpPr>
        <dsp:cNvPr id="0" name=""/>
        <dsp:cNvSpPr/>
      </dsp:nvSpPr>
      <dsp:spPr>
        <a:xfrm>
          <a:off x="1138309" y="1482589"/>
          <a:ext cx="922358" cy="72994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C5843-0E91-476A-ACD6-98C6D21FF931}">
      <dsp:nvSpPr>
        <dsp:cNvPr id="0" name=""/>
        <dsp:cNvSpPr/>
      </dsp:nvSpPr>
      <dsp:spPr>
        <a:xfrm>
          <a:off x="1692775" y="1482589"/>
          <a:ext cx="922358" cy="72994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5CBC3-F187-4D5F-A398-4CEFACE6F4F2}">
      <dsp:nvSpPr>
        <dsp:cNvPr id="0" name=""/>
        <dsp:cNvSpPr/>
      </dsp:nvSpPr>
      <dsp:spPr>
        <a:xfrm>
          <a:off x="2246803" y="1482589"/>
          <a:ext cx="922358" cy="72994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149B6-6B47-425A-B8B6-12A8A4F1BB16}">
      <dsp:nvSpPr>
        <dsp:cNvPr id="0" name=""/>
        <dsp:cNvSpPr/>
      </dsp:nvSpPr>
      <dsp:spPr>
        <a:xfrm>
          <a:off x="2801269" y="1482589"/>
          <a:ext cx="922358" cy="72994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6A80F-8CFF-4A80-9590-5D53564DB576}">
      <dsp:nvSpPr>
        <dsp:cNvPr id="0" name=""/>
        <dsp:cNvSpPr/>
      </dsp:nvSpPr>
      <dsp:spPr>
        <a:xfrm>
          <a:off x="3355298" y="1482589"/>
          <a:ext cx="922358" cy="72994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D8AB9-2BA2-426E-A1BD-FE5EEE8BE65F}">
      <dsp:nvSpPr>
        <dsp:cNvPr id="0" name=""/>
        <dsp:cNvSpPr/>
      </dsp:nvSpPr>
      <dsp:spPr>
        <a:xfrm>
          <a:off x="3909764" y="1482589"/>
          <a:ext cx="922358" cy="72994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BE2D6-325A-4E79-ABAE-7F30B4B5AFFD}">
      <dsp:nvSpPr>
        <dsp:cNvPr id="0" name=""/>
        <dsp:cNvSpPr/>
      </dsp:nvSpPr>
      <dsp:spPr>
        <a:xfrm>
          <a:off x="584280" y="1555583"/>
          <a:ext cx="3992945" cy="5839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 </a:t>
          </a:r>
          <a:r>
            <a:rPr lang="en-US" sz="2300" kern="1200" dirty="0" err="1" smtClean="0"/>
            <a:t>lokasi</a:t>
          </a:r>
          <a:r>
            <a:rPr lang="en-US" sz="2300" kern="1200" dirty="0" smtClean="0"/>
            <a:t> outlet</a:t>
          </a:r>
          <a:endParaRPr lang="en-US" sz="2300" kern="1200" dirty="0"/>
        </a:p>
      </dsp:txBody>
      <dsp:txXfrm>
        <a:off x="584280" y="1555583"/>
        <a:ext cx="3992945" cy="5839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58364-B01F-4ECF-ADD1-F1E18C9EB0DE}">
      <dsp:nvSpPr>
        <dsp:cNvPr id="0" name=""/>
        <dsp:cNvSpPr/>
      </dsp:nvSpPr>
      <dsp:spPr>
        <a:xfrm>
          <a:off x="0" y="144282"/>
          <a:ext cx="7325220" cy="831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Mineral water </a:t>
          </a:r>
          <a:r>
            <a:rPr lang="en-US" sz="2000" kern="1200" dirty="0" err="1" smtClean="0"/>
            <a:t>dapat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dikatakan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mendominasi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sepanjang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hari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mulai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dari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pagi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sampai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dengan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malam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24368" y="168650"/>
        <a:ext cx="6031899" cy="783238"/>
      </dsp:txXfrm>
    </dsp:sp>
    <dsp:sp modelId="{24CC1027-F730-43FA-9B91-4EDC09C788E9}">
      <dsp:nvSpPr>
        <dsp:cNvPr id="0" name=""/>
        <dsp:cNvSpPr/>
      </dsp:nvSpPr>
      <dsp:spPr>
        <a:xfrm>
          <a:off x="646342" y="1270362"/>
          <a:ext cx="7325220" cy="988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Rekomendasi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paket</a:t>
          </a:r>
          <a:r>
            <a:rPr lang="en-US" sz="2000" kern="1200" dirty="0" smtClean="0"/>
            <a:t> menu yang </a:t>
          </a:r>
          <a:r>
            <a:rPr lang="en-US" sz="2000" kern="1200" dirty="0" err="1" smtClean="0"/>
            <a:t>akan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ditawarkan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adalah</a:t>
          </a:r>
          <a:r>
            <a:rPr lang="en-US" sz="2000" kern="1200" dirty="0" smtClean="0"/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coffe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bg1"/>
              </a:solidFill>
            </a:rPr>
            <a:t>dengan</a:t>
          </a:r>
          <a:r>
            <a:rPr lang="en-US" sz="2000" kern="1200" dirty="0" smtClean="0">
              <a:solidFill>
                <a:schemeClr val="tx1"/>
              </a:solidFill>
            </a:rPr>
            <a:t> double cheese burger </a:t>
          </a:r>
          <a:r>
            <a:rPr lang="en-US" sz="2000" kern="1200" dirty="0" err="1" smtClean="0"/>
            <a:t>untuk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meningkatkan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produktivitas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penjualan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675290" y="1299310"/>
        <a:ext cx="5828252" cy="930466"/>
      </dsp:txXfrm>
    </dsp:sp>
    <dsp:sp modelId="{1923277E-E39D-4B19-914F-1AC3B1AC5333}">
      <dsp:nvSpPr>
        <dsp:cNvPr id="0" name=""/>
        <dsp:cNvSpPr/>
      </dsp:nvSpPr>
      <dsp:spPr>
        <a:xfrm>
          <a:off x="1292685" y="2621979"/>
          <a:ext cx="7325220" cy="1417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Stock minimal </a:t>
          </a:r>
          <a:r>
            <a:rPr lang="en-US" sz="2000" kern="1200" dirty="0" smtClean="0">
              <a:solidFill>
                <a:schemeClr val="tx1"/>
              </a:solidFill>
            </a:rPr>
            <a:t>cheese burger </a:t>
          </a:r>
          <a:r>
            <a:rPr lang="en-US" sz="2000" kern="1200" dirty="0" err="1" smtClean="0"/>
            <a:t>dapat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diketahui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dengan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persamaan</a:t>
          </a:r>
          <a:r>
            <a:rPr lang="en-US" sz="2000" kern="1200" dirty="0" smtClean="0"/>
            <a:t> polynomial. Dari polynomial regression </a:t>
          </a:r>
          <a:r>
            <a:rPr lang="en-US" sz="2000" kern="1200" dirty="0" err="1" smtClean="0"/>
            <a:t>didapat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bahwa</a:t>
          </a:r>
          <a:r>
            <a:rPr lang="en-US" sz="2000" kern="1200" dirty="0" smtClean="0"/>
            <a:t> stock minimal yang </a:t>
          </a:r>
          <a:r>
            <a:rPr lang="en-US" sz="2000" kern="1200" dirty="0" err="1" smtClean="0"/>
            <a:t>harus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disiapkan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sampai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dengan</a:t>
          </a:r>
          <a:r>
            <a:rPr lang="en-US" sz="2000" kern="1200" dirty="0" smtClean="0"/>
            <a:t> jam</a:t>
          </a:r>
          <a:r>
            <a:rPr lang="en-US" sz="2000" kern="1200" dirty="0" smtClean="0">
              <a:solidFill>
                <a:schemeClr val="tx1"/>
              </a:solidFill>
            </a:rPr>
            <a:t> 11.00 </a:t>
          </a:r>
          <a:r>
            <a:rPr lang="en-US" sz="2000" kern="1200" dirty="0" err="1" smtClean="0"/>
            <a:t>adalah</a:t>
          </a:r>
          <a:r>
            <a:rPr lang="en-US" sz="2000" kern="1200" dirty="0" smtClean="0"/>
            <a:t> </a:t>
          </a:r>
          <a:r>
            <a:rPr lang="en-US" sz="2000" kern="1200" dirty="0" smtClean="0">
              <a:solidFill>
                <a:schemeClr val="tx1"/>
              </a:solidFill>
            </a:rPr>
            <a:t>45 </a:t>
          </a:r>
          <a:r>
            <a:rPr lang="en-US" sz="2000" kern="1200" dirty="0" err="1" smtClean="0"/>
            <a:t>buah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sampai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dengan</a:t>
          </a:r>
          <a:r>
            <a:rPr lang="en-US" sz="2000" kern="1200" dirty="0" smtClean="0">
              <a:solidFill>
                <a:schemeClr val="tx1"/>
              </a:solidFill>
            </a:rPr>
            <a:t> 12.00 </a:t>
          </a:r>
          <a:r>
            <a:rPr lang="en-US" sz="2000" kern="1200" dirty="0" err="1" smtClean="0"/>
            <a:t>adalah</a:t>
          </a:r>
          <a:r>
            <a:rPr lang="en-US" sz="2000" kern="1200" dirty="0" smtClean="0"/>
            <a:t> </a:t>
          </a:r>
          <a:r>
            <a:rPr lang="en-US" sz="2000" kern="1200" dirty="0" smtClean="0">
              <a:solidFill>
                <a:schemeClr val="tx1"/>
              </a:solidFill>
            </a:rPr>
            <a:t>127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buah</a:t>
          </a:r>
          <a:endParaRPr lang="en-US" sz="2000" kern="1200" dirty="0"/>
        </a:p>
      </dsp:txBody>
      <dsp:txXfrm>
        <a:off x="1334207" y="2663501"/>
        <a:ext cx="5803104" cy="1334623"/>
      </dsp:txXfrm>
    </dsp:sp>
    <dsp:sp modelId="{C0D43F91-015B-4E74-8E57-38E68C2D7192}">
      <dsp:nvSpPr>
        <dsp:cNvPr id="0" name=""/>
        <dsp:cNvSpPr/>
      </dsp:nvSpPr>
      <dsp:spPr>
        <a:xfrm>
          <a:off x="6532491" y="875329"/>
          <a:ext cx="792728" cy="7927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710855" y="875329"/>
        <a:ext cx="436000" cy="596528"/>
      </dsp:txXfrm>
    </dsp:sp>
    <dsp:sp modelId="{457E060D-03B4-41EF-849B-069072894A33}">
      <dsp:nvSpPr>
        <dsp:cNvPr id="0" name=""/>
        <dsp:cNvSpPr/>
      </dsp:nvSpPr>
      <dsp:spPr>
        <a:xfrm>
          <a:off x="7178834" y="2290045"/>
          <a:ext cx="792728" cy="7927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357198" y="2290045"/>
        <a:ext cx="436000" cy="596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9EEF3B-14B4-4E02-BC7A-9BA9D8160565}" type="datetimeFigureOut">
              <a:rPr lang="en-US" smtClean="0"/>
              <a:t>09/03/2019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8739594-D8BB-41D0-82E6-5F0EB33EBE1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07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EF3B-14B4-4E02-BC7A-9BA9D8160565}" type="datetimeFigureOut">
              <a:rPr lang="en-US" smtClean="0"/>
              <a:t>09/03/2019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9594-D8BB-41D0-82E6-5F0EB33E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EF3B-14B4-4E02-BC7A-9BA9D8160565}" type="datetimeFigureOut">
              <a:rPr lang="en-US" smtClean="0"/>
              <a:t>09/03/2019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9594-D8BB-41D0-82E6-5F0EB33E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EF3B-14B4-4E02-BC7A-9BA9D8160565}" type="datetimeFigureOut">
              <a:rPr lang="en-US" smtClean="0"/>
              <a:t>09/03/2019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9594-D8BB-41D0-82E6-5F0EB33E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9EEF3B-14B4-4E02-BC7A-9BA9D8160565}" type="datetimeFigureOut">
              <a:rPr lang="en-US" smtClean="0"/>
              <a:t>09/03/2019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739594-D8BB-41D0-82E6-5F0EB33EBE1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92683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EF3B-14B4-4E02-BC7A-9BA9D8160565}" type="datetimeFigureOut">
              <a:rPr lang="en-US" smtClean="0"/>
              <a:t>09/03/2019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9594-D8BB-41D0-82E6-5F0EB33E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49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EF3B-14B4-4E02-BC7A-9BA9D8160565}" type="datetimeFigureOut">
              <a:rPr lang="en-US" smtClean="0"/>
              <a:t>09/03/2019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9594-D8BB-41D0-82E6-5F0EB33E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97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EF3B-14B4-4E02-BC7A-9BA9D8160565}" type="datetimeFigureOut">
              <a:rPr lang="en-US" smtClean="0"/>
              <a:t>09/03/2019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9594-D8BB-41D0-82E6-5F0EB33E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2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EF3B-14B4-4E02-BC7A-9BA9D8160565}" type="datetimeFigureOut">
              <a:rPr lang="en-US" smtClean="0"/>
              <a:t>09/03/2019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9594-D8BB-41D0-82E6-5F0EB33E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29EEF3B-14B4-4E02-BC7A-9BA9D8160565}" type="datetimeFigureOut">
              <a:rPr lang="en-US" smtClean="0"/>
              <a:t>09/03/2019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8739594-D8BB-41D0-82E6-5F0EB33EBE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81147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29EEF3B-14B4-4E02-BC7A-9BA9D8160565}" type="datetimeFigureOut">
              <a:rPr lang="en-US" smtClean="0"/>
              <a:t>09/03/2019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8739594-D8BB-41D0-82E6-5F0EB33E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7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9EEF3B-14B4-4E02-BC7A-9BA9D8160565}" type="datetimeFigureOut">
              <a:rPr lang="en-US" smtClean="0"/>
              <a:t>09/03/2019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739594-D8BB-41D0-82E6-5F0EB33EBE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673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2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12" Type="http://schemas.microsoft.com/office/2007/relationships/hdphoto" Target="../media/hdphoto12.wdp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5.xml"/><Relationship Id="rId10" Type="http://schemas.microsoft.com/office/2007/relationships/hdphoto" Target="../media/hdphoto11.wdp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2.png"/><Relationship Id="rId14" Type="http://schemas.microsoft.com/office/2007/relationships/hdphoto" Target="../media/hdphoto1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4.wdp"/><Relationship Id="rId18" Type="http://schemas.openxmlformats.org/officeDocument/2006/relationships/image" Target="../media/image8.png"/><Relationship Id="rId3" Type="http://schemas.openxmlformats.org/officeDocument/2006/relationships/diagramData" Target="../diagrams/data1.xml"/><Relationship Id="rId21" Type="http://schemas.microsoft.com/office/2007/relationships/hdphoto" Target="../media/hdphoto8.wdp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17" Type="http://schemas.microsoft.com/office/2007/relationships/hdphoto" Target="../media/hdphoto6.wdp"/><Relationship Id="rId25" Type="http://schemas.microsoft.com/office/2007/relationships/hdphoto" Target="../media/hdphoto10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11" Type="http://schemas.microsoft.com/office/2007/relationships/hdphoto" Target="../media/hdphoto3.wdp"/><Relationship Id="rId24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5" Type="http://schemas.microsoft.com/office/2007/relationships/hdphoto" Target="../media/hdphoto5.wdp"/><Relationship Id="rId23" Type="http://schemas.microsoft.com/office/2007/relationships/hdphoto" Target="../media/hdphoto9.wdp"/><Relationship Id="rId10" Type="http://schemas.openxmlformats.org/officeDocument/2006/relationships/image" Target="../media/image4.png"/><Relationship Id="rId19" Type="http://schemas.microsoft.com/office/2007/relationships/hdphoto" Target="../media/hdphoto7.wdp"/><Relationship Id="rId4" Type="http://schemas.openxmlformats.org/officeDocument/2006/relationships/diagramLayout" Target="../diagrams/layout1.xml"/><Relationship Id="rId9" Type="http://schemas.microsoft.com/office/2007/relationships/hdphoto" Target="../media/hdphoto2.wdp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201" y="5168385"/>
            <a:ext cx="3522283" cy="1269994"/>
          </a:xfrm>
        </p:spPr>
        <p:txBody>
          <a:bodyPr>
            <a:noAutofit/>
          </a:bodyPr>
          <a:lstStyle/>
          <a:p>
            <a:pPr algn="l"/>
            <a:r>
              <a:rPr lang="id-ID" noProof="1" smtClean="0"/>
              <a:t>Firli ilhami</a:t>
            </a:r>
          </a:p>
          <a:p>
            <a:pPr algn="l"/>
            <a:r>
              <a:rPr lang="id-ID" noProof="1" smtClean="0"/>
              <a:t>Dwilaras athina</a:t>
            </a:r>
          </a:p>
          <a:p>
            <a:pPr algn="l"/>
            <a:r>
              <a:rPr lang="id-ID" noProof="1" smtClean="0"/>
              <a:t>Tara ROMANTIKA</a:t>
            </a:r>
            <a:endParaRPr lang="id-ID" noProof="1"/>
          </a:p>
        </p:txBody>
      </p:sp>
      <p:pic>
        <p:nvPicPr>
          <p:cNvPr id="4" name="Picture 3" descr="C:\Users\lenovo\Downloads\burger-cartoon-vector-895857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35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787" y="1139871"/>
            <a:ext cx="3619240" cy="36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Up Ribbon 5"/>
          <p:cNvSpPr/>
          <p:nvPr/>
        </p:nvSpPr>
        <p:spPr>
          <a:xfrm>
            <a:off x="3519175" y="3858016"/>
            <a:ext cx="5250463" cy="977031"/>
          </a:xfrm>
          <a:prstGeom prst="ribbon2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latin typeface="Bahnschrift Condensed" panose="020B0502040204020203" pitchFamily="34" charset="0"/>
              </a:rPr>
              <a:t>BURGER STAR</a:t>
            </a:r>
            <a:endParaRPr lang="en-US" sz="3500" dirty="0">
              <a:latin typeface="Bahnschrift Condensed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68011" y="353026"/>
            <a:ext cx="3173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cap="all" spc="400" dirty="0" smtClean="0">
                <a:solidFill>
                  <a:schemeClr val="tx2"/>
                </a:solidFill>
              </a:rPr>
              <a:t>FILATa</a:t>
            </a:r>
            <a:r>
              <a:rPr lang="id-ID" dirty="0" smtClean="0"/>
              <a:t> </a:t>
            </a:r>
            <a:r>
              <a:rPr lang="id-ID" sz="2400" b="1" cap="all" spc="400" dirty="0" smtClean="0">
                <a:solidFill>
                  <a:schemeClr val="tx2"/>
                </a:solidFill>
              </a:rPr>
              <a:t>group</a:t>
            </a:r>
            <a:endParaRPr lang="id-ID" sz="2400" b="1" cap="all" spc="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RESULTS</a:t>
            </a:r>
            <a:endParaRPr lang="en-US" sz="4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28798570"/>
              </p:ext>
            </p:extLst>
          </p:nvPr>
        </p:nvGraphicFramePr>
        <p:xfrm>
          <a:off x="2141951" y="1156390"/>
          <a:ext cx="8617906" cy="4065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65753" y="1459471"/>
            <a:ext cx="601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204581" y="2651531"/>
            <a:ext cx="601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830884" y="4219372"/>
            <a:ext cx="601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3</a:t>
            </a:r>
            <a:endParaRPr lang="en-US" sz="3000" dirty="0"/>
          </a:p>
        </p:txBody>
      </p:sp>
      <p:pic>
        <p:nvPicPr>
          <p:cNvPr id="9" name="Picture 8" descr="Image result for iced coffee cartoon"/>
          <p:cNvPicPr/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736" b="93989" l="14044" r="87409">
                        <a14:foregroundMark x1="30266" y1="40801" x2="41404" y2="41712"/>
                        <a14:foregroundMark x1="56416" y1="42259" x2="66586" y2="40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0" t="4699" r="13250" b="6015"/>
          <a:stretch/>
        </p:blipFill>
        <p:spPr bwMode="auto">
          <a:xfrm>
            <a:off x="9632905" y="2244627"/>
            <a:ext cx="751171" cy="9865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Image result for double cheeseburger cartoon"/>
          <p:cNvPicPr/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01" t="15420" r="4000" b="21963"/>
          <a:stretch/>
        </p:blipFill>
        <p:spPr bwMode="auto">
          <a:xfrm>
            <a:off x="10373083" y="2432310"/>
            <a:ext cx="856574" cy="7988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Image result for mineral water cartoon"/>
          <p:cNvPicPr/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45800" y1="8611" x2="53300" y2="8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00" t="2084" r="29750" b="8333"/>
          <a:stretch/>
        </p:blipFill>
        <p:spPr bwMode="auto">
          <a:xfrm>
            <a:off x="8069761" y="899637"/>
            <a:ext cx="585723" cy="9944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Image result for burger"/>
          <p:cNvPicPr/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4800" y1="14313" x2="49800" y2="3149"/>
                        <a14:foregroundMark x1="50500" y1="3817" x2="72000" y2="6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21"/>
          <a:stretch/>
        </p:blipFill>
        <p:spPr bwMode="auto">
          <a:xfrm>
            <a:off x="6977347" y="5877809"/>
            <a:ext cx="487976" cy="482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Image result for burger"/>
          <p:cNvPicPr/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4800" y1="14313" x2="49800" y2="3149"/>
                        <a14:foregroundMark x1="50500" y1="3817" x2="72000" y2="6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21"/>
          <a:stretch/>
        </p:blipFill>
        <p:spPr bwMode="auto">
          <a:xfrm>
            <a:off x="7519915" y="5877809"/>
            <a:ext cx="487976" cy="482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 descr="Image result for burger"/>
          <p:cNvPicPr/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4800" y1="14313" x2="49800" y2="3149"/>
                        <a14:foregroundMark x1="50500" y1="3817" x2="72000" y2="6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21"/>
          <a:stretch/>
        </p:blipFill>
        <p:spPr bwMode="auto">
          <a:xfrm>
            <a:off x="8062483" y="5877809"/>
            <a:ext cx="487976" cy="482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Image result for burger"/>
          <p:cNvPicPr/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4800" y1="14313" x2="49800" y2="3149"/>
                        <a14:foregroundMark x1="50500" y1="3817" x2="72000" y2="6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21"/>
          <a:stretch/>
        </p:blipFill>
        <p:spPr bwMode="auto">
          <a:xfrm>
            <a:off x="8605051" y="5877809"/>
            <a:ext cx="487976" cy="482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Image result for burger"/>
          <p:cNvPicPr/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4800" y1="14313" x2="49800" y2="3149"/>
                        <a14:foregroundMark x1="50500" y1="3817" x2="72000" y2="6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21"/>
          <a:stretch/>
        </p:blipFill>
        <p:spPr bwMode="auto">
          <a:xfrm>
            <a:off x="9147619" y="5877809"/>
            <a:ext cx="487976" cy="482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Image result for burger"/>
          <p:cNvPicPr/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4800" y1="14313" x2="49800" y2="3149"/>
                        <a14:foregroundMark x1="50500" y1="3817" x2="72000" y2="6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21"/>
          <a:stretch/>
        </p:blipFill>
        <p:spPr bwMode="auto">
          <a:xfrm>
            <a:off x="9688757" y="5877809"/>
            <a:ext cx="487976" cy="482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Image result for burger"/>
          <p:cNvPicPr/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4800" y1="14313" x2="49800" y2="3149"/>
                        <a14:foregroundMark x1="50500" y1="3817" x2="72000" y2="6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21"/>
          <a:stretch/>
        </p:blipFill>
        <p:spPr bwMode="auto">
          <a:xfrm>
            <a:off x="10229895" y="5877809"/>
            <a:ext cx="487976" cy="482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 descr="Image result for burger"/>
          <p:cNvPicPr/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4800" y1="14313" x2="49800" y2="3149"/>
                        <a14:foregroundMark x1="50500" y1="3817" x2="72000" y2="6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21"/>
          <a:stretch/>
        </p:blipFill>
        <p:spPr bwMode="auto">
          <a:xfrm>
            <a:off x="6977347" y="5279582"/>
            <a:ext cx="487976" cy="482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 descr="Image result for burger"/>
          <p:cNvPicPr/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4800" y1="14313" x2="49800" y2="3149"/>
                        <a14:foregroundMark x1="50500" y1="3817" x2="72000" y2="6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21"/>
          <a:stretch/>
        </p:blipFill>
        <p:spPr bwMode="auto">
          <a:xfrm>
            <a:off x="5892211" y="5286492"/>
            <a:ext cx="487976" cy="482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494566" y="5319539"/>
            <a:ext cx="92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11.00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64738" y="5891455"/>
            <a:ext cx="92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12.00</a:t>
            </a:r>
            <a:endParaRPr lang="en-US" sz="2400" dirty="0"/>
          </a:p>
        </p:txBody>
      </p:sp>
      <p:pic>
        <p:nvPicPr>
          <p:cNvPr id="28" name="Picture 27" descr="Image result for burger"/>
          <p:cNvPicPr/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4800" y1="14313" x2="49800" y2="3149"/>
                        <a14:foregroundMark x1="50500" y1="3817" x2="72000" y2="6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21"/>
          <a:stretch/>
        </p:blipFill>
        <p:spPr bwMode="auto">
          <a:xfrm>
            <a:off x="6434779" y="5891455"/>
            <a:ext cx="487976" cy="482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8" descr="Image result for burger"/>
          <p:cNvPicPr/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4800" y1="14313" x2="49800" y2="3149"/>
                        <a14:foregroundMark x1="50500" y1="3817" x2="72000" y2="6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21"/>
          <a:stretch/>
        </p:blipFill>
        <p:spPr bwMode="auto">
          <a:xfrm>
            <a:off x="6434779" y="5279582"/>
            <a:ext cx="487976" cy="482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Picture 29" descr="Image result for burger"/>
          <p:cNvPicPr/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4800" y1="14313" x2="49800" y2="3149"/>
                        <a14:foregroundMark x1="50500" y1="3817" x2="72000" y2="6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21"/>
          <a:stretch/>
        </p:blipFill>
        <p:spPr bwMode="auto">
          <a:xfrm>
            <a:off x="5892211" y="5891455"/>
            <a:ext cx="487976" cy="482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69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METODE CRISP-DM</a:t>
            </a:r>
            <a:endParaRPr lang="en-US" sz="4000" dirty="0"/>
          </a:p>
        </p:txBody>
      </p:sp>
      <p:pic>
        <p:nvPicPr>
          <p:cNvPr id="4" name="image1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31117" y="1455116"/>
            <a:ext cx="5219444" cy="49331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870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BUSINESS UNDERSTANDING</a:t>
            </a:r>
            <a:endParaRPr lang="en-US" sz="4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30892704"/>
              </p:ext>
            </p:extLst>
          </p:nvPr>
        </p:nvGraphicFramePr>
        <p:xfrm>
          <a:off x="2194839" y="1870130"/>
          <a:ext cx="8364602" cy="3699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Image result for burger"/>
          <p:cNvPicPr/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4800" y1="14313" x2="49800" y2="3149"/>
                        <a14:foregroundMark x1="50500" y1="3817" x2="72000" y2="6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21"/>
          <a:stretch/>
        </p:blipFill>
        <p:spPr bwMode="auto">
          <a:xfrm>
            <a:off x="7209772" y="2082257"/>
            <a:ext cx="656573" cy="5953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Image result for coke cartoon"/>
          <p:cNvPicPr/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24" t="4348" r="20476" b="4782"/>
          <a:stretch/>
        </p:blipFill>
        <p:spPr bwMode="auto">
          <a:xfrm>
            <a:off x="8074068" y="2040274"/>
            <a:ext cx="438411" cy="6793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Image result for iced coffee cartoon"/>
          <p:cNvPicPr/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736" b="93989" l="14044" r="87409">
                        <a14:foregroundMark x1="30266" y1="40801" x2="41404" y2="41712"/>
                        <a14:foregroundMark x1="56416" y1="42259" x2="66586" y2="40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0" t="4699" r="13250" b="6015"/>
          <a:stretch/>
        </p:blipFill>
        <p:spPr bwMode="auto">
          <a:xfrm>
            <a:off x="8643350" y="1949297"/>
            <a:ext cx="573196" cy="7283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Image result for mineral water cartoon"/>
          <p:cNvPicPr/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45800" y1="8611" x2="53300" y2="8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00" t="2084" r="29750" b="8333"/>
          <a:stretch/>
        </p:blipFill>
        <p:spPr bwMode="auto">
          <a:xfrm>
            <a:off x="9347417" y="1963954"/>
            <a:ext cx="425984" cy="7174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Image result for gopay"/>
          <p:cNvPicPr/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9615" y1="46154" x2="9295" y2="53846"/>
                        <a14:foregroundMark x1="21795" y1="47436" x2="21955" y2="55449"/>
                        <a14:foregroundMark x1="59135" y1="45192" x2="59135" y2="58333"/>
                        <a14:foregroundMark x1="72917" y1="46795" x2="71154" y2="63462"/>
                        <a14:foregroundMark x1="83814" y1="45833" x2="86378" y2="5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89" t="25778" r="5555" b="24445"/>
          <a:stretch/>
        </p:blipFill>
        <p:spPr bwMode="auto">
          <a:xfrm>
            <a:off x="7209772" y="5142179"/>
            <a:ext cx="1032354" cy="3695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Image result for dana logo"/>
          <p:cNvPicPr/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>
                        <a14:foregroundMark x1="12679" y1="50995" x2="20880" y2="50578"/>
                        <a14:foregroundMark x1="36449" y1="39935" x2="36657" y2="57335"/>
                        <a14:foregroundMark x1="55116" y1="43498" x2="52669" y2="50995"/>
                        <a14:foregroundMark x1="71544" y1="43869" x2="69773" y2="54142"/>
                        <a14:foregroundMark x1="89326" y1="43869" x2="86436" y2="54558"/>
                        <a14:foregroundMark x1="8670" y1="49005" x2="19787" y2="44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2" t="22134" b="22134"/>
          <a:stretch/>
        </p:blipFill>
        <p:spPr bwMode="auto">
          <a:xfrm>
            <a:off x="9255658" y="5175379"/>
            <a:ext cx="1085590" cy="359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Image result for link aja logo"/>
          <p:cNvPicPr/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100000">
                        <a14:foregroundMark x1="7422" y1="17969" x2="8984" y2="69141"/>
                        <a14:foregroundMark x1="19336" y1="19141" x2="19141" y2="32227"/>
                        <a14:foregroundMark x1="38086" y1="25781" x2="37305" y2="38281"/>
                        <a14:foregroundMark x1="39258" y1="19336" x2="39258" y2="19336"/>
                        <a14:foregroundMark x1="46484" y1="25391" x2="45508" y2="38477"/>
                        <a14:foregroundMark x1="67578" y1="19922" x2="67188" y2="34180"/>
                        <a14:foregroundMark x1="27148" y1="47266" x2="22852" y2="58398"/>
                        <a14:foregroundMark x1="42969" y1="51953" x2="39063" y2="66797"/>
                        <a14:foregroundMark x1="42578" y1="44531" x2="42578" y2="44531"/>
                        <a14:foregroundMark x1="51367" y1="52734" x2="49414" y2="58008"/>
                        <a14:foregroundMark x1="71289" y1="48828" x2="70313" y2="58203"/>
                        <a14:foregroundMark x1="69141" y1="65430" x2="69141" y2="65430"/>
                        <a14:foregroundMark x1="26172" y1="82617" x2="46094" y2="77148"/>
                        <a14:foregroundMark x1="89258" y1="26172" x2="95508" y2="70313"/>
                        <a14:foregroundMark x1="87109" y1="81055" x2="25391" y2="88086"/>
                        <a14:foregroundMark x1="11523" y1="21094" x2="12500" y2="53516"/>
                        <a14:foregroundMark x1="7422" y1="6445" x2="92383" y2="5859"/>
                        <a14:foregroundMark x1="87109" y1="11328" x2="81250" y2="57813"/>
                        <a14:foregroundMark x1="72266" y1="30859" x2="74805" y2="35547"/>
                        <a14:foregroundMark x1="15039" y1="13477" x2="82227" y2="12305"/>
                        <a14:foregroundMark x1="6250" y1="9766" x2="12305" y2="19727"/>
                        <a14:foregroundMark x1="3320" y1="9375" x2="5078" y2="84375"/>
                        <a14:foregroundMark x1="4883" y1="90234" x2="83203" y2="95508"/>
                        <a14:foregroundMark x1="13086" y1="64648" x2="26367" y2="73242"/>
                        <a14:foregroundMark x1="50586" y1="77539" x2="77539" y2="75195"/>
                        <a14:foregroundMark x1="78711" y1="63477" x2="90625" y2="87109"/>
                        <a14:foregroundMark x1="92188" y1="10352" x2="96680" y2="48633"/>
                        <a14:foregroundMark x1="42578" y1="17773" x2="77930" y2="14844"/>
                        <a14:foregroundMark x1="27539" y1="16016" x2="27930" y2="31836"/>
                        <a14:foregroundMark x1="35938" y1="44727" x2="37109" y2="56055"/>
                        <a14:foregroundMark x1="19727" y1="47070" x2="10156" y2="77734"/>
                        <a14:foregroundMark x1="3125" y1="91992" x2="46875" y2="96875"/>
                        <a14:foregroundMark x1="31055" y1="75781" x2="70703" y2="70898"/>
                        <a14:foregroundMark x1="54297" y1="45508" x2="72070" y2="41406"/>
                        <a14:foregroundMark x1="43750" y1="19531" x2="59180" y2="21094"/>
                        <a14:foregroundMark x1="77148" y1="56445" x2="96484" y2="81055"/>
                        <a14:foregroundMark x1="79297" y1="75586" x2="82813" y2="75195"/>
                        <a14:foregroundMark x1="96484" y1="86523" x2="87305" y2="95313"/>
                        <a14:foregroundMark x1="47070" y1="68359" x2="63281" y2="71875"/>
                        <a14:foregroundMark x1="48438" y1="43750" x2="55273" y2="45313"/>
                        <a14:foregroundMark x1="32422" y1="42188" x2="38281" y2="44531"/>
                        <a14:foregroundMark x1="42578" y1="22852" x2="40820" y2="34961"/>
                        <a14:foregroundMark x1="51367" y1="30078" x2="50391" y2="37500"/>
                        <a14:foregroundMark x1="57031" y1="56641" x2="56055" y2="59375"/>
                        <a14:foregroundMark x1="67188" y1="51367" x2="65820" y2="58984"/>
                        <a14:foregroundMark x1="27539" y1="54688" x2="27539" y2="5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36" y="5103107"/>
            <a:ext cx="491647" cy="44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155" y="4969941"/>
            <a:ext cx="616385" cy="713990"/>
          </a:xfrm>
          <a:prstGeom prst="rect">
            <a:avLst/>
          </a:prstGeom>
        </p:spPr>
      </p:pic>
      <p:pic>
        <p:nvPicPr>
          <p:cNvPr id="17" name="Picture 16" descr="Image result for ovo"/>
          <p:cNvPicPr/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0" r="100000">
                        <a14:foregroundMark x1="40000" y1="34321" x2="46250" y2="56049"/>
                        <a14:foregroundMark x1="67778" y1="36543" x2="65694" y2="52840"/>
                        <a14:foregroundMark x1="11795" y1="40741" x2="12821" y2="54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51" t="21333" r="9249" b="20889"/>
          <a:stretch/>
        </p:blipFill>
        <p:spPr bwMode="auto">
          <a:xfrm>
            <a:off x="8411098" y="5151125"/>
            <a:ext cx="663488" cy="4077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7147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ANALYSIS GOALS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33463308"/>
              </p:ext>
            </p:extLst>
          </p:nvPr>
        </p:nvGraphicFramePr>
        <p:xfrm>
          <a:off x="2432833" y="1634066"/>
          <a:ext cx="7926192" cy="4115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8356" y="2167003"/>
            <a:ext cx="551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3118980" y="3434220"/>
            <a:ext cx="551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2830880" y="4663859"/>
            <a:ext cx="551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865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Data Understanding </a:t>
            </a:r>
            <a:endParaRPr lang="en-US" sz="4000" dirty="0"/>
          </a:p>
        </p:txBody>
      </p:sp>
      <p:pic>
        <p:nvPicPr>
          <p:cNvPr id="4" name="image1.png"/>
          <p:cNvPicPr/>
          <p:nvPr/>
        </p:nvPicPr>
        <p:blipFill rotWithShape="1">
          <a:blip r:embed="rId2"/>
          <a:srcRect t="13502" b="46378"/>
          <a:stretch/>
        </p:blipFill>
        <p:spPr>
          <a:xfrm>
            <a:off x="1483349" y="4872623"/>
            <a:ext cx="9714979" cy="1365339"/>
          </a:xfrm>
          <a:prstGeom prst="rect">
            <a:avLst/>
          </a:prstGeom>
          <a:ln/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76716292"/>
              </p:ext>
            </p:extLst>
          </p:nvPr>
        </p:nvGraphicFramePr>
        <p:xfrm>
          <a:off x="907153" y="2312928"/>
          <a:ext cx="5343336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93310551"/>
              </p:ext>
            </p:extLst>
          </p:nvPr>
        </p:nvGraphicFramePr>
        <p:xfrm>
          <a:off x="6207749" y="2267211"/>
          <a:ext cx="5416404" cy="221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ectangle 8"/>
          <p:cNvSpPr/>
          <p:nvPr/>
        </p:nvSpPr>
        <p:spPr>
          <a:xfrm>
            <a:off x="1891430" y="1478071"/>
            <a:ext cx="3131507" cy="6137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Komponen</a:t>
            </a:r>
            <a:r>
              <a:rPr lang="en-US" sz="2000" dirty="0" smtClean="0"/>
              <a:t> Dataset</a:t>
            </a:r>
          </a:p>
          <a:p>
            <a:pPr algn="ctr"/>
            <a:r>
              <a:rPr lang="en-US" sz="2000" dirty="0" smtClean="0"/>
              <a:t>Burger Star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292235" y="1478071"/>
            <a:ext cx="3131507" cy="6137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Sampel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Dataset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07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DATA PREPARATION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818361" y="1417317"/>
            <a:ext cx="3131507" cy="6137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Missing Value </a:t>
            </a:r>
            <a:r>
              <a:rPr lang="en-US" sz="2000" dirty="0" smtClean="0"/>
              <a:t>Detection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144010" y="1417317"/>
            <a:ext cx="3131507" cy="6137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Outliers</a:t>
            </a:r>
            <a:r>
              <a:rPr lang="en-US" sz="2000" dirty="0" smtClean="0"/>
              <a:t> Detection</a:t>
            </a:r>
            <a:endParaRPr lang="en-US" sz="2000" dirty="0"/>
          </a:p>
        </p:txBody>
      </p:sp>
      <p:pic>
        <p:nvPicPr>
          <p:cNvPr id="6" name="image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55339" y="2305572"/>
            <a:ext cx="3257550" cy="2171700"/>
          </a:xfrm>
          <a:prstGeom prst="rect">
            <a:avLst/>
          </a:prstGeom>
          <a:ln/>
        </p:spPr>
      </p:pic>
      <p:sp>
        <p:nvSpPr>
          <p:cNvPr id="7" name="Rectangle 6"/>
          <p:cNvSpPr/>
          <p:nvPr/>
        </p:nvSpPr>
        <p:spPr>
          <a:xfrm>
            <a:off x="1818361" y="4893924"/>
            <a:ext cx="3131507" cy="4191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missing value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image3.png"/>
          <p:cNvPicPr/>
          <p:nvPr/>
        </p:nvPicPr>
        <p:blipFill>
          <a:blip r:embed="rId3"/>
          <a:srcRect t="19596" r="26470" b="2319"/>
          <a:stretch>
            <a:fillRect/>
          </a:stretch>
        </p:blipFill>
        <p:spPr>
          <a:xfrm>
            <a:off x="7144010" y="2305572"/>
            <a:ext cx="3270016" cy="1514867"/>
          </a:xfrm>
          <a:prstGeom prst="rect">
            <a:avLst/>
          </a:prstGeom>
          <a:ln/>
        </p:spPr>
      </p:pic>
      <p:pic>
        <p:nvPicPr>
          <p:cNvPr id="9" name="image9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144010" y="3911481"/>
            <a:ext cx="3270016" cy="1582225"/>
          </a:xfrm>
          <a:prstGeom prst="rect">
            <a:avLst/>
          </a:prstGeom>
          <a:ln/>
        </p:spPr>
      </p:pic>
      <p:sp>
        <p:nvSpPr>
          <p:cNvPr id="10" name="Rectangle 9"/>
          <p:cNvSpPr/>
          <p:nvPr/>
        </p:nvSpPr>
        <p:spPr>
          <a:xfrm>
            <a:off x="6062957" y="5697482"/>
            <a:ext cx="5432121" cy="972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Terdapat</a:t>
            </a:r>
            <a:r>
              <a:rPr lang="en-US" dirty="0" smtClean="0">
                <a:solidFill>
                  <a:schemeClr val="tx1"/>
                </a:solidFill>
              </a:rPr>
              <a:t> 1 outliers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‘Amount Drink’ </a:t>
            </a:r>
            <a:r>
              <a:rPr lang="en-US" dirty="0" err="1" smtClean="0">
                <a:solidFill>
                  <a:schemeClr val="tx1"/>
                </a:solidFill>
              </a:rPr>
              <a:t>namun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nilainya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jauh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maksimumnya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perlu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dihilangkan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983244" y="4477272"/>
            <a:ext cx="292273" cy="2575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275518" y="4133589"/>
            <a:ext cx="484340" cy="34368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22280" y="3939323"/>
            <a:ext cx="98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07171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/>
              <a:t>GOALS 1 : EXPLORATORY DATA ANALYSIS</a:t>
            </a:r>
            <a:endParaRPr lang="en-US" sz="3500" dirty="0"/>
          </a:p>
        </p:txBody>
      </p:sp>
      <p:pic>
        <p:nvPicPr>
          <p:cNvPr id="4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3016" y="1270395"/>
            <a:ext cx="4371719" cy="2850668"/>
          </a:xfrm>
          <a:prstGeom prst="rect">
            <a:avLst/>
          </a:prstGeom>
          <a:ln/>
        </p:spPr>
      </p:pic>
      <p:pic>
        <p:nvPicPr>
          <p:cNvPr id="5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64515" y="1270395"/>
            <a:ext cx="4253184" cy="2850668"/>
          </a:xfrm>
          <a:prstGeom prst="rect">
            <a:avLst/>
          </a:prstGeom>
          <a:ln/>
        </p:spPr>
      </p:pic>
      <p:pic>
        <p:nvPicPr>
          <p:cNvPr id="6" name="image8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973855" y="1270395"/>
            <a:ext cx="4395135" cy="2850668"/>
          </a:xfrm>
          <a:prstGeom prst="rect">
            <a:avLst/>
          </a:prstGeom>
          <a:ln/>
        </p:spPr>
      </p:pic>
      <p:cxnSp>
        <p:nvCxnSpPr>
          <p:cNvPr id="8" name="Straight Connector 7"/>
          <p:cNvCxnSpPr/>
          <p:nvPr/>
        </p:nvCxnSpPr>
        <p:spPr>
          <a:xfrm>
            <a:off x="4521896" y="1270395"/>
            <a:ext cx="0" cy="32389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19370" y="1257869"/>
            <a:ext cx="0" cy="32389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69938" y="4432220"/>
            <a:ext cx="2838183" cy="4080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Pagi</a:t>
            </a:r>
            <a:r>
              <a:rPr lang="en-US" sz="2000" dirty="0" smtClean="0"/>
              <a:t> : 10.00 – 11.59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052459" y="4432220"/>
            <a:ext cx="2838183" cy="4080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Siang : 12.00 – 15.59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774776" y="4432220"/>
            <a:ext cx="2838183" cy="4080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Siang : 16.00 – 22.00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2405372" y="3682652"/>
            <a:ext cx="1143519" cy="5135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33677" y="3705711"/>
            <a:ext cx="1143519" cy="5135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223967" y="3670126"/>
            <a:ext cx="1143519" cy="5135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189735" y="1968674"/>
            <a:ext cx="1143519" cy="5135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77131" y="5891209"/>
            <a:ext cx="3131507" cy="4191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Mineral Water </a:t>
            </a:r>
            <a:r>
              <a:rPr lang="en-US" dirty="0" err="1" smtClean="0">
                <a:solidFill>
                  <a:schemeClr val="tx1"/>
                </a:solidFill>
              </a:rPr>
              <a:t>mendominasi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28113" y="5804571"/>
            <a:ext cx="3131507" cy="5924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Mineral Water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Coke </a:t>
            </a:r>
            <a:r>
              <a:rPr lang="en-US" dirty="0" err="1" smtClean="0">
                <a:solidFill>
                  <a:schemeClr val="tx1"/>
                </a:solidFill>
              </a:rPr>
              <a:t>berimbang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89029" y="4947781"/>
            <a:ext cx="1669612" cy="8567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922729" y="4947781"/>
            <a:ext cx="1548822" cy="8567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223967" y="4971713"/>
            <a:ext cx="1" cy="6775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GOALS </a:t>
            </a:r>
            <a:r>
              <a:rPr lang="en-US" sz="4000" dirty="0" smtClean="0"/>
              <a:t>2 </a:t>
            </a:r>
            <a:r>
              <a:rPr lang="en-US" sz="4000" dirty="0"/>
              <a:t>: </a:t>
            </a:r>
            <a:r>
              <a:rPr lang="en-US" sz="4000" dirty="0" smtClean="0"/>
              <a:t>association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65452" y="1386003"/>
            <a:ext cx="3495686" cy="4451126"/>
            <a:chOff x="1301782" y="1686627"/>
            <a:chExt cx="3495686" cy="4451126"/>
          </a:xfrm>
        </p:grpSpPr>
        <p:pic>
          <p:nvPicPr>
            <p:cNvPr id="4" name="image2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301782" y="1686627"/>
              <a:ext cx="3495686" cy="1983499"/>
            </a:xfrm>
            <a:prstGeom prst="rect">
              <a:avLst/>
            </a:prstGeom>
            <a:ln/>
          </p:spPr>
        </p:pic>
        <p:pic>
          <p:nvPicPr>
            <p:cNvPr id="5" name="image6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301782" y="3670126"/>
              <a:ext cx="3495686" cy="2467627"/>
            </a:xfrm>
            <a:prstGeom prst="rect">
              <a:avLst/>
            </a:prstGeom>
            <a:ln/>
          </p:spPr>
        </p:pic>
        <p:sp>
          <p:nvSpPr>
            <p:cNvPr id="6" name="Rectangle 5"/>
            <p:cNvSpPr/>
            <p:nvPr/>
          </p:nvSpPr>
          <p:spPr>
            <a:xfrm>
              <a:off x="2229633" y="2091847"/>
              <a:ext cx="1640909" cy="2004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04997" y="4797469"/>
              <a:ext cx="438411" cy="17536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ight Arrow 7"/>
          <p:cNvSpPr/>
          <p:nvPr/>
        </p:nvSpPr>
        <p:spPr>
          <a:xfrm>
            <a:off x="5450387" y="1674101"/>
            <a:ext cx="712418" cy="425884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88989" y="1455222"/>
            <a:ext cx="4496843" cy="224589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Peluang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pembelian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coffe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sampel</a:t>
            </a:r>
            <a:r>
              <a:rPr lang="en-US" dirty="0" smtClean="0">
                <a:solidFill>
                  <a:schemeClr val="tx1"/>
                </a:solidFill>
              </a:rPr>
              <a:t> data </a:t>
            </a:r>
            <a:r>
              <a:rPr lang="en-US" dirty="0" err="1" smtClean="0">
                <a:solidFill>
                  <a:schemeClr val="tx1"/>
                </a:solidFill>
              </a:rPr>
              <a:t>senilai</a:t>
            </a:r>
            <a:r>
              <a:rPr lang="en-US" dirty="0" smtClean="0">
                <a:solidFill>
                  <a:schemeClr val="tx1"/>
                </a:solidFill>
              </a:rPr>
              <a:t> 7.70%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Dari </a:t>
            </a:r>
            <a:r>
              <a:rPr lang="en-US" dirty="0" err="1" smtClean="0">
                <a:solidFill>
                  <a:schemeClr val="tx1"/>
                </a:solidFill>
              </a:rPr>
              <a:t>seluruh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penjualan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coffe</a:t>
            </a:r>
            <a:r>
              <a:rPr lang="en-US" dirty="0" smtClean="0">
                <a:solidFill>
                  <a:schemeClr val="tx1"/>
                </a:solidFill>
              </a:rPr>
              <a:t>, 27.27% </a:t>
            </a:r>
            <a:r>
              <a:rPr lang="en-US" dirty="0" err="1" smtClean="0">
                <a:solidFill>
                  <a:schemeClr val="tx1"/>
                </a:solidFill>
              </a:rPr>
              <a:t>pembelian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coffe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disertai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double cheese burger.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Peluang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pembelian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coffe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double cheese burger 1.23kali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pembelian</a:t>
            </a:r>
            <a:r>
              <a:rPr lang="en-US" dirty="0" smtClean="0">
                <a:solidFill>
                  <a:schemeClr val="tx1"/>
                </a:solidFill>
              </a:rPr>
              <a:t> double cheese burger.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450387" y="4371585"/>
            <a:ext cx="712418" cy="425884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88989" y="4233800"/>
            <a:ext cx="4496843" cy="20748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Peluang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pembelian</a:t>
            </a:r>
            <a:r>
              <a:rPr lang="en-US" dirty="0" smtClean="0">
                <a:solidFill>
                  <a:schemeClr val="tx1"/>
                </a:solidFill>
              </a:rPr>
              <a:t> coke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sampel</a:t>
            </a:r>
            <a:r>
              <a:rPr lang="en-US" dirty="0" smtClean="0">
                <a:solidFill>
                  <a:schemeClr val="tx1"/>
                </a:solidFill>
              </a:rPr>
              <a:t> data </a:t>
            </a:r>
            <a:r>
              <a:rPr lang="en-US" dirty="0" err="1" smtClean="0">
                <a:solidFill>
                  <a:schemeClr val="tx1"/>
                </a:solidFill>
              </a:rPr>
              <a:t>senilai</a:t>
            </a:r>
            <a:r>
              <a:rPr lang="en-US" dirty="0" smtClean="0">
                <a:solidFill>
                  <a:schemeClr val="tx1"/>
                </a:solidFill>
              </a:rPr>
              <a:t> 17.95%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Dari </a:t>
            </a:r>
            <a:r>
              <a:rPr lang="en-US" dirty="0" err="1" smtClean="0">
                <a:solidFill>
                  <a:schemeClr val="tx1"/>
                </a:solidFill>
              </a:rPr>
              <a:t>seluruh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penjualan</a:t>
            </a:r>
            <a:r>
              <a:rPr lang="en-US" dirty="0" smtClean="0">
                <a:solidFill>
                  <a:schemeClr val="tx1"/>
                </a:solidFill>
              </a:rPr>
              <a:t> coke, 100% </a:t>
            </a:r>
            <a:r>
              <a:rPr lang="en-US" dirty="0" err="1" smtClean="0">
                <a:solidFill>
                  <a:schemeClr val="tx1"/>
                </a:solidFill>
              </a:rPr>
              <a:t>pembelian</a:t>
            </a:r>
            <a:r>
              <a:rPr lang="en-US" dirty="0" smtClean="0">
                <a:solidFill>
                  <a:schemeClr val="tx1"/>
                </a:solidFill>
              </a:rPr>
              <a:t> coke </a:t>
            </a:r>
            <a:r>
              <a:rPr lang="en-US" dirty="0" err="1" smtClean="0">
                <a:solidFill>
                  <a:schemeClr val="tx1"/>
                </a:solidFill>
              </a:rPr>
              <a:t>disertai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cheese burger.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Peluang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pembelian</a:t>
            </a:r>
            <a:r>
              <a:rPr lang="en-US" dirty="0" smtClean="0">
                <a:solidFill>
                  <a:schemeClr val="tx1"/>
                </a:solidFill>
              </a:rPr>
              <a:t> coke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cheese burger 4.52kali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pembelian</a:t>
            </a:r>
            <a:r>
              <a:rPr lang="en-US" dirty="0" smtClean="0">
                <a:solidFill>
                  <a:schemeClr val="tx1"/>
                </a:solidFill>
              </a:rPr>
              <a:t> cheese burger.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49159" y="1416549"/>
            <a:ext cx="4789640" cy="3293237"/>
          </a:xfrm>
          <a:prstGeom prst="rect">
            <a:avLst/>
          </a:prstGeom>
          <a:ln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GOALS 3 : POLYNOMIAL REGRESSION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3333419" y="5012059"/>
            <a:ext cx="6023524" cy="9663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d-ID" dirty="0">
                <a:solidFill>
                  <a:schemeClr val="tx1"/>
                </a:solidFill>
              </a:rPr>
              <a:t>Dengan menggunakan regresi polinomial (tingkat </a:t>
            </a:r>
            <a:r>
              <a:rPr lang="id-ID" dirty="0" smtClean="0">
                <a:solidFill>
                  <a:schemeClr val="tx1"/>
                </a:solidFill>
              </a:rPr>
              <a:t>3)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didapatkan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estimasi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jumlah </a:t>
            </a:r>
            <a:r>
              <a:rPr lang="id-ID" dirty="0">
                <a:solidFill>
                  <a:schemeClr val="tx1"/>
                </a:solidFill>
              </a:rPr>
              <a:t>minimal chicken burger yang harus disiapkan (pada stock) untuk jam makan </a:t>
            </a:r>
            <a:r>
              <a:rPr lang="id-ID" dirty="0" smtClean="0">
                <a:solidFill>
                  <a:schemeClr val="tx1"/>
                </a:solidFill>
              </a:rPr>
              <a:t>pagi</a:t>
            </a:r>
            <a:r>
              <a:rPr lang="en-US" dirty="0" smtClean="0">
                <a:solidFill>
                  <a:schemeClr val="tx1"/>
                </a:solidFill>
              </a:rPr>
              <a:t> (10.00 - 11.59).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00141" y="3256767"/>
            <a:ext cx="247851" cy="2129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960310" y="3557392"/>
            <a:ext cx="0" cy="63882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39745" y="3336622"/>
            <a:ext cx="2160188" cy="156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35675" y="3469710"/>
            <a:ext cx="204174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403257" y="2906276"/>
            <a:ext cx="3907373" cy="11268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Misalkan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sampai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pukul</a:t>
            </a:r>
            <a:r>
              <a:rPr lang="en-US" dirty="0" smtClean="0">
                <a:solidFill>
                  <a:schemeClr val="tx1"/>
                </a:solidFill>
              </a:rPr>
              <a:t> 11.00 minimal stock cheese burger yang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tersedia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sekitar</a:t>
            </a:r>
            <a:r>
              <a:rPr lang="en-US" dirty="0" smtClean="0">
                <a:solidFill>
                  <a:schemeClr val="tx1"/>
                </a:solidFill>
              </a:rPr>
              <a:t> 45 </a:t>
            </a:r>
            <a:r>
              <a:rPr lang="en-US" dirty="0" err="1" smtClean="0">
                <a:solidFill>
                  <a:schemeClr val="tx1"/>
                </a:solidFill>
              </a:rPr>
              <a:t>buah</a:t>
            </a:r>
            <a:r>
              <a:rPr lang="en-US" dirty="0" smtClean="0">
                <a:solidFill>
                  <a:schemeClr val="tx1"/>
                </a:solidFill>
              </a:rPr>
              <a:t>. 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82594" y="1874517"/>
            <a:ext cx="6948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206650" y="1781942"/>
            <a:ext cx="247851" cy="2129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6357718" y="2032463"/>
            <a:ext cx="8173" cy="21637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39745" y="1873735"/>
            <a:ext cx="3616801" cy="1624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383290" y="1628272"/>
            <a:ext cx="3907373" cy="11268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Misalkan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sampai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pukul</a:t>
            </a:r>
            <a:r>
              <a:rPr lang="en-US" dirty="0" smtClean="0">
                <a:solidFill>
                  <a:schemeClr val="tx1"/>
                </a:solidFill>
              </a:rPr>
              <a:t> 12.00 minimal stock cheese burger yang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tersedia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sekitar</a:t>
            </a:r>
            <a:r>
              <a:rPr lang="en-US" dirty="0" smtClean="0">
                <a:solidFill>
                  <a:schemeClr val="tx1"/>
                </a:solidFill>
              </a:rPr>
              <a:t> 127 </a:t>
            </a:r>
            <a:r>
              <a:rPr lang="en-US" dirty="0" err="1" smtClean="0">
                <a:solidFill>
                  <a:schemeClr val="tx1"/>
                </a:solidFill>
              </a:rPr>
              <a:t>buah</a:t>
            </a:r>
            <a:r>
              <a:rPr lang="en-US" dirty="0" smtClean="0">
                <a:solidFill>
                  <a:schemeClr val="tx1"/>
                </a:solidFill>
              </a:rPr>
              <a:t>.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Override1.xml><?xml version="1.0" encoding="utf-8"?>
<a:themeOverride xmlns:a="http://schemas.openxmlformats.org/drawingml/2006/main">
  <a:clrScheme name="Badge">
    <a:dk1>
      <a:sysClr val="windowText" lastClr="000000"/>
    </a:dk1>
    <a:lt1>
      <a:sysClr val="window" lastClr="FFFFFF"/>
    </a:lt1>
    <a:dk2>
      <a:srgbClr val="2A1A00"/>
    </a:dk2>
    <a:lt2>
      <a:srgbClr val="F3F3F2"/>
    </a:lt2>
    <a:accent1>
      <a:srgbClr val="F8B323"/>
    </a:accent1>
    <a:accent2>
      <a:srgbClr val="656A59"/>
    </a:accent2>
    <a:accent3>
      <a:srgbClr val="46B2B5"/>
    </a:accent3>
    <a:accent4>
      <a:srgbClr val="8CAA7E"/>
    </a:accent4>
    <a:accent5>
      <a:srgbClr val="D36F68"/>
    </a:accent5>
    <a:accent6>
      <a:srgbClr val="826276"/>
    </a:accent6>
    <a:hlink>
      <a:srgbClr val="46B2B5"/>
    </a:hlink>
    <a:folHlink>
      <a:srgbClr val="A4669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375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Condensed</vt:lpstr>
      <vt:lpstr>Gill Sans MT</vt:lpstr>
      <vt:lpstr>Impact</vt:lpstr>
      <vt:lpstr>Badge</vt:lpstr>
      <vt:lpstr>PowerPoint Presentation</vt:lpstr>
      <vt:lpstr>METODE CRISP-DM</vt:lpstr>
      <vt:lpstr>BUSINESS UNDERSTANDING</vt:lpstr>
      <vt:lpstr>ANALYSIS GOALS</vt:lpstr>
      <vt:lpstr>Data Understanding </vt:lpstr>
      <vt:lpstr>DATA PREPARATION</vt:lpstr>
      <vt:lpstr>GOALS 1 : EXPLORATORY DATA ANALYSIS</vt:lpstr>
      <vt:lpstr>GOALS 2 : association</vt:lpstr>
      <vt:lpstr>GOALS 3 : POLYNOMIAL REGRESSION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 Romantika</dc:creator>
  <cp:lastModifiedBy>Tara Romantika</cp:lastModifiedBy>
  <cp:revision>17</cp:revision>
  <dcterms:created xsi:type="dcterms:W3CDTF">2019-09-03T02:47:04Z</dcterms:created>
  <dcterms:modified xsi:type="dcterms:W3CDTF">2019-09-03T12:07:06Z</dcterms:modified>
</cp:coreProperties>
</file>