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4d1e3a55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4d1e3a55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d1e3a553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d1e3a55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249bb4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5249bb4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249bb4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249bb4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d1e3a553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d1e3a553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d1e3a5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d1e3a5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4d1e3a553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4d1e3a553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d1e3a55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d1e3a55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d1e3a55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4d1e3a55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4d1e3a55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4d1e3a55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4d1e3a55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4d1e3a55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4d1e3a55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4d1e3a55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510fa9d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510fa9d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d1e3a553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4d1e3a553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5249bb4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5249bb4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5249bb49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5249bb49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d1e3a55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4d1e3a55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5249bb4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5249bb4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249bb4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5249bb4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338200"/>
            <a:ext cx="9144000" cy="17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E3FEF7"/>
                </a:solidFill>
              </a:rPr>
              <a:t>Controlul accesului pentru XML: Modele, Politici și Implementare</a:t>
            </a:r>
            <a:endParaRPr b="1" sz="4200">
              <a:solidFill>
                <a:srgbClr val="E3FEF7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154900"/>
            <a:ext cx="9144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De </a:t>
            </a:r>
            <a:r>
              <a:rPr i="1" lang="en" sz="1800">
                <a:solidFill>
                  <a:srgbClr val="77B0AA"/>
                </a:solidFill>
              </a:rPr>
              <a:t>Biliuți Andrei</a:t>
            </a:r>
            <a:r>
              <a:rPr lang="en" sz="1800">
                <a:solidFill>
                  <a:srgbClr val="E3FEF7"/>
                </a:solidFill>
              </a:rPr>
              <a:t>, </a:t>
            </a:r>
            <a:r>
              <a:rPr i="1" lang="en" sz="1800">
                <a:solidFill>
                  <a:srgbClr val="77B0AA"/>
                </a:solidFill>
              </a:rPr>
              <a:t>Zară Mihnea-Tudor</a:t>
            </a:r>
            <a:r>
              <a:rPr lang="en" sz="1800">
                <a:solidFill>
                  <a:srgbClr val="E3FEF7"/>
                </a:solidFill>
              </a:rPr>
              <a:t> și </a:t>
            </a:r>
            <a:r>
              <a:rPr i="1" lang="en" sz="1800">
                <a:solidFill>
                  <a:srgbClr val="77B0AA"/>
                </a:solidFill>
              </a:rPr>
              <a:t>Roman Tudor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Pentru </a:t>
            </a:r>
            <a:r>
              <a:rPr i="1" lang="en" sz="1800">
                <a:solidFill>
                  <a:srgbClr val="77B0AA"/>
                </a:solidFill>
              </a:rPr>
              <a:t>Securitatea Informației</a:t>
            </a:r>
            <a:endParaRPr i="1" sz="1800">
              <a:solidFill>
                <a:srgbClr val="77B0AA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59900" y="3613075"/>
            <a:ext cx="41841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La data de </a:t>
            </a:r>
            <a:r>
              <a:rPr i="1" lang="en" sz="1800">
                <a:solidFill>
                  <a:srgbClr val="77B0AA"/>
                </a:solidFill>
              </a:rPr>
              <a:t>16.01.2025, </a:t>
            </a:r>
            <a:r>
              <a:rPr lang="en" sz="1800">
                <a:solidFill>
                  <a:srgbClr val="E3FEF7"/>
                </a:solidFill>
              </a:rPr>
              <a:t>ora</a:t>
            </a:r>
            <a:r>
              <a:rPr i="1" lang="en" sz="1800">
                <a:solidFill>
                  <a:srgbClr val="77B0AA"/>
                </a:solidFill>
              </a:rPr>
              <a:t> 14:00</a:t>
            </a:r>
            <a:endParaRPr i="1" sz="1800">
              <a:solidFill>
                <a:srgbClr val="77B0A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Controlul Accesului Bazat pe Roluri pentru XML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Permite gestionarea drepturilor de acces prin atribuirea de roluri utilizatorilor, nu individualizat.</a:t>
            </a:r>
            <a:endParaRPr b="1"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Principiul RBAC: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Roluri: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Grupuri de utilizatori cu permisiuni specifice.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Permisiuni: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Definirea acțiunilor posibile pentru fiecare rol (ex. citire, scriere).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Controlul Accesului Bazat pe Roluri pentru XML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Aplicabilitate în XML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Restricționează accesul la elemente/atribute ale unui document XML în funcție de rolul utilizatorului.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Exemple: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Rol „HR” pentru acces la datele salariale, „Manager” pentru informațiile complete ale angajatului.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Controlul Accesului Bazat pe Roluri pentru XML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Implementare: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Utilizarea de politici de acces și limbaje precum XACML pentru a lega rolurile de resursele XML.</a:t>
            </a:r>
            <a:endParaRPr b="1"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Avantaje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Simplifică administrarea permisiunilor și reduce complexitatea.</a:t>
            </a:r>
            <a:endParaRPr b="1"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Dificultăți în organizarea rolurilor complexe și în gestionarea accesului detaliat.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XACML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Access Control Policy Languages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Custom Policy Specifications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Enforcement Mechanisms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Implementation Approaches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Performance Considerations</a:t>
            </a:r>
            <a:endParaRPr b="1" sz="26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Case Studies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Conclusions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References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479750" y="1793125"/>
            <a:ext cx="8234400" cy="29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3FEF7"/>
                </a:solidFill>
              </a:rPr>
              <a:t>Write here.</a:t>
            </a:r>
            <a:endParaRPr i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Context și importanță: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componentă esențială a securității informațiilor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utilizat pe scară largă pentru reprezentarea și schimbul de date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 specifice XML: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Necesitatea definirii unor politici de acces detaliate: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să permită controlul la nivelul fiecărui element sau atribut din documentele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Riscuri crescute de securitate datorită flexibilității formatului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Introducere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4800" y="1112850"/>
            <a:ext cx="8234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Soluții și abordări: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granular al accesului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Control bazat pe roluri (RBAC)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Limbaje standardizate, precum XACML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În următoarele capitole: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Analiza conceptelor și modelelor de control al accesului pentru XML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Implementare practică și studii de caz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Optimizarea securității și performanței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Concluzii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</a:t>
            </a:r>
            <a:r>
              <a:rPr b="1" lang="en" sz="1800">
                <a:solidFill>
                  <a:srgbClr val="E3FEF7"/>
                </a:solidFill>
              </a:rPr>
              <a:t>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Controlul accesului: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reglementarea accesului la resurse în funcție de drepturi și condiții</a:t>
            </a:r>
            <a:endParaRPr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Scop: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Protecția datelor structurate împotriva accesului neautorizat și manipulării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Subiect: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Cine solicită accesul (utilizator/rol)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Obiect: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Resursa protejată (element/atribut XML)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Acțiune: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Ce se permite (citire, scriere, ștergere)</a:t>
            </a:r>
            <a:endParaRPr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lang="en" sz="1800">
                <a:solidFill>
                  <a:srgbClr val="E3FEF7"/>
                </a:solidFill>
              </a:rPr>
              <a:t>Condiții:</a:t>
            </a:r>
            <a:endParaRPr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lang="en" sz="1800">
                <a:solidFill>
                  <a:srgbClr val="E3FEF7"/>
                </a:solidFill>
              </a:rPr>
              <a:t>Când și cum este permis accesul (ex. timp, locație)</a:t>
            </a:r>
            <a:endParaRPr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Concepte de bază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Componentele principale ale politicilor de acces: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Particularități XML: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Necesitatea unui control granular (nivel element/atribut).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Integrare cu alte mecanisme de securitate: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criptare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semnătură digitală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Definiție: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Permite definirea politicilor de acces detaliate la nivel de elemente, atribute sau valori XML.</a:t>
            </a:r>
            <a:endParaRPr b="1" sz="1800">
              <a:solidFill>
                <a:srgbClr val="E3FEF7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Provocări: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Complexitate ridicată în definirea și gestionarea regulilor.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Impact asupra performanței sistemului.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Caracteristici principale: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Flexibilitate: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Reguli diferite pentru părți diferite ale documentului.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Protecția datelor sensibile: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Acces personalizat pentru utilizatori autorizați.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Aplicații: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Sisteme financiare, guvernamentale, sănătate.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C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0" y="180900"/>
            <a:ext cx="9144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3FEF7"/>
                </a:solidFill>
              </a:rPr>
              <a:t>Modele de Control al Accesului XML</a:t>
            </a:r>
            <a:endParaRPr b="1" sz="4000">
              <a:solidFill>
                <a:srgbClr val="E3FEF7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1061700"/>
            <a:ext cx="91440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3FEF7"/>
                </a:solidFill>
              </a:rPr>
              <a:t>Control al Accesului Fin</a:t>
            </a:r>
            <a:endParaRPr b="1" sz="2600">
              <a:solidFill>
                <a:srgbClr val="E3FEF7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54800" y="1557300"/>
            <a:ext cx="82344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Implementare: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Utilizarea limbajelor precum XACML pentru definirea politicilor.</a:t>
            </a:r>
            <a:endParaRPr b="1" sz="1800">
              <a:solidFill>
                <a:srgbClr val="E3FEF7"/>
              </a:solidFill>
            </a:endParaRPr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○"/>
            </a:pPr>
            <a:r>
              <a:rPr b="1" lang="en" sz="1800">
                <a:solidFill>
                  <a:srgbClr val="E3FEF7"/>
                </a:solidFill>
              </a:rPr>
              <a:t>Exemplu:</a:t>
            </a:r>
            <a:endParaRPr b="1" sz="1800">
              <a:solidFill>
                <a:srgbClr val="E3FEF7"/>
              </a:solidFill>
            </a:endParaRPr>
          </a:p>
          <a:p>
            <a:pPr indent="-34290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■"/>
            </a:pPr>
            <a:r>
              <a:rPr b="1" lang="en" sz="1800">
                <a:solidFill>
                  <a:srgbClr val="E3FEF7"/>
                </a:solidFill>
              </a:rPr>
              <a:t>Protecție pe elemente precum: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&lt;Pacient&gt;</a:t>
            </a:r>
            <a:endParaRPr b="1" sz="1800">
              <a:solidFill>
                <a:srgbClr val="E3FEF7"/>
              </a:solidFill>
            </a:endParaRPr>
          </a:p>
          <a:p>
            <a:pPr indent="-342900" lvl="3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FEF7"/>
              </a:buClr>
              <a:buSzPts val="1800"/>
              <a:buChar char="●"/>
            </a:pPr>
            <a:r>
              <a:rPr b="1" lang="en" sz="1800">
                <a:solidFill>
                  <a:srgbClr val="E3FEF7"/>
                </a:solidFill>
              </a:rPr>
              <a:t>&lt;Salariu&gt;</a:t>
            </a:r>
            <a:endParaRPr b="1" sz="1800">
              <a:solidFill>
                <a:srgbClr val="E3FEF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