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4d1e3a5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4d1e3a5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4d1e3a5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4d1e3a5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4d1e3a55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4d1e3a55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4d1e3a55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4d1e3a55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d1e3a55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d1e3a55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4d1e3a55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4d1e3a55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4d1e3a55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4d1e3a55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4d1e3a55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4d1e3a55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510fa9d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510fa9d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4d1e3a5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4d1e3a5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5249bb4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5249bb4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5249bb4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5249bb4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4d1e3a55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4d1e3a55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4d1e3a55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4d1e3a55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4d1e3a55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4d1e3a55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38200"/>
            <a:ext cx="91440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E3FEF7"/>
                </a:solidFill>
              </a:rPr>
              <a:t>Controlul accesului pentru XML: Modele, Politici și Implementare</a:t>
            </a:r>
            <a:endParaRPr b="1" sz="4200">
              <a:solidFill>
                <a:srgbClr val="E3FEF7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2154900"/>
            <a:ext cx="9144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De </a:t>
            </a:r>
            <a:r>
              <a:rPr i="1" lang="en" sz="1800">
                <a:solidFill>
                  <a:srgbClr val="77B0AA"/>
                </a:solidFill>
              </a:rPr>
              <a:t>Biliuți Andrei</a:t>
            </a:r>
            <a:r>
              <a:rPr lang="en" sz="1800">
                <a:solidFill>
                  <a:srgbClr val="E3FEF7"/>
                </a:solidFill>
              </a:rPr>
              <a:t>, </a:t>
            </a:r>
            <a:r>
              <a:rPr i="1" lang="en" sz="1800">
                <a:solidFill>
                  <a:srgbClr val="77B0AA"/>
                </a:solidFill>
              </a:rPr>
              <a:t>Zară Mihnea-Tudor</a:t>
            </a:r>
            <a:r>
              <a:rPr lang="en" sz="1800">
                <a:solidFill>
                  <a:srgbClr val="E3FEF7"/>
                </a:solidFill>
              </a:rPr>
              <a:t> și </a:t>
            </a:r>
            <a:r>
              <a:rPr i="1" lang="en" sz="1800">
                <a:solidFill>
                  <a:srgbClr val="77B0AA"/>
                </a:solidFill>
              </a:rPr>
              <a:t>Roman Tudor</a:t>
            </a:r>
            <a:endParaRPr i="1" sz="1800">
              <a:solidFill>
                <a:srgbClr val="77B0AA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3075"/>
            <a:ext cx="418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Pentru </a:t>
            </a:r>
            <a:r>
              <a:rPr i="1" lang="en" sz="1800">
                <a:solidFill>
                  <a:srgbClr val="77B0AA"/>
                </a:solidFill>
              </a:rPr>
              <a:t>Securitatea Informației</a:t>
            </a:r>
            <a:endParaRPr i="1" sz="1800">
              <a:solidFill>
                <a:srgbClr val="77B0AA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59900" y="3613075"/>
            <a:ext cx="418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La data de </a:t>
            </a:r>
            <a:r>
              <a:rPr i="1" lang="en" sz="1800">
                <a:solidFill>
                  <a:srgbClr val="77B0AA"/>
                </a:solidFill>
              </a:rPr>
              <a:t>16.01.2025, </a:t>
            </a:r>
            <a:r>
              <a:rPr lang="en" sz="1800">
                <a:solidFill>
                  <a:srgbClr val="E3FEF7"/>
                </a:solidFill>
              </a:rPr>
              <a:t>ora</a:t>
            </a:r>
            <a:r>
              <a:rPr i="1" lang="en" sz="1800">
                <a:solidFill>
                  <a:srgbClr val="77B0AA"/>
                </a:solidFill>
              </a:rPr>
              <a:t> 14:00</a:t>
            </a:r>
            <a:endParaRPr i="1" sz="1800">
              <a:solidFill>
                <a:srgbClr val="77B0A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Access Control Policy Languages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Custom Policy Specifications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Implementation Approaches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Enforcement Mechanisms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Implementation Approaches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Performance Considerations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Case Studies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Conclusions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References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Introducere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4800" y="1112850"/>
            <a:ext cx="8234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Context și importanță: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Controlul accesului: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componentă esențială a securității informațiilor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XML: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utilizat pe scară largă pentru reprezentarea și schimbul de date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Provocări specifice XML: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Necesitatea definirii unor politici de acces detaliate: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să permită controlul la nivelul fiecărui element sau atribut din documentele XML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Riscuri crescute de securitate datorită flexibilității formatului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Introducere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54800" y="1112850"/>
            <a:ext cx="8234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Soluții și abordări: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Control granular al accesului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Control bazat pe roluri (RBAC)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Limbaje standardizate, precum XACML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În următoarele capitole: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Analiza conceptelor și modelelor de control al accesului pentru XML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Implementare practică și studii de caz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Optimizarea securității și performanței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Concluzii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Concepte de bază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Definiție</a:t>
            </a:r>
            <a:r>
              <a:rPr b="1" lang="en" sz="1800">
                <a:solidFill>
                  <a:srgbClr val="E3FEF7"/>
                </a:solidFill>
              </a:rPr>
              <a:t>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Controlul accesului: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reglementarea accesului la resurse în funcție de drepturi și condiții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Scop: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Protecția datelor structurate împotriva accesului neautorizat și manipulării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Concepte de bază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Componentele principale ale politicilor de acces: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Subiect: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Cine solicită accesul (utilizator/rol)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Obiect: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Resursa protejată (element/atribut XML)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Acțiune: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Ce se permite (citire, scriere, ștergere)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Condiții: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Când și cum este permis accesul (ex. timp, locație)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Concepte de bază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Componentele principale ale politicilor de acces: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Particularități XML: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Necesitatea unui control granular (nivel element/atribut).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Integrare cu alte mecanisme de securitate: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criptare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semnătură digitală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XML Access Control Models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Fine-Grained Access Control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XML Access Control Models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Role-Based Access Control for XML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Access Control Policy Languages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XACML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