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32918400" cy="38404800"/>
  <p:notesSz cx="6858000" cy="9144000"/>
  <p:custDataLst>
    <p:tags r:id="rId7"/>
  </p:custDataLst>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18" userDrawn="1">
          <p15:clr>
            <a:srgbClr val="A4A3A4"/>
          </p15:clr>
        </p15:guide>
        <p15:guide id="2" orient="horz" pos="336" userDrawn="1">
          <p15:clr>
            <a:srgbClr val="A4A3A4"/>
          </p15:clr>
        </p15:guide>
        <p15:guide id="3" orient="horz" pos="23520" userDrawn="1">
          <p15:clr>
            <a:srgbClr val="A4A3A4"/>
          </p15:clr>
        </p15:guide>
        <p15:guide id="4" orient="horz" userDrawn="1">
          <p15:clr>
            <a:srgbClr val="A4A3A4"/>
          </p15:clr>
        </p15:guide>
        <p15:guide id="5" pos="436" userDrawn="1">
          <p15:clr>
            <a:srgbClr val="A4A3A4"/>
          </p15:clr>
        </p15:guide>
        <p15:guide id="6" pos="2030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58" autoAdjust="0"/>
    <p:restoredTop sz="96247" autoAdjust="0"/>
  </p:normalViewPr>
  <p:slideViewPr>
    <p:cSldViewPr snapToGrid="0" snapToObjects="1" showGuides="1">
      <p:cViewPr>
        <p:scale>
          <a:sx n="33" d="100"/>
          <a:sy n="33" d="100"/>
        </p:scale>
        <p:origin x="1734" y="-1152"/>
      </p:cViewPr>
      <p:guideLst>
        <p:guide orient="horz" pos="3818"/>
        <p:guide orient="horz" pos="336"/>
        <p:guide orient="horz" pos="23520"/>
        <p:guide orient="horz"/>
        <p:guide pos="436"/>
        <p:guide pos="203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5" d="100"/>
          <a:sy n="55" d="100"/>
        </p:scale>
        <p:origin x="2880" y="-716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tags" Target="tags/tag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heme" Target="theme/theme1.xml"/><Relationship Id="rId5" Type="http://schemas.openxmlformats.org/officeDocument/2006/relationships/notesMaster" Target="notesMasters/notesMaster1.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6/20/2024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6/20/2024</a:t>
            </a:fld>
            <a:endParaRPr lang="en-US" dirty="0"/>
          </a:p>
        </p:txBody>
      </p:sp>
      <p:sp>
        <p:nvSpPr>
          <p:cNvPr id="4" name="Slide Image Placeholder 3"/>
          <p:cNvSpPr>
            <a:spLocks noGrp="1" noRot="1" noChangeAspect="1"/>
          </p:cNvSpPr>
          <p:nvPr>
            <p:ph type="sldImg" idx="2"/>
          </p:nvPr>
        </p:nvSpPr>
        <p:spPr>
          <a:xfrm>
            <a:off x="1958975" y="685800"/>
            <a:ext cx="29400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8975" y="685800"/>
            <a:ext cx="294005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1" y="7441562"/>
            <a:ext cx="7542610"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91756" y="6607551"/>
            <a:ext cx="7536656" cy="611698"/>
          </a:xfrm>
          <a:prstGeom prst="rect">
            <a:avLst/>
          </a:prstGeom>
          <a:noFill/>
        </p:spPr>
        <p:txBody>
          <a:bodyPr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91754" y="16715276"/>
            <a:ext cx="7537847"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8690374" y="7441562"/>
            <a:ext cx="7536656"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8690375" y="6607551"/>
            <a:ext cx="7536656" cy="611698"/>
          </a:xfrm>
          <a:prstGeom prst="rect">
            <a:avLst/>
          </a:prstGeom>
          <a:noFill/>
        </p:spPr>
        <p:txBody>
          <a:bodyPr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6693754" y="7441562"/>
            <a:ext cx="7536656"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6687800" y="6607551"/>
            <a:ext cx="7543800" cy="611698"/>
          </a:xfrm>
          <a:prstGeom prst="rect">
            <a:avLst/>
          </a:prstGeom>
          <a:noFill/>
        </p:spPr>
        <p:txBody>
          <a:bodyPr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4685520" y="6607551"/>
            <a:ext cx="753526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4685520" y="7441562"/>
            <a:ext cx="7535264"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4685520" y="16785538"/>
            <a:ext cx="753526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4685520" y="17513303"/>
            <a:ext cx="7539038"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4685520" y="30093312"/>
            <a:ext cx="753526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4685520" y="30839021"/>
            <a:ext cx="7539038"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78141" y="17443478"/>
            <a:ext cx="7542610"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4449445" y="3947938"/>
            <a:ext cx="23999226" cy="1493520"/>
          </a:xfrm>
          <a:prstGeom prst="rect">
            <a:avLst/>
          </a:prstGeom>
        </p:spPr>
        <p:txBody>
          <a:bodyPr>
            <a:normAutofit/>
          </a:bodyPr>
          <a:lstStyle>
            <a:lvl1pPr marL="0" indent="0" algn="ctr">
              <a:buFontTx/>
              <a:buNone/>
              <a:defRPr sz="4500">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affiliations</a:t>
            </a:r>
          </a:p>
        </p:txBody>
      </p:sp>
      <p:sp>
        <p:nvSpPr>
          <p:cNvPr id="78" name="Text Placeholder 76"/>
          <p:cNvSpPr>
            <a:spLocks noGrp="1"/>
          </p:cNvSpPr>
          <p:nvPr>
            <p:ph type="body" sz="quarter" idx="151" hasCustomPrompt="1"/>
          </p:nvPr>
        </p:nvSpPr>
        <p:spPr>
          <a:xfrm>
            <a:off x="4449445" y="2454418"/>
            <a:ext cx="23999226" cy="1493520"/>
          </a:xfrm>
          <a:prstGeom prst="rect">
            <a:avLst/>
          </a:prstGeom>
        </p:spPr>
        <p:txBody>
          <a:bodyPr anchor="t" anchorCtr="1">
            <a:normAutofit/>
          </a:bodyPr>
          <a:lstStyle>
            <a:lvl1pPr marL="0" indent="0" algn="ctr">
              <a:buFontTx/>
              <a:buNone/>
              <a:defRPr sz="6600">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authors</a:t>
            </a:r>
          </a:p>
        </p:txBody>
      </p:sp>
      <p:sp>
        <p:nvSpPr>
          <p:cNvPr id="79" name="Text Placeholder 76"/>
          <p:cNvSpPr>
            <a:spLocks noGrp="1"/>
          </p:cNvSpPr>
          <p:nvPr>
            <p:ph type="body" sz="quarter" idx="153" hasCustomPrompt="1"/>
          </p:nvPr>
        </p:nvSpPr>
        <p:spPr>
          <a:xfrm>
            <a:off x="4449445" y="543449"/>
            <a:ext cx="23999226" cy="1910969"/>
          </a:xfrm>
          <a:prstGeom prst="rect">
            <a:avLst/>
          </a:prstGeom>
        </p:spPr>
        <p:txBody>
          <a:bodyPr anchor="t" anchorCtr="1">
            <a:normAutofit/>
          </a:bodyPr>
          <a:lstStyle>
            <a:lvl1pPr marL="0" indent="0" algn="ctr">
              <a:buFontTx/>
              <a:buNone/>
              <a:defRPr sz="8625">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0" y="7344579"/>
            <a:ext cx="10193458"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91753" y="6471338"/>
            <a:ext cx="10179845"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91754" y="21280558"/>
            <a:ext cx="10194648"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706560" y="20444778"/>
            <a:ext cx="1017984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365707" y="25194264"/>
            <a:ext cx="10178651"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365707" y="24330284"/>
            <a:ext cx="10178651"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1371661" y="7344579"/>
            <a:ext cx="10178651"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365708" y="6471338"/>
            <a:ext cx="10184606"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2046806" y="6471338"/>
            <a:ext cx="10182022"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2046806" y="7344579"/>
            <a:ext cx="10182022"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2046806" y="20407320"/>
            <a:ext cx="10182022" cy="611698"/>
          </a:xfrm>
          <a:prstGeom prst="rect">
            <a:avLst/>
          </a:prstGeom>
          <a:noFill/>
        </p:spPr>
        <p:txBody>
          <a:bodyPr wrap="square" lIns="91436" tIns="91436" rIns="91436" bIns="91436" anchor="ctr" anchorCtr="0">
            <a:spAutoFit/>
          </a:bodyPr>
          <a:lstStyle>
            <a:lvl1pPr marL="0" indent="0" algn="ctr">
              <a:buNone/>
              <a:tabLst/>
              <a:defRPr sz="2775"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2043033" y="21183575"/>
            <a:ext cx="10185796"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2046806" y="30287277"/>
            <a:ext cx="10182022"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2046807" y="31063535"/>
            <a:ext cx="10185796"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4449445" y="3947938"/>
            <a:ext cx="23999226" cy="1493520"/>
          </a:xfrm>
          <a:prstGeom prst="rect">
            <a:avLst/>
          </a:prstGeom>
        </p:spPr>
        <p:txBody>
          <a:bodyPr>
            <a:normAutofit/>
          </a:bodyPr>
          <a:lstStyle>
            <a:lvl1pPr marL="0" indent="0" algn="ctr">
              <a:buFontTx/>
              <a:buNone/>
              <a:defRPr sz="4500">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affiliations</a:t>
            </a:r>
          </a:p>
        </p:txBody>
      </p:sp>
      <p:sp>
        <p:nvSpPr>
          <p:cNvPr id="65" name="Text Placeholder 76"/>
          <p:cNvSpPr>
            <a:spLocks noGrp="1"/>
          </p:cNvSpPr>
          <p:nvPr>
            <p:ph type="body" sz="quarter" idx="151" hasCustomPrompt="1"/>
          </p:nvPr>
        </p:nvSpPr>
        <p:spPr>
          <a:xfrm>
            <a:off x="4449445" y="2454418"/>
            <a:ext cx="23999226" cy="1493520"/>
          </a:xfrm>
          <a:prstGeom prst="rect">
            <a:avLst/>
          </a:prstGeom>
        </p:spPr>
        <p:txBody>
          <a:bodyPr anchor="t" anchorCtr="1">
            <a:normAutofit/>
          </a:bodyPr>
          <a:lstStyle>
            <a:lvl1pPr marL="0" indent="0" algn="ctr">
              <a:buFontTx/>
              <a:buNone/>
              <a:defRPr sz="6600">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authors</a:t>
            </a:r>
          </a:p>
        </p:txBody>
      </p:sp>
      <p:sp>
        <p:nvSpPr>
          <p:cNvPr id="66" name="Text Placeholder 76"/>
          <p:cNvSpPr>
            <a:spLocks noGrp="1"/>
          </p:cNvSpPr>
          <p:nvPr>
            <p:ph type="body" sz="quarter" idx="153" hasCustomPrompt="1"/>
          </p:nvPr>
        </p:nvSpPr>
        <p:spPr>
          <a:xfrm>
            <a:off x="4449445" y="543449"/>
            <a:ext cx="23999226" cy="1910969"/>
          </a:xfrm>
          <a:prstGeom prst="rect">
            <a:avLst/>
          </a:prstGeom>
        </p:spPr>
        <p:txBody>
          <a:bodyPr anchor="t" anchorCtr="1">
            <a:normAutofit/>
          </a:bodyPr>
          <a:lstStyle>
            <a:lvl1pPr marL="0" indent="0" algn="ctr">
              <a:buFontTx/>
              <a:buNone/>
              <a:defRPr sz="8625">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1" y="7247596"/>
            <a:ext cx="7542610"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91756" y="6374356"/>
            <a:ext cx="7536656" cy="611698"/>
          </a:xfrm>
          <a:prstGeom prst="rect">
            <a:avLst/>
          </a:prstGeom>
          <a:noFill/>
        </p:spPr>
        <p:txBody>
          <a:bodyPr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76949" y="17551056"/>
            <a:ext cx="7543800"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91754" y="16715276"/>
            <a:ext cx="7537847"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8690372" y="7238335"/>
            <a:ext cx="15540036"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8690373" y="6374356"/>
            <a:ext cx="15540038"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8690373" y="25545961"/>
            <a:ext cx="15540038"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8690371" y="24721214"/>
            <a:ext cx="15540038"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4679152" y="6374356"/>
            <a:ext cx="753526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4679152" y="7247596"/>
            <a:ext cx="7535264"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4679152" y="16785538"/>
            <a:ext cx="753526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4679152" y="17513303"/>
            <a:ext cx="7539038"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4679152" y="30082199"/>
            <a:ext cx="753526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4679152" y="30842903"/>
            <a:ext cx="7539038"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4449445" y="3947938"/>
            <a:ext cx="23999226" cy="1493520"/>
          </a:xfrm>
          <a:prstGeom prst="rect">
            <a:avLst/>
          </a:prstGeom>
        </p:spPr>
        <p:txBody>
          <a:bodyPr>
            <a:normAutofit/>
          </a:bodyPr>
          <a:lstStyle>
            <a:lvl1pPr marL="0" indent="0" algn="ctr">
              <a:buFontTx/>
              <a:buNone/>
              <a:defRPr sz="4500">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affiliations</a:t>
            </a:r>
          </a:p>
        </p:txBody>
      </p:sp>
      <p:sp>
        <p:nvSpPr>
          <p:cNvPr id="65" name="Text Placeholder 76"/>
          <p:cNvSpPr>
            <a:spLocks noGrp="1"/>
          </p:cNvSpPr>
          <p:nvPr>
            <p:ph type="body" sz="quarter" idx="151" hasCustomPrompt="1"/>
          </p:nvPr>
        </p:nvSpPr>
        <p:spPr>
          <a:xfrm>
            <a:off x="4449445" y="2454418"/>
            <a:ext cx="23999226" cy="1493520"/>
          </a:xfrm>
          <a:prstGeom prst="rect">
            <a:avLst/>
          </a:prstGeom>
        </p:spPr>
        <p:txBody>
          <a:bodyPr anchor="t" anchorCtr="1">
            <a:normAutofit/>
          </a:bodyPr>
          <a:lstStyle>
            <a:lvl1pPr marL="0" indent="0" algn="ctr">
              <a:buFontTx/>
              <a:buNone/>
              <a:defRPr sz="6600">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authors</a:t>
            </a:r>
          </a:p>
        </p:txBody>
      </p:sp>
      <p:sp>
        <p:nvSpPr>
          <p:cNvPr id="66" name="Text Placeholder 76"/>
          <p:cNvSpPr>
            <a:spLocks noGrp="1"/>
          </p:cNvSpPr>
          <p:nvPr>
            <p:ph type="body" sz="quarter" idx="153" hasCustomPrompt="1"/>
          </p:nvPr>
        </p:nvSpPr>
        <p:spPr>
          <a:xfrm>
            <a:off x="4449445" y="543449"/>
            <a:ext cx="23999226" cy="1910969"/>
          </a:xfrm>
          <a:prstGeom prst="rect">
            <a:avLst/>
          </a:prstGeom>
        </p:spPr>
        <p:txBody>
          <a:bodyPr anchor="t" anchorCtr="1">
            <a:normAutofit/>
          </a:bodyPr>
          <a:lstStyle>
            <a:lvl1pPr marL="0" indent="0" algn="ctr">
              <a:buFontTx/>
              <a:buNone/>
              <a:defRPr sz="8625">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oleObject" Target="../embeddings/oleObject1.bin"/><Relationship Id="rId12" Type="http://schemas.openxmlformats.org/officeDocument/2006/relationships/image" Target="../media/image7.wmf"/><Relationship Id="rId17" Type="http://schemas.openxmlformats.org/officeDocument/2006/relationships/image" Target="../media/image10.jpeg"/><Relationship Id="rId2" Type="http://schemas.openxmlformats.org/officeDocument/2006/relationships/theme" Target="../theme/theme1.xml"/><Relationship Id="rId16"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oleObject" Target="../embeddings/oleObject3.bin"/><Relationship Id="rId5" Type="http://schemas.openxmlformats.org/officeDocument/2006/relationships/image" Target="../media/image3.png"/><Relationship Id="rId15" Type="http://schemas.openxmlformats.org/officeDocument/2006/relationships/image" Target="../media/image9.wmf"/><Relationship Id="rId10" Type="http://schemas.openxmlformats.org/officeDocument/2006/relationships/image" Target="../media/image6.wmf"/><Relationship Id="rId4" Type="http://schemas.openxmlformats.org/officeDocument/2006/relationships/image" Target="../media/image2.png"/><Relationship Id="rId9" Type="http://schemas.openxmlformats.org/officeDocument/2006/relationships/oleObject" Target="../embeddings/oleObject2.bin"/><Relationship Id="rId14" Type="http://schemas.openxmlformats.org/officeDocument/2006/relationships/oleObject" Target="../embeddings/oleObject4.bin"/></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5.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2.xml"/><Relationship Id="rId16"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6.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7.bin"/></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9.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3.xml"/><Relationship Id="rId16" Type="http://schemas.openxmlformats.org/officeDocument/2006/relationships/oleObject" Target="../embeddings/oleObject12.bin"/><Relationship Id="rId1" Type="http://schemas.openxmlformats.org/officeDocument/2006/relationships/slideLayout" Target="../slideLayouts/slideLayout3.xml"/><Relationship Id="rId6" Type="http://schemas.openxmlformats.org/officeDocument/2006/relationships/oleObject" Target="../embeddings/oleObject10.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5600700"/>
          </a:xfrm>
          <a:prstGeom prst="rect">
            <a:avLst/>
          </a:prstGeom>
          <a:solidFill>
            <a:schemeClr val="accent5">
              <a:lumMod val="75000"/>
            </a:schemeClr>
          </a:solidFill>
          <a:ln w="9525">
            <a:solidFill>
              <a:schemeClr val="tx1"/>
            </a:solidFill>
            <a:miter lim="800000"/>
            <a:headEnd/>
            <a:tailEnd/>
          </a:ln>
          <a:effectLst/>
        </p:spPr>
        <p:txBody>
          <a:bodyPr wrap="none" lIns="68577" tIns="34288" rIns="68577" bIns="34288" anchor="ctr"/>
          <a:lstStyle/>
          <a:p>
            <a:pPr>
              <a:defRPr/>
            </a:pPr>
            <a:endParaRPr lang="en-US" sz="6450" dirty="0"/>
          </a:p>
        </p:txBody>
      </p:sp>
      <p:sp>
        <p:nvSpPr>
          <p:cNvPr id="9" name="Rectangle 9"/>
          <p:cNvSpPr>
            <a:spLocks noChangeArrowheads="1"/>
          </p:cNvSpPr>
          <p:nvPr/>
        </p:nvSpPr>
        <p:spPr bwMode="auto">
          <a:xfrm>
            <a:off x="0" y="5600701"/>
            <a:ext cx="32918400" cy="5333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68577" tIns="34288" rIns="68577" bIns="34288" anchor="ctr"/>
          <a:lstStyle/>
          <a:p>
            <a:pPr>
              <a:defRPr/>
            </a:pPr>
            <a:endParaRPr lang="en-US" sz="6450" b="0" i="0" u="none" dirty="0"/>
          </a:p>
        </p:txBody>
      </p:sp>
      <p:sp>
        <p:nvSpPr>
          <p:cNvPr id="10" name="Text Box 14"/>
          <p:cNvSpPr txBox="1">
            <a:spLocks noChangeArrowheads="1"/>
          </p:cNvSpPr>
          <p:nvPr/>
        </p:nvSpPr>
        <p:spPr bwMode="auto">
          <a:xfrm>
            <a:off x="1175479" y="37701684"/>
            <a:ext cx="1885950" cy="252614"/>
          </a:xfrm>
          <a:prstGeom prst="rect">
            <a:avLst/>
          </a:prstGeom>
          <a:noFill/>
          <a:ln w="9525">
            <a:solidFill>
              <a:schemeClr val="accent5">
                <a:lumMod val="50000"/>
              </a:schemeClr>
            </a:solidFill>
            <a:miter lim="800000"/>
            <a:headEnd/>
            <a:tailEnd/>
          </a:ln>
          <a:effectLst/>
        </p:spPr>
        <p:txBody>
          <a:bodyPr lIns="68447" tIns="34217" rIns="68447" bIns="34217">
            <a:spAutoFit/>
          </a:bodyPr>
          <a:lstStyle/>
          <a:p>
            <a:pPr eaLnBrk="0" hangingPunct="0">
              <a:lnSpc>
                <a:spcPct val="65000"/>
              </a:lnSpc>
              <a:spcBef>
                <a:spcPct val="50000"/>
              </a:spcBef>
              <a:defRPr/>
            </a:pPr>
            <a:r>
              <a:rPr lang="en-US" sz="375"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825" b="1" dirty="0">
                <a:solidFill>
                  <a:schemeClr val="bg1">
                    <a:lumMod val="75000"/>
                  </a:schemeClr>
                </a:solidFill>
                <a:latin typeface="Arial" charset="0"/>
              </a:rPr>
              <a:t>www.PosterPresentations.com</a:t>
            </a:r>
          </a:p>
        </p:txBody>
      </p:sp>
      <p:sp>
        <p:nvSpPr>
          <p:cNvPr id="2" name="Rounded Rectangle 1"/>
          <p:cNvSpPr/>
          <p:nvPr userDrawn="1"/>
        </p:nvSpPr>
        <p:spPr>
          <a:xfrm>
            <a:off x="691754" y="6387670"/>
            <a:ext cx="7543800" cy="31192788"/>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sp>
        <p:nvSpPr>
          <p:cNvPr id="23" name="Rounded Rectangle 22"/>
          <p:cNvSpPr/>
          <p:nvPr userDrawn="1"/>
        </p:nvSpPr>
        <p:spPr>
          <a:xfrm>
            <a:off x="8690769" y="6387670"/>
            <a:ext cx="7543800" cy="31192788"/>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sp>
        <p:nvSpPr>
          <p:cNvPr id="24" name="Rounded Rectangle 23"/>
          <p:cNvSpPr/>
          <p:nvPr userDrawn="1"/>
        </p:nvSpPr>
        <p:spPr>
          <a:xfrm>
            <a:off x="16689785" y="6387670"/>
            <a:ext cx="7543800" cy="31192788"/>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sp>
        <p:nvSpPr>
          <p:cNvPr id="26" name="Rounded Rectangle 25"/>
          <p:cNvSpPr/>
          <p:nvPr userDrawn="1"/>
        </p:nvSpPr>
        <p:spPr>
          <a:xfrm>
            <a:off x="24688800" y="6387670"/>
            <a:ext cx="7543800" cy="31192788"/>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grpSp>
        <p:nvGrpSpPr>
          <p:cNvPr id="30" name="Group 29"/>
          <p:cNvGrpSpPr/>
          <p:nvPr userDrawn="1"/>
        </p:nvGrpSpPr>
        <p:grpSpPr>
          <a:xfrm>
            <a:off x="-8418892" y="-1"/>
            <a:ext cx="8264149" cy="384048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138756" rtl="0" eaLnBrk="1" fontAlgn="auto" latinLnBrk="0" hangingPunct="1">
                <a:lnSpc>
                  <a:spcPct val="100000"/>
                </a:lnSpc>
                <a:spcBef>
                  <a:spcPts val="0"/>
                </a:spcBef>
                <a:spcAft>
                  <a:spcPts val="0"/>
                </a:spcAft>
                <a:buClrTx/>
                <a:buSzTx/>
                <a:buFontTx/>
                <a:buNone/>
                <a:tabLst/>
                <a:defRPr/>
              </a:pPr>
              <a:r>
                <a:rPr lang="en-US" sz="2400" b="1" spc="0" dirty="0">
                  <a:solidFill>
                    <a:srgbClr val="FF0000"/>
                  </a:solidFill>
                  <a:latin typeface="Trebuchet MS" pitchFamily="34" charset="0"/>
                </a:rPr>
                <a:t>(—THIS SIDEBAR DOES NOT PRINT—)</a:t>
              </a:r>
              <a:endParaRPr lang="en-US" sz="2400" b="1" spc="450" dirty="0">
                <a:solidFill>
                  <a:schemeClr val="bg1"/>
                </a:solidFill>
                <a:latin typeface="Trebuchet MS" pitchFamily="34" charset="0"/>
              </a:endParaRPr>
            </a:p>
            <a:p>
              <a:pPr algn="ctr"/>
              <a:r>
                <a:rPr lang="en-US" sz="3000" b="1" spc="450" dirty="0">
                  <a:solidFill>
                    <a:schemeClr val="bg1"/>
                  </a:solidFill>
                  <a:latin typeface="Trebuchet MS" pitchFamily="34" charset="0"/>
                </a:rPr>
                <a:t>DESIGN</a:t>
              </a:r>
              <a:r>
                <a:rPr lang="en-US" sz="3000" b="1" spc="450" baseline="0" dirty="0">
                  <a:solidFill>
                    <a:schemeClr val="bg1"/>
                  </a:solidFill>
                  <a:latin typeface="Trebuchet MS" pitchFamily="34" charset="0"/>
                </a:rPr>
                <a:t> </a:t>
              </a:r>
              <a:r>
                <a:rPr lang="en-US" sz="3000" b="1" spc="450" dirty="0">
                  <a:solidFill>
                    <a:schemeClr val="bg1"/>
                  </a:solidFill>
                  <a:latin typeface="Trebuchet MS" pitchFamily="34" charset="0"/>
                </a:rPr>
                <a:t>GUIDE</a:t>
              </a:r>
            </a:p>
            <a:p>
              <a:pPr algn="ctr"/>
              <a:endParaRPr lang="en-US" sz="2100" b="1" dirty="0">
                <a:latin typeface="Trebuchet MS" pitchFamily="34" charset="0"/>
              </a:endParaRPr>
            </a:p>
            <a:p>
              <a:pPr defTabSz="2824229"/>
              <a:r>
                <a:rPr lang="en-US" sz="2100" i="0" dirty="0">
                  <a:latin typeface="Trebuchet MS" pitchFamily="34" charset="0"/>
                </a:rPr>
                <a:t>This PowerPoint template produces</a:t>
              </a:r>
              <a:r>
                <a:rPr lang="en-US" sz="2100" i="0" baseline="0" dirty="0">
                  <a:latin typeface="Trebuchet MS" pitchFamily="34" charset="0"/>
                </a:rPr>
                <a:t> </a:t>
              </a:r>
              <a:r>
                <a:rPr lang="en-US" sz="2100" i="0" dirty="0">
                  <a:latin typeface="Trebuchet MS" pitchFamily="34" charset="0"/>
                </a:rPr>
                <a:t>a 42”x36” presentation poster. </a:t>
              </a:r>
              <a:r>
                <a:rPr lang="en-US" sz="2100" dirty="0">
                  <a:latin typeface="Trebuchet MS" pitchFamily="34" charset="0"/>
                </a:rPr>
                <a:t>You</a:t>
              </a:r>
              <a:r>
                <a:rPr lang="en-US" sz="2100" baseline="0" dirty="0">
                  <a:latin typeface="Trebuchet MS" pitchFamily="34" charset="0"/>
                </a:rPr>
                <a:t> can u</a:t>
              </a:r>
              <a:r>
                <a:rPr lang="en-US" sz="2100" dirty="0">
                  <a:latin typeface="Trebuchet MS" pitchFamily="34" charset="0"/>
                </a:rPr>
                <a:t>se</a:t>
              </a:r>
              <a:r>
                <a:rPr lang="en-US" sz="2100" baseline="0" dirty="0">
                  <a:latin typeface="Trebuchet MS" pitchFamily="34" charset="0"/>
                </a:rPr>
                <a:t> it to create your poster and </a:t>
              </a:r>
              <a:r>
                <a:rPr lang="en-US" sz="2100" dirty="0">
                  <a:latin typeface="Trebuchet MS" pitchFamily="34" charset="0"/>
                </a:rPr>
                <a:t>save valuable time placing titles, subtitles,</a:t>
              </a:r>
              <a:r>
                <a:rPr lang="en-US" sz="2100" baseline="0" dirty="0">
                  <a:latin typeface="Trebuchet MS" pitchFamily="34" charset="0"/>
                </a:rPr>
                <a:t> text, and graphics</a:t>
              </a:r>
              <a:r>
                <a:rPr lang="en-US" sz="2100" dirty="0">
                  <a:latin typeface="Trebuchet MS" pitchFamily="34" charset="0"/>
                </a:rPr>
                <a:t>. </a:t>
              </a:r>
            </a:p>
            <a:p>
              <a:pPr defTabSz="2824229"/>
              <a:endParaRPr lang="en-US" sz="2100" dirty="0">
                <a:latin typeface="Trebuchet MS" pitchFamily="34" charset="0"/>
              </a:endParaRPr>
            </a:p>
            <a:p>
              <a:pPr defTabSz="3291914"/>
              <a:r>
                <a:rPr lang="en-US" sz="2100" dirty="0">
                  <a:latin typeface="Trebuchet MS" pitchFamily="34" charset="0"/>
                </a:rPr>
                <a:t>We provide a series of online tutorials that will guide you through the poster design process and answer your poster production questions. To view our template tutorials, go online to </a:t>
              </a:r>
              <a:r>
                <a:rPr lang="en-US" sz="2100" b="1" dirty="0">
                  <a:solidFill>
                    <a:srgbClr val="FFC000"/>
                  </a:solidFill>
                  <a:latin typeface="Trebuchet MS" pitchFamily="34" charset="0"/>
                </a:rPr>
                <a:t>PosterPresentations.com</a:t>
              </a:r>
              <a:r>
                <a:rPr lang="en-US" sz="2100" b="1" dirty="0">
                  <a:solidFill>
                    <a:schemeClr val="bg1"/>
                  </a:solidFill>
                  <a:latin typeface="Trebuchet MS" pitchFamily="34" charset="0"/>
                </a:rPr>
                <a:t> </a:t>
              </a:r>
              <a:r>
                <a:rPr lang="en-US" sz="2100" dirty="0">
                  <a:solidFill>
                    <a:schemeClr val="bg1"/>
                  </a:solidFill>
                  <a:latin typeface="Trebuchet MS" pitchFamily="34" charset="0"/>
                </a:rPr>
                <a:t>and click on HELP DESK.</a:t>
              </a:r>
            </a:p>
            <a:p>
              <a:pPr defTabSz="3291914"/>
              <a:endParaRPr lang="en-US" sz="2100" dirty="0">
                <a:latin typeface="Trebuchet MS" pitchFamily="34" charset="0"/>
              </a:endParaRPr>
            </a:p>
            <a:p>
              <a:pPr algn="l" defTabSz="2824229"/>
              <a:endParaRPr lang="en-US" sz="2700" b="1" dirty="0">
                <a:solidFill>
                  <a:srgbClr val="FFFF00"/>
                </a:solidFill>
                <a:latin typeface="Trebuchet MS" pitchFamily="34" charset="0"/>
              </a:endParaRPr>
            </a:p>
            <a:p>
              <a:pPr algn="ctr"/>
              <a:endParaRPr lang="en-US" sz="1800" b="1" dirty="0">
                <a:solidFill>
                  <a:schemeClr val="bg1"/>
                </a:solidFill>
                <a:latin typeface="Trebuchet MS" pitchFamily="34" charset="0"/>
              </a:endParaRPr>
            </a:p>
            <a:p>
              <a:pPr algn="ctr"/>
              <a:r>
                <a:rPr lang="en-US" sz="3000" b="1" spc="450" dirty="0">
                  <a:solidFill>
                    <a:schemeClr val="bg1"/>
                  </a:solidFill>
                  <a:latin typeface="Trebuchet MS" pitchFamily="34" charset="0"/>
                </a:rPr>
                <a:t>QUICK START</a:t>
              </a:r>
            </a:p>
            <a:p>
              <a:pPr algn="ctr"/>
              <a:endParaRPr lang="en-US" sz="2400" b="1"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Zoom in and out</a:t>
              </a:r>
            </a:p>
            <a:p>
              <a:pPr marL="1524000" indent="7938" algn="l" defTabSz="638175"/>
              <a:r>
                <a:rPr lang="en-US" sz="1800" b="0" baseline="0" dirty="0">
                  <a:solidFill>
                    <a:schemeClr val="bg1">
                      <a:lumMod val="75000"/>
                    </a:schemeClr>
                  </a:solidFill>
                  <a:latin typeface="Trebuchet MS" pitchFamily="34" charset="0"/>
                </a:rPr>
                <a:t>As you work on your poster zoom in and out to the level that is more comfortable to you. </a:t>
              </a:r>
            </a:p>
            <a:p>
              <a:pPr marL="1524000" indent="7938" algn="l" defTabSz="638175"/>
              <a:r>
                <a:rPr lang="en-US" sz="1800" b="0" baseline="0" dirty="0">
                  <a:solidFill>
                    <a:schemeClr val="bg1">
                      <a:lumMod val="75000"/>
                    </a:schemeClr>
                  </a:solidFill>
                  <a:latin typeface="Trebuchet MS" pitchFamily="34" charset="0"/>
                </a:rPr>
                <a:t>Go to VIEW &gt; ZOOM.</a:t>
              </a:r>
            </a:p>
            <a:p>
              <a:pPr algn="l"/>
              <a:endParaRPr lang="en-US" sz="2100" b="0"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Title, Authors, and Affiliations</a:t>
              </a:r>
            </a:p>
            <a:p>
              <a:pPr algn="l"/>
              <a:r>
                <a:rPr lang="en-US" sz="18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8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800" b="0" spc="0" baseline="0" dirty="0">
                <a:solidFill>
                  <a:schemeClr val="bg1">
                    <a:lumMod val="75000"/>
                  </a:schemeClr>
                </a:solidFill>
                <a:latin typeface="Trebuchet MS" pitchFamily="34" charset="0"/>
              </a:endParaRPr>
            </a:p>
            <a:p>
              <a:pPr algn="l"/>
              <a:r>
                <a:rPr lang="en-US" sz="1800" b="1" spc="225" baseline="0" dirty="0">
                  <a:solidFill>
                    <a:srgbClr val="FFC000"/>
                  </a:solidFill>
                  <a:latin typeface="Trebuchet MS" pitchFamily="34" charset="0"/>
                </a:rPr>
                <a:t>TIP</a:t>
              </a:r>
              <a:r>
                <a:rPr lang="en-US" sz="1800" b="1" baseline="0" dirty="0">
                  <a:solidFill>
                    <a:srgbClr val="FFC000"/>
                  </a:solidFill>
                  <a:latin typeface="Trebuchet MS" pitchFamily="34" charset="0"/>
                </a:rPr>
                <a:t>: </a:t>
              </a:r>
              <a:r>
                <a:rPr lang="en-US" sz="1800" b="0" baseline="0" dirty="0">
                  <a:solidFill>
                    <a:schemeClr val="bg1">
                      <a:lumMod val="75000"/>
                    </a:schemeClr>
                  </a:solidFill>
                  <a:latin typeface="Trebuchet MS" pitchFamily="34" charset="0"/>
                </a:rPr>
                <a:t>The font size of your title should be bigger than your name(s) and institution name(s).</a:t>
              </a:r>
            </a:p>
            <a:p>
              <a:pPr algn="l"/>
              <a:br>
                <a:rPr lang="en-US" sz="2100" b="1" baseline="0" dirty="0">
                  <a:solidFill>
                    <a:schemeClr val="bg1"/>
                  </a:solidFill>
                  <a:latin typeface="Trebuchet MS" pitchFamily="34" charset="0"/>
                </a:rPr>
              </a:br>
              <a:endParaRPr lang="en-US" sz="2100" b="1" dirty="0">
                <a:solidFill>
                  <a:schemeClr val="bg1"/>
                </a:solidFill>
                <a:latin typeface="Trebuchet MS" pitchFamily="34" charset="0"/>
              </a:endParaRPr>
            </a:p>
            <a:p>
              <a:pPr algn="ctr"/>
              <a:endParaRPr lang="en-US" sz="2100" b="1" dirty="0">
                <a:solidFill>
                  <a:srgbClr val="FFC000"/>
                </a:solidFill>
                <a:latin typeface="Trebuchet MS" pitchFamily="34" charset="0"/>
              </a:endParaRPr>
            </a:p>
            <a:p>
              <a:pPr algn="ctr"/>
              <a:endParaRPr lang="en-US" sz="2100" b="1" dirty="0">
                <a:solidFill>
                  <a:srgbClr val="FFC000"/>
                </a:solidFill>
                <a:latin typeface="Trebuchet MS" pitchFamily="34" charset="0"/>
              </a:endParaRPr>
            </a:p>
            <a:p>
              <a:pPr algn="ctr"/>
              <a:r>
                <a:rPr lang="en-US" sz="2400" b="1" dirty="0">
                  <a:solidFill>
                    <a:srgbClr val="FFC000"/>
                  </a:solidFill>
                  <a:latin typeface="Trebuchet MS" pitchFamily="34" charset="0"/>
                </a:rPr>
                <a:t>Adding Logos</a:t>
              </a:r>
              <a:r>
                <a:rPr lang="en-US" sz="2400" b="1" baseline="0" dirty="0">
                  <a:solidFill>
                    <a:srgbClr val="FFC000"/>
                  </a:solidFill>
                  <a:latin typeface="Trebuchet MS" pitchFamily="34" charset="0"/>
                </a:rPr>
                <a:t> / Seals</a:t>
              </a:r>
            </a:p>
            <a:p>
              <a:pPr marL="0" indent="0" algn="l"/>
              <a:r>
                <a:rPr lang="en-US" sz="18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800" b="0" spc="225" baseline="0" dirty="0">
                <a:solidFill>
                  <a:schemeClr val="bg1">
                    <a:lumMod val="75000"/>
                  </a:schemeClr>
                </a:solidFill>
                <a:latin typeface="Trebuchet MS" pitchFamily="34" charset="0"/>
              </a:endParaRPr>
            </a:p>
            <a:p>
              <a:pPr algn="l"/>
              <a:r>
                <a:rPr lang="en-US" sz="1800" b="1" spc="225" baseline="0" dirty="0">
                  <a:solidFill>
                    <a:srgbClr val="FFC000"/>
                  </a:solidFill>
                  <a:latin typeface="Trebuchet MS" pitchFamily="34" charset="0"/>
                </a:rPr>
                <a:t>TIP:</a:t>
              </a:r>
              <a:r>
                <a:rPr lang="en-US" sz="1800" b="1" spc="0" baseline="0" dirty="0">
                  <a:solidFill>
                    <a:srgbClr val="FFC000"/>
                  </a:solidFill>
                  <a:latin typeface="Trebuchet MS" pitchFamily="34" charset="0"/>
                </a:rPr>
                <a:t> </a:t>
              </a:r>
              <a:r>
                <a:rPr lang="en-US" sz="1800" b="0" baseline="0" dirty="0">
                  <a:solidFill>
                    <a:schemeClr val="bg1">
                      <a:lumMod val="75000"/>
                    </a:schemeClr>
                  </a:solidFill>
                  <a:latin typeface="Trebuchet MS" pitchFamily="34" charset="0"/>
                </a:rPr>
                <a:t>See if your school’s logo is available on our free poster templates page.</a:t>
              </a:r>
            </a:p>
            <a:p>
              <a:pPr algn="l"/>
              <a:endParaRPr lang="en-US" sz="1800" b="0" baseline="0" dirty="0">
                <a:latin typeface="Trebuchet MS" pitchFamily="34" charset="0"/>
              </a:endParaRPr>
            </a:p>
            <a:p>
              <a:pPr algn="ctr"/>
              <a:r>
                <a:rPr lang="en-US" sz="2400" b="1" baseline="0" dirty="0">
                  <a:solidFill>
                    <a:srgbClr val="FFC000"/>
                  </a:solidFill>
                  <a:latin typeface="Trebuchet MS" pitchFamily="34" charset="0"/>
                </a:rPr>
                <a:t>Photographs / Graphics</a:t>
              </a:r>
            </a:p>
            <a:p>
              <a:pPr algn="l" defTabSz="733425"/>
              <a:r>
                <a:rPr lang="en-US" sz="18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800" b="0" spc="0" baseline="0" dirty="0">
                  <a:solidFill>
                    <a:schemeClr val="bg1">
                      <a:lumMod val="75000"/>
                    </a:schemeClr>
                  </a:solidFill>
                  <a:latin typeface="Trebuchet MS" pitchFamily="34" charset="0"/>
                </a:rPr>
                <a:t>disproportionally.</a:t>
              </a:r>
            </a:p>
            <a:p>
              <a:pPr algn="l" defTabSz="733425"/>
              <a:endParaRPr lang="en-US" sz="1800" b="0" baseline="0" dirty="0">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r>
                <a:rPr lang="en-US" sz="2400" b="1" baseline="0" dirty="0">
                  <a:solidFill>
                    <a:srgbClr val="FFC000"/>
                  </a:solidFill>
                  <a:latin typeface="Trebuchet MS" pitchFamily="34" charset="0"/>
                </a:rPr>
                <a:t>Image Quality Check</a:t>
              </a:r>
            </a:p>
            <a:p>
              <a:pPr lvl="0" algn="l" defTabSz="733425"/>
              <a:r>
                <a:rPr lang="en-US" sz="1800" b="0" baseline="0" dirty="0">
                  <a:solidFill>
                    <a:schemeClr val="bg1">
                      <a:lumMod val="75000"/>
                    </a:schemeClr>
                  </a:solidFill>
                  <a:latin typeface="Trebuchet MS" pitchFamily="34" charset="0"/>
                </a:rPr>
                <a:t>Zoom in and look at your images at 100% magnification. If they look good they will print well. </a:t>
              </a:r>
              <a:endParaRPr lang="en-US" sz="21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3"/>
            <a:stretch>
              <a:fillRect/>
            </a:stretch>
          </p:blipFill>
          <p:spPr>
            <a:xfrm>
              <a:off x="-10479105" y="5188027"/>
              <a:ext cx="1597667" cy="1201935"/>
            </a:xfrm>
            <a:prstGeom prst="rect">
              <a:avLst/>
            </a:prstGeom>
          </p:spPr>
        </p:pic>
        <p:pic>
          <p:nvPicPr>
            <p:cNvPr id="37" name="Picture 36"/>
            <p:cNvPicPr>
              <a:picLocks noChangeAspect="1"/>
            </p:cNvPicPr>
            <p:nvPr userDrawn="1"/>
          </p:nvPicPr>
          <p:blipFill>
            <a:blip r:embed="rId4"/>
            <a:stretch>
              <a:fillRect/>
            </a:stretch>
          </p:blipFill>
          <p:spPr>
            <a:xfrm>
              <a:off x="-10732765" y="15696927"/>
              <a:ext cx="9986808" cy="1053596"/>
            </a:xfrm>
            <a:prstGeom prst="rect">
              <a:avLst/>
            </a:prstGeom>
          </p:spPr>
        </p:pic>
        <p:grpSp>
          <p:nvGrpSpPr>
            <p:cNvPr id="38" name="Group 37"/>
            <p:cNvGrpSpPr/>
            <p:nvPr userDrawn="1"/>
          </p:nvGrpSpPr>
          <p:grpSpPr>
            <a:xfrm>
              <a:off x="-9744993" y="23540961"/>
              <a:ext cx="7531182" cy="2124836"/>
              <a:chOff x="-4470427" y="11016658"/>
              <a:chExt cx="3470785" cy="976240"/>
            </a:xfrm>
          </p:grpSpPr>
          <p:grpSp>
            <p:nvGrpSpPr>
              <p:cNvPr id="46" name="Group 45"/>
              <p:cNvGrpSpPr/>
              <p:nvPr userDrawn="1"/>
            </p:nvGrpSpPr>
            <p:grpSpPr>
              <a:xfrm>
                <a:off x="-2783495" y="11060888"/>
                <a:ext cx="624431" cy="841013"/>
                <a:chOff x="-3958697" y="11117435"/>
                <a:chExt cx="779338" cy="1205166"/>
              </a:xfrm>
            </p:grpSpPr>
            <p:pic>
              <p:nvPicPr>
                <p:cNvPr id="52" name="Picture 51"/>
                <p:cNvPicPr>
                  <a:picLocks noChangeAspect="1"/>
                </p:cNvPicPr>
                <p:nvPr userDrawn="1"/>
              </p:nvPicPr>
              <p:blipFill>
                <a:blip r:embed="rId5"/>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08423"/>
                </a:xfrm>
                <a:prstGeom prst="rect">
                  <a:avLst/>
                </a:prstGeom>
                <a:solidFill>
                  <a:schemeClr val="accent1"/>
                </a:solidFill>
                <a:ln>
                  <a:noFill/>
                </a:ln>
              </p:spPr>
              <p:txBody>
                <a:bodyPr wrap="square" lIns="91440" tIns="91440" rIns="91440" bIns="91440" rtlCol="0">
                  <a:spAutoFit/>
                </a:bodyPr>
                <a:lstStyle/>
                <a:p>
                  <a:pPr algn="ctr"/>
                  <a:r>
                    <a:rPr lang="en-US" sz="1200" b="1" dirty="0">
                      <a:solidFill>
                        <a:schemeClr val="tx1"/>
                      </a:solidFill>
                    </a:rPr>
                    <a:t>ORIGINAL</a:t>
                  </a:r>
                </a:p>
              </p:txBody>
            </p:sp>
          </p:grpSp>
          <p:grpSp>
            <p:nvGrpSpPr>
              <p:cNvPr id="47" name="Group 46"/>
              <p:cNvGrpSpPr/>
              <p:nvPr userDrawn="1"/>
            </p:nvGrpSpPr>
            <p:grpSpPr>
              <a:xfrm>
                <a:off x="-2033159" y="11060896"/>
                <a:ext cx="1033517" cy="846062"/>
                <a:chOff x="-2921738" y="11200127"/>
                <a:chExt cx="1420279" cy="1162673"/>
              </a:xfrm>
            </p:grpSpPr>
            <p:pic>
              <p:nvPicPr>
                <p:cNvPr id="50" name="Picture 49"/>
                <p:cNvPicPr>
                  <a:picLocks noChangeAspect="1"/>
                </p:cNvPicPr>
                <p:nvPr userDrawn="1"/>
              </p:nvPicPr>
              <p:blipFill>
                <a:blip r:embed="rId5"/>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187382"/>
                </a:xfrm>
                <a:prstGeom prst="rect">
                  <a:avLst/>
                </a:prstGeom>
                <a:solidFill>
                  <a:srgbClr val="FF0000"/>
                </a:solidFill>
              </p:spPr>
              <p:txBody>
                <a:bodyPr wrap="square" lIns="457200" tIns="91440" rIns="457200" bIns="91440" rtlCol="0">
                  <a:spAutoFit/>
                </a:bodyPr>
                <a:lstStyle/>
                <a:p>
                  <a:pPr algn="ctr"/>
                  <a:r>
                    <a:rPr lang="en-US" sz="1050" b="1" dirty="0">
                      <a:solidFill>
                        <a:schemeClr val="bg1"/>
                      </a:solidFill>
                    </a:rPr>
                    <a:t>DISTORTED</a:t>
                  </a:r>
                  <a:endParaRPr lang="en-US" sz="525" b="1" dirty="0">
                    <a:solidFill>
                      <a:schemeClr val="bg1"/>
                    </a:solidFill>
                  </a:endParaRPr>
                </a:p>
              </p:txBody>
            </p:sp>
          </p:grpSp>
          <p:pic>
            <p:nvPicPr>
              <p:cNvPr id="48" name="Picture 47"/>
              <p:cNvPicPr>
                <a:picLocks noChangeAspect="1"/>
              </p:cNvPicPr>
              <p:nvPr userDrawn="1"/>
            </p:nvPicPr>
            <p:blipFill>
              <a:blip r:embed="rId6"/>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7253"/>
              </a:xfrm>
              <a:prstGeom prst="rect">
                <a:avLst/>
              </a:prstGeom>
              <a:noFill/>
            </p:spPr>
            <p:txBody>
              <a:bodyPr wrap="square" lIns="457200" tIns="457200" rIns="457200" bIns="0" rtlCol="0">
                <a:spAutoFit/>
              </a:bodyPr>
              <a:lstStyle/>
              <a:p>
                <a:pPr algn="ctr"/>
                <a:r>
                  <a:rPr lang="en-US" sz="1200" dirty="0">
                    <a:solidFill>
                      <a:schemeClr val="bg1"/>
                    </a:solidFill>
                  </a:rPr>
                  <a:t>Corner</a:t>
                </a:r>
                <a:r>
                  <a:rPr lang="en-US" sz="1200" baseline="0" dirty="0">
                    <a:solidFill>
                      <a:schemeClr val="bg1"/>
                    </a:solidFill>
                  </a:rPr>
                  <a:t> handles</a:t>
                </a:r>
                <a:endParaRPr lang="en-US" sz="1200" dirty="0">
                  <a:solidFill>
                    <a:schemeClr val="bg1"/>
                  </a:solidFill>
                </a:endParaRPr>
              </a:p>
            </p:txBody>
          </p:sp>
        </p:grpSp>
        <p:grpSp>
          <p:nvGrpSpPr>
            <p:cNvPr id="39" name="Group 38"/>
            <p:cNvGrpSpPr/>
            <p:nvPr userDrawn="1"/>
          </p:nvGrpSpPr>
          <p:grpSpPr>
            <a:xfrm>
              <a:off x="-10414184" y="27751412"/>
              <a:ext cx="9353791" cy="2453251"/>
              <a:chOff x="-4762089" y="12734137"/>
              <a:chExt cx="4310744"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7" imgW="1828440" imgH="1117440" progId="Photoshop.Image.13">
                      <p:embed/>
                    </p:oleObj>
                  </mc:Choice>
                  <mc:Fallback>
                    <p:oleObj name="Image" r:id="rId7" imgW="1828440" imgH="1117440" progId="Photoshop.Image.13">
                      <p:embed/>
                      <p:pic>
                        <p:nvPicPr>
                          <p:cNvPr id="0" name=""/>
                          <p:cNvPicPr/>
                          <p:nvPr/>
                        </p:nvPicPr>
                        <p:blipFill>
                          <a:blip r:embed="rId8"/>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07833"/>
                <a:ext cx="1117601" cy="170209"/>
              </a:xfrm>
              <a:prstGeom prst="rect">
                <a:avLst/>
              </a:prstGeom>
              <a:noFill/>
            </p:spPr>
            <p:txBody>
              <a:bodyPr wrap="square" lIns="91440" tIns="91440" rIns="91440" bIns="0" rtlCol="0">
                <a:spAutoFit/>
              </a:bodyPr>
              <a:lstStyle/>
              <a:p>
                <a:pPr algn="ctr"/>
                <a:r>
                  <a:rPr lang="en-US" sz="1200" dirty="0">
                    <a:solidFill>
                      <a:srgbClr val="92D050"/>
                    </a:solidFill>
                  </a:rPr>
                  <a:t>Good</a:t>
                </a:r>
                <a:r>
                  <a:rPr lang="en-US" sz="1200" baseline="0" dirty="0">
                    <a:solidFill>
                      <a:srgbClr val="92D050"/>
                    </a:solidFill>
                  </a:rPr>
                  <a:t> </a:t>
                </a:r>
                <a:r>
                  <a:rPr lang="en-US" sz="1200" baseline="0" dirty="0">
                    <a:solidFill>
                      <a:schemeClr val="bg1"/>
                    </a:solidFill>
                  </a:rPr>
                  <a:t>printing quality</a:t>
                </a:r>
                <a:endParaRPr lang="en-US" sz="1200" dirty="0">
                  <a:solidFill>
                    <a:schemeClr val="bg1"/>
                  </a:solidFill>
                </a:endParaRPr>
              </a:p>
            </p:txBody>
          </p:sp>
          <p:sp>
            <p:nvSpPr>
              <p:cNvPr id="45" name="TextBox 44"/>
              <p:cNvSpPr txBox="1"/>
              <p:nvPr userDrawn="1"/>
            </p:nvSpPr>
            <p:spPr>
              <a:xfrm rot="16200000">
                <a:off x="-1095250" y="13217360"/>
                <a:ext cx="1117601" cy="170209"/>
              </a:xfrm>
              <a:prstGeom prst="rect">
                <a:avLst/>
              </a:prstGeom>
              <a:noFill/>
            </p:spPr>
            <p:txBody>
              <a:bodyPr wrap="square" lIns="91440" tIns="91440" rIns="91440" bIns="0" rtlCol="0">
                <a:spAutoFit/>
              </a:bodyPr>
              <a:lstStyle/>
              <a:p>
                <a:pPr algn="ctr"/>
                <a:r>
                  <a:rPr lang="en-US" sz="1200" dirty="0">
                    <a:solidFill>
                      <a:srgbClr val="FF0000"/>
                    </a:solidFill>
                  </a:rPr>
                  <a:t>Bad </a:t>
                </a:r>
                <a:r>
                  <a:rPr lang="en-US" sz="1200" dirty="0">
                    <a:solidFill>
                      <a:schemeClr val="bg1"/>
                    </a:solidFill>
                  </a:rPr>
                  <a:t>printing quality</a:t>
                </a:r>
              </a:p>
            </p:txBody>
          </p:sp>
        </p:grpSp>
      </p:grpSp>
      <p:grpSp>
        <p:nvGrpSpPr>
          <p:cNvPr id="54" name="Group 53"/>
          <p:cNvGrpSpPr/>
          <p:nvPr userDrawn="1"/>
        </p:nvGrpSpPr>
        <p:grpSpPr>
          <a:xfrm>
            <a:off x="33118380" y="-64242"/>
            <a:ext cx="8296604" cy="38469043"/>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000" b="1" spc="450" dirty="0">
                  <a:solidFill>
                    <a:schemeClr val="bg1"/>
                  </a:solidFill>
                  <a:latin typeface="Trebuchet MS" pitchFamily="34" charset="0"/>
                </a:rPr>
                <a:t>QUICK START (cont.)</a:t>
              </a:r>
            </a:p>
            <a:p>
              <a:pPr algn="ctr"/>
              <a:endParaRPr lang="en-US" sz="2700" b="1"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How to change the template color theme</a:t>
              </a:r>
            </a:p>
            <a:p>
              <a:pPr marL="0" marR="0" lvl="2" indent="0" algn="l" defTabSz="85725" rtl="0" eaLnBrk="1" fontAlgn="auto" latinLnBrk="0" hangingPunct="1">
                <a:lnSpc>
                  <a:spcPct val="100000"/>
                </a:lnSpc>
                <a:spcBef>
                  <a:spcPts val="0"/>
                </a:spcBef>
                <a:spcAft>
                  <a:spcPts val="0"/>
                </a:spcAft>
                <a:buClrTx/>
                <a:buSzTx/>
                <a:buFontTx/>
                <a:buNone/>
                <a:tabLst/>
                <a:defRPr/>
              </a:pPr>
              <a:r>
                <a:rPr lang="en-US" sz="18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800" b="0" spc="0" baseline="0" dirty="0">
                  <a:solidFill>
                    <a:schemeClr val="bg1">
                      <a:lumMod val="75000"/>
                    </a:schemeClr>
                  </a:solidFill>
                  <a:latin typeface="Trebuchet MS" pitchFamily="34" charset="0"/>
                </a:rPr>
                <a:t>also create your own color theme.</a:t>
              </a:r>
            </a:p>
            <a:p>
              <a:pPr marL="0" marR="0" lvl="2" indent="0" algn="l" defTabSz="85725" rtl="0" eaLnBrk="1" fontAlgn="auto" latinLnBrk="0" hangingPunct="1">
                <a:lnSpc>
                  <a:spcPct val="100000"/>
                </a:lnSpc>
                <a:spcBef>
                  <a:spcPts val="0"/>
                </a:spcBef>
                <a:spcAft>
                  <a:spcPts val="0"/>
                </a:spcAft>
                <a:buClrTx/>
                <a:buSzTx/>
                <a:buFontTx/>
                <a:buNone/>
                <a:tabLst/>
                <a:defRPr/>
              </a:pPr>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r>
                <a:rPr lang="en-US" sz="18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85725"/>
              <a:endParaRPr lang="en-US" sz="1800" b="0" baseline="0" dirty="0">
                <a:solidFill>
                  <a:schemeClr val="bg1">
                    <a:lumMod val="75000"/>
                  </a:schemeClr>
                </a:solidFill>
                <a:latin typeface="Trebuchet MS" pitchFamily="34" charset="0"/>
              </a:endParaRPr>
            </a:p>
            <a:p>
              <a:pPr marL="4298950" indent="-79375" algn="ctr" defTabSz="179388"/>
              <a:r>
                <a:rPr lang="en-US" sz="2400" b="1" baseline="0" dirty="0">
                  <a:solidFill>
                    <a:srgbClr val="FFC000"/>
                  </a:solidFill>
                  <a:latin typeface="Trebuchet MS" pitchFamily="34" charset="0"/>
                </a:rPr>
                <a:t>How to add Text</a:t>
              </a:r>
            </a:p>
            <a:p>
              <a:pPr marL="4298950" lvl="2" indent="-79375" algn="l" defTabSz="179388"/>
              <a:r>
                <a:rPr lang="en-US" sz="18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138756" lvl="2" indent="0" algn="l" defTabSz="85725"/>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lang="en-US" sz="1800" b="0" baseline="0" dirty="0">
                  <a:solidFill>
                    <a:schemeClr val="bg1">
                      <a:lumMod val="75000"/>
                    </a:schemeClr>
                  </a:solidFill>
                  <a:latin typeface="Trebuchet MS" pitchFamily="34" charset="0"/>
                </a:rPr>
                <a:t> </a:t>
              </a:r>
              <a:r>
                <a:rPr kumimoji="0" lang="en-US" sz="24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800" b="0" baseline="0" dirty="0">
                <a:solidFill>
                  <a:schemeClr val="bg1">
                    <a:lumMod val="75000"/>
                  </a:schemeClr>
                </a:solidFill>
                <a:latin typeface="Trebuchet MS" pitchFamily="34" charset="0"/>
              </a:endParaRPr>
            </a:p>
            <a:p>
              <a:pPr marL="1138756" lvl="2" indent="0" algn="l" defTabSz="85725"/>
              <a:endParaRPr lang="en-US" sz="1800"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Tables</a:t>
              </a:r>
            </a:p>
            <a:p>
              <a:pPr marL="2070100" lvl="1" indent="0" algn="l" defTabSz="85725"/>
              <a:r>
                <a:rPr lang="en-US" sz="1800" b="0" baseline="0" dirty="0">
                  <a:solidFill>
                    <a:schemeClr val="bg1">
                      <a:lumMod val="75000"/>
                    </a:schemeClr>
                  </a:solidFill>
                  <a:latin typeface="Trebuchet MS" pitchFamily="34" charset="0"/>
                </a:rPr>
                <a:t>To add a table from scratch go to the INSERT menu and </a:t>
              </a:r>
              <a:br>
                <a:rPr lang="en-US" sz="1800" b="0" baseline="0" dirty="0">
                  <a:solidFill>
                    <a:schemeClr val="bg1">
                      <a:lumMod val="75000"/>
                    </a:schemeClr>
                  </a:solidFill>
                  <a:latin typeface="Trebuchet MS" pitchFamily="34" charset="0"/>
                </a:rPr>
              </a:br>
              <a:r>
                <a:rPr lang="en-US" sz="1800" b="0" baseline="0" dirty="0">
                  <a:solidFill>
                    <a:schemeClr val="bg1">
                      <a:lumMod val="75000"/>
                    </a:schemeClr>
                  </a:solidFill>
                  <a:latin typeface="Trebuchet MS" pitchFamily="34" charset="0"/>
                </a:rPr>
                <a:t>click on TABLE. A drop-down box will help you select rows and columns. </a:t>
              </a:r>
            </a:p>
            <a:p>
              <a:pPr marL="2070100" lvl="0" indent="0" algn="l" defTabSz="85725"/>
              <a:r>
                <a:rPr lang="en-US" sz="18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85725"/>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1074738"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138756"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85725" rtl="0" eaLnBrk="1" fontAlgn="auto" latinLnBrk="0" hangingPunct="1">
                <a:lnSpc>
                  <a:spcPct val="100000"/>
                </a:lnSpc>
                <a:spcBef>
                  <a:spcPts val="0"/>
                </a:spcBef>
                <a:spcAft>
                  <a:spcPts val="0"/>
                </a:spcAft>
                <a:buClrTx/>
                <a:buSzTx/>
                <a:buFontTx/>
                <a:buNone/>
                <a:tabLst/>
                <a:defRPr/>
              </a:pPr>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1344297379"/>
                </p:ext>
              </p:extLst>
            </p:nvPr>
          </p:nvGraphicFramePr>
          <p:xfrm>
            <a:off x="44661080" y="4724832"/>
            <a:ext cx="5586150" cy="2063772"/>
          </p:xfrm>
          <a:graphic>
            <a:graphicData uri="http://schemas.openxmlformats.org/presentationml/2006/ole">
              <mc:AlternateContent xmlns:mc="http://schemas.openxmlformats.org/markup-compatibility/2006">
                <mc:Choice xmlns:v="urn:schemas-microsoft-com:vml" Requires="v">
                  <p:oleObj name="Image" r:id="rId11" imgW="4571280" imgH="1688760" progId="Photoshop.Image.13">
                    <p:embed/>
                  </p:oleObj>
                </mc:Choice>
                <mc:Fallback>
                  <p:oleObj name="Image" r:id="rId11" imgW="4571280" imgH="1688760" progId="Photoshop.Image.13">
                    <p:embed/>
                    <p:pic>
                      <p:nvPicPr>
                        <p:cNvPr id="0" name=""/>
                        <p:cNvPicPr/>
                        <p:nvPr/>
                      </p:nvPicPr>
                      <p:blipFill>
                        <a:blip r:embed="rId12"/>
                        <a:stretch>
                          <a:fillRect/>
                        </a:stretch>
                      </p:blipFill>
                      <p:spPr>
                        <a:xfrm>
                          <a:off x="44661080" y="4724832"/>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3"/>
            <a:stretch>
              <a:fillRect/>
            </a:stretch>
          </p:blipFill>
          <p:spPr>
            <a:xfrm>
              <a:off x="44444567" y="8882645"/>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14" imgW="1574280" imgH="1053720" progId="Photoshop.Image.13">
                    <p:embed/>
                  </p:oleObj>
                </mc:Choice>
                <mc:Fallback>
                  <p:oleObj name="Image" r:id="rId14" imgW="1574280" imgH="1053720" progId="Photoshop.Image.13">
                    <p:embed/>
                    <p:pic>
                      <p:nvPicPr>
                        <p:cNvPr id="0" name=""/>
                        <p:cNvPicPr/>
                        <p:nvPr/>
                      </p:nvPicPr>
                      <p:blipFill>
                        <a:blip r:embed="rId15"/>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pic>
            <p:nvPicPr>
              <p:cNvPr id="62" name="Picture 7" descr="http://t2.gstatic.com/images?q=tbn:ANd9GcR4APHC6TT9w54M2zn_pvCiBxUNcspYPoVxirLRphBoJabfSvu7zw">
                <a:hlinkClick r:id="rId16"/>
              </p:cNvPr>
              <p:cNvPicPr>
                <a:picLocks noChangeAspect="1" noChangeArrowheads="1"/>
              </p:cNvPicPr>
              <p:nvPr userDrawn="1"/>
            </p:nvPicPr>
            <p:blipFill>
              <a:blip r:embed="rId17"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477400"/>
              </a:xfrm>
              <a:prstGeom prst="rect">
                <a:avLst/>
              </a:prstGeom>
              <a:noFill/>
              <a:ln>
                <a:noFill/>
              </a:ln>
            </p:spPr>
            <p:txBody>
              <a:bodyPr wrap="square" rtlCol="0">
                <a:spAutoFit/>
              </a:bodyPr>
              <a:lstStyle/>
              <a:p>
                <a:r>
                  <a:rPr lang="en-US" sz="1800" dirty="0">
                    <a:solidFill>
                      <a:schemeClr val="tx2"/>
                    </a:solidFill>
                    <a:latin typeface="Trebuchet MS" pitchFamily="34" charset="0"/>
                  </a:rPr>
                  <a:t>Student</a:t>
                </a:r>
                <a:r>
                  <a:rPr lang="en-US" sz="1800" baseline="0" dirty="0">
                    <a:solidFill>
                      <a:schemeClr val="tx2"/>
                    </a:solidFill>
                    <a:latin typeface="Trebuchet MS" pitchFamily="34" charset="0"/>
                  </a:rPr>
                  <a:t> discounts are available on our </a:t>
                </a:r>
                <a:r>
                  <a:rPr lang="en-US" sz="1800" baseline="0" dirty="0" err="1">
                    <a:solidFill>
                      <a:schemeClr val="tx2"/>
                    </a:solidFill>
                    <a:latin typeface="Trebuchet MS" pitchFamily="34" charset="0"/>
                  </a:rPr>
                  <a:t>Facebook</a:t>
                </a:r>
                <a:r>
                  <a:rPr lang="en-US" sz="1800" baseline="0" dirty="0">
                    <a:solidFill>
                      <a:schemeClr val="tx2"/>
                    </a:solidFill>
                    <a:latin typeface="Trebuchet MS" pitchFamily="34" charset="0"/>
                  </a:rPr>
                  <a:t> page.</a:t>
                </a:r>
                <a:br>
                  <a:rPr lang="en-US" sz="1800" baseline="0" dirty="0">
                    <a:solidFill>
                      <a:schemeClr val="tx2"/>
                    </a:solidFill>
                    <a:latin typeface="Trebuchet MS" pitchFamily="34" charset="0"/>
                  </a:rPr>
                </a:br>
                <a:r>
                  <a:rPr lang="en-US" sz="1800" baseline="0" dirty="0">
                    <a:solidFill>
                      <a:schemeClr val="tx2"/>
                    </a:solidFill>
                    <a:latin typeface="Trebuchet MS" pitchFamily="34" charset="0"/>
                  </a:rPr>
                  <a:t>Go to </a:t>
                </a:r>
                <a:r>
                  <a:rPr lang="en-US" sz="1800" u="sng" baseline="0" dirty="0">
                    <a:solidFill>
                      <a:schemeClr val="tx2"/>
                    </a:solidFill>
                    <a:latin typeface="Trebuchet MS" pitchFamily="34" charset="0"/>
                  </a:rPr>
                  <a:t>PosterPresentations.com</a:t>
                </a:r>
                <a:r>
                  <a:rPr lang="en-US" sz="1800" baseline="0" dirty="0">
                    <a:solidFill>
                      <a:schemeClr val="tx2"/>
                    </a:solidFill>
                    <a:latin typeface="Trebuchet MS" pitchFamily="34" charset="0"/>
                  </a:rPr>
                  <a:t> and click on the FB icon. </a:t>
                </a:r>
                <a:endParaRPr lang="en-US" sz="1800" dirty="0">
                  <a:solidFill>
                    <a:schemeClr val="tx2"/>
                  </a:solidFill>
                  <a:latin typeface="Trebuchet MS" pitchFamily="34" charset="0"/>
                </a:endParaRPr>
              </a:p>
            </p:txBody>
          </p:sp>
        </p:grpSp>
        <p:sp>
          <p:nvSpPr>
            <p:cNvPr id="60" name="TextBox 59"/>
            <p:cNvSpPr txBox="1"/>
            <p:nvPr userDrawn="1"/>
          </p:nvSpPr>
          <p:spPr>
            <a:xfrm>
              <a:off x="44262808" y="31169782"/>
              <a:ext cx="6870215" cy="935882"/>
            </a:xfrm>
            <a:prstGeom prst="rect">
              <a:avLst/>
            </a:prstGeom>
            <a:noFill/>
          </p:spPr>
          <p:txBody>
            <a:bodyPr wrap="square" lIns="65304" tIns="32651" rIns="65304" bIns="32651" rtlCol="0">
              <a:spAutoFit/>
            </a:bodyPr>
            <a:lstStyle/>
            <a:p>
              <a:pPr>
                <a:lnSpc>
                  <a:spcPts val="1950"/>
                </a:lnSpc>
              </a:pPr>
              <a:r>
                <a:rPr lang="en-US" sz="2100" dirty="0">
                  <a:solidFill>
                    <a:schemeClr val="bg1"/>
                  </a:solidFill>
                </a:rPr>
                <a:t>© 2013</a:t>
              </a:r>
              <a:r>
                <a:rPr lang="en-US" sz="2100" baseline="0" dirty="0">
                  <a:solidFill>
                    <a:schemeClr val="bg1"/>
                  </a:solidFill>
                </a:rPr>
                <a:t> </a:t>
              </a:r>
              <a:r>
                <a:rPr lang="en-US" sz="2100" dirty="0">
                  <a:solidFill>
                    <a:schemeClr val="bg1"/>
                  </a:solidFill>
                </a:rPr>
                <a:t>PosterPresentations.com</a:t>
              </a:r>
              <a:br>
                <a:rPr lang="en-US" sz="2100" dirty="0">
                  <a:solidFill>
                    <a:schemeClr val="bg1"/>
                  </a:solidFill>
                </a:rPr>
              </a:br>
              <a:r>
                <a:rPr lang="en-US" sz="2100" dirty="0">
                  <a:solidFill>
                    <a:schemeClr val="bg1"/>
                  </a:solidFill>
                </a:rPr>
                <a:t>    </a:t>
              </a:r>
              <a:r>
                <a:rPr lang="en-US" sz="1800" dirty="0">
                  <a:solidFill>
                    <a:schemeClr val="bg1"/>
                  </a:solidFill>
                </a:rPr>
                <a:t>2117 Fourth Street ,</a:t>
              </a:r>
              <a:r>
                <a:rPr lang="en-US" sz="1800" baseline="0" dirty="0">
                  <a:solidFill>
                    <a:schemeClr val="bg1"/>
                  </a:solidFill>
                </a:rPr>
                <a:t> Unit C        </a:t>
              </a:r>
            </a:p>
            <a:p>
              <a:pPr>
                <a:lnSpc>
                  <a:spcPts val="1950"/>
                </a:lnSpc>
              </a:pPr>
              <a:r>
                <a:rPr lang="en-US" sz="1800" baseline="0" dirty="0">
                  <a:solidFill>
                    <a:schemeClr val="bg1"/>
                  </a:solidFill>
                </a:rPr>
                <a:t>     Berkeley CA </a:t>
              </a:r>
              <a:r>
                <a:rPr lang="en-US" sz="1500" baseline="0" dirty="0">
                  <a:solidFill>
                    <a:schemeClr val="bg1"/>
                  </a:solidFill>
                </a:rPr>
                <a:t>94710</a:t>
              </a:r>
              <a:br>
                <a:rPr lang="en-US" sz="1800" baseline="0" dirty="0">
                  <a:solidFill>
                    <a:schemeClr val="bg1"/>
                  </a:solidFill>
                </a:rPr>
              </a:br>
              <a:r>
                <a:rPr lang="en-US" sz="1800" baseline="0" dirty="0">
                  <a:solidFill>
                    <a:schemeClr val="bg1"/>
                  </a:solidFill>
                </a:rPr>
                <a:t>    </a:t>
              </a:r>
              <a:r>
                <a:rPr lang="en-US" sz="1800" b="1" baseline="0" dirty="0">
                  <a:solidFill>
                    <a:srgbClr val="FFFF00"/>
                  </a:solidFill>
                </a:rPr>
                <a:t>posterpresenter@gmail.com</a:t>
              </a:r>
              <a:endParaRPr lang="en-US" sz="2100" b="1" dirty="0">
                <a:solidFill>
                  <a:srgbClr val="FFFF00"/>
                </a:solidFill>
              </a:endParaRPr>
            </a:p>
          </p:txBody>
        </p:sp>
      </p:grpSp>
      <p:sp>
        <p:nvSpPr>
          <p:cNvPr id="3" name="Title Placeholder 2"/>
          <p:cNvSpPr>
            <a:spLocks noGrp="1"/>
          </p:cNvSpPr>
          <p:nvPr>
            <p:ph type="title"/>
          </p:nvPr>
        </p:nvSpPr>
        <p:spPr>
          <a:xfrm>
            <a:off x="2263775" y="2044700"/>
            <a:ext cx="28390850" cy="7423150"/>
          </a:xfrm>
          <a:prstGeom prst="rect">
            <a:avLst/>
          </a:prstGeom>
        </p:spPr>
        <p:txBody>
          <a:bodyPr vert="horz" lIns="91440" tIns="45720" rIns="91440" bIns="45720" rtlCol="0" anchor="ctr">
            <a:normAutofit/>
          </a:bodyPr>
          <a:lstStyle/>
          <a:p>
            <a:r>
              <a:rPr lang="en-US"/>
              <a:t>Click to edit Master title style</a:t>
            </a:r>
            <a:endParaRPr lang="ar-EG"/>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3291675" rtl="0" eaLnBrk="1" latinLnBrk="0" hangingPunct="1">
        <a:spcBef>
          <a:spcPct val="0"/>
        </a:spcBef>
        <a:buNone/>
        <a:defRPr sz="6600" b="0" i="0" u="none" kern="1200">
          <a:solidFill>
            <a:schemeClr val="bg1"/>
          </a:solidFill>
          <a:latin typeface="Trebuchet MS" pitchFamily="34" charset="0"/>
          <a:ea typeface="+mj-ea"/>
          <a:cs typeface="+mj-cs"/>
        </a:defRPr>
      </a:lvl1pPr>
    </p:titleStyle>
    <p:bodyStyle>
      <a:lvl1pPr marL="1234379" indent="-1234379" algn="l" defTabSz="3291675" rtl="0" eaLnBrk="1" latinLnBrk="0" hangingPunct="1">
        <a:spcBef>
          <a:spcPct val="20000"/>
        </a:spcBef>
        <a:buFont typeface="Arial" pitchFamily="34" charset="0"/>
        <a:buChar char="•"/>
        <a:defRPr sz="11550" kern="1200">
          <a:solidFill>
            <a:schemeClr val="tx1"/>
          </a:solidFill>
          <a:latin typeface="+mn-lt"/>
          <a:ea typeface="+mn-ea"/>
          <a:cs typeface="+mn-cs"/>
        </a:defRPr>
      </a:lvl1pPr>
      <a:lvl2pPr marL="2674487" indent="-1028648" algn="l" defTabSz="3291675" rtl="0" eaLnBrk="1" latinLnBrk="0" hangingPunct="1">
        <a:spcBef>
          <a:spcPct val="20000"/>
        </a:spcBef>
        <a:buFont typeface="Arial" pitchFamily="34" charset="0"/>
        <a:buChar char="–"/>
        <a:defRPr sz="10125" kern="1200">
          <a:solidFill>
            <a:schemeClr val="tx1"/>
          </a:solidFill>
          <a:latin typeface="+mn-lt"/>
          <a:ea typeface="+mn-ea"/>
          <a:cs typeface="+mn-cs"/>
        </a:defRPr>
      </a:lvl2pPr>
      <a:lvl3pPr marL="4114595" indent="-822920" algn="l" defTabSz="3291675" rtl="0" eaLnBrk="1" latinLnBrk="0" hangingPunct="1">
        <a:spcBef>
          <a:spcPct val="20000"/>
        </a:spcBef>
        <a:buFont typeface="Arial" pitchFamily="34" charset="0"/>
        <a:buChar char="•"/>
        <a:defRPr sz="8700" kern="1200">
          <a:solidFill>
            <a:schemeClr val="tx1"/>
          </a:solidFill>
          <a:latin typeface="+mn-lt"/>
          <a:ea typeface="+mn-ea"/>
          <a:cs typeface="+mn-cs"/>
        </a:defRPr>
      </a:lvl3pPr>
      <a:lvl4pPr marL="576043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4pPr>
      <a:lvl5pPr marL="740627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5pPr>
      <a:lvl6pPr marL="9052108"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7945"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378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962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675" rtl="0" eaLnBrk="1" latinLnBrk="0" hangingPunct="1">
        <a:defRPr sz="6450" kern="1200">
          <a:solidFill>
            <a:schemeClr val="tx1"/>
          </a:solidFill>
          <a:latin typeface="+mn-lt"/>
          <a:ea typeface="+mn-ea"/>
          <a:cs typeface="+mn-cs"/>
        </a:defRPr>
      </a:lvl1pPr>
      <a:lvl2pPr marL="1645838" algn="l" defTabSz="3291675" rtl="0" eaLnBrk="1" latinLnBrk="0" hangingPunct="1">
        <a:defRPr sz="6450" kern="1200">
          <a:solidFill>
            <a:schemeClr val="tx1"/>
          </a:solidFill>
          <a:latin typeface="+mn-lt"/>
          <a:ea typeface="+mn-ea"/>
          <a:cs typeface="+mn-cs"/>
        </a:defRPr>
      </a:lvl2pPr>
      <a:lvl3pPr marL="3291675" algn="l" defTabSz="3291675" rtl="0" eaLnBrk="1" latinLnBrk="0" hangingPunct="1">
        <a:defRPr sz="6450" kern="1200">
          <a:solidFill>
            <a:schemeClr val="tx1"/>
          </a:solidFill>
          <a:latin typeface="+mn-lt"/>
          <a:ea typeface="+mn-ea"/>
          <a:cs typeface="+mn-cs"/>
        </a:defRPr>
      </a:lvl3pPr>
      <a:lvl4pPr marL="4937513" algn="l" defTabSz="3291675" rtl="0" eaLnBrk="1" latinLnBrk="0" hangingPunct="1">
        <a:defRPr sz="6450" kern="1200">
          <a:solidFill>
            <a:schemeClr val="tx1"/>
          </a:solidFill>
          <a:latin typeface="+mn-lt"/>
          <a:ea typeface="+mn-ea"/>
          <a:cs typeface="+mn-cs"/>
        </a:defRPr>
      </a:lvl4pPr>
      <a:lvl5pPr marL="6583351" algn="l" defTabSz="3291675" rtl="0" eaLnBrk="1" latinLnBrk="0" hangingPunct="1">
        <a:defRPr sz="6450" kern="1200">
          <a:solidFill>
            <a:schemeClr val="tx1"/>
          </a:solidFill>
          <a:latin typeface="+mn-lt"/>
          <a:ea typeface="+mn-ea"/>
          <a:cs typeface="+mn-cs"/>
        </a:defRPr>
      </a:lvl5pPr>
      <a:lvl6pPr marL="8229189" algn="l" defTabSz="3291675" rtl="0" eaLnBrk="1" latinLnBrk="0" hangingPunct="1">
        <a:defRPr sz="6450" kern="1200">
          <a:solidFill>
            <a:schemeClr val="tx1"/>
          </a:solidFill>
          <a:latin typeface="+mn-lt"/>
          <a:ea typeface="+mn-ea"/>
          <a:cs typeface="+mn-cs"/>
        </a:defRPr>
      </a:lvl6pPr>
      <a:lvl7pPr marL="9875027" algn="l" defTabSz="3291675" rtl="0" eaLnBrk="1" latinLnBrk="0" hangingPunct="1">
        <a:defRPr sz="6450" kern="1200">
          <a:solidFill>
            <a:schemeClr val="tx1"/>
          </a:solidFill>
          <a:latin typeface="+mn-lt"/>
          <a:ea typeface="+mn-ea"/>
          <a:cs typeface="+mn-cs"/>
        </a:defRPr>
      </a:lvl7pPr>
      <a:lvl8pPr marL="11520864" algn="l" defTabSz="3291675" rtl="0" eaLnBrk="1" latinLnBrk="0" hangingPunct="1">
        <a:defRPr sz="6450" kern="1200">
          <a:solidFill>
            <a:schemeClr val="tx1"/>
          </a:solidFill>
          <a:latin typeface="+mn-lt"/>
          <a:ea typeface="+mn-ea"/>
          <a:cs typeface="+mn-cs"/>
        </a:defRPr>
      </a:lvl8pPr>
      <a:lvl9pPr marL="13166702" algn="l" defTabSz="3291675" rtl="0" eaLnBrk="1" latinLnBrk="0" hangingPunct="1">
        <a:defRPr sz="64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5600700"/>
          </a:xfrm>
          <a:prstGeom prst="rect">
            <a:avLst/>
          </a:prstGeom>
          <a:solidFill>
            <a:schemeClr val="accent5">
              <a:lumMod val="75000"/>
            </a:schemeClr>
          </a:solidFill>
          <a:ln w="9525">
            <a:solidFill>
              <a:schemeClr val="tx1"/>
            </a:solidFill>
            <a:miter lim="800000"/>
            <a:headEnd/>
            <a:tailEnd/>
          </a:ln>
          <a:effectLst/>
        </p:spPr>
        <p:txBody>
          <a:bodyPr wrap="none" lIns="68577" tIns="34288" rIns="68577" bIns="34288" anchor="ctr"/>
          <a:lstStyle/>
          <a:p>
            <a:pPr>
              <a:defRPr/>
            </a:pPr>
            <a:endParaRPr lang="en-US" sz="6450" dirty="0"/>
          </a:p>
        </p:txBody>
      </p:sp>
      <p:sp>
        <p:nvSpPr>
          <p:cNvPr id="9" name="Rectangle 9"/>
          <p:cNvSpPr>
            <a:spLocks noChangeArrowheads="1"/>
          </p:cNvSpPr>
          <p:nvPr/>
        </p:nvSpPr>
        <p:spPr bwMode="auto">
          <a:xfrm>
            <a:off x="0" y="5606257"/>
            <a:ext cx="32918400" cy="177800"/>
          </a:xfrm>
          <a:prstGeom prst="rect">
            <a:avLst/>
          </a:prstGeom>
          <a:solidFill>
            <a:schemeClr val="accent5">
              <a:lumMod val="50000"/>
            </a:schemeClr>
          </a:solidFill>
          <a:ln w="152400">
            <a:noFill/>
            <a:miter lim="800000"/>
            <a:headEnd/>
            <a:tailEnd/>
          </a:ln>
          <a:effectLst/>
        </p:spPr>
        <p:txBody>
          <a:bodyPr wrap="none" lIns="68577" tIns="34288" rIns="68577" bIns="34288" anchor="ctr"/>
          <a:lstStyle/>
          <a:p>
            <a:pPr>
              <a:defRPr/>
            </a:pPr>
            <a:endParaRPr lang="en-US" sz="6450" dirty="0"/>
          </a:p>
        </p:txBody>
      </p:sp>
      <p:sp>
        <p:nvSpPr>
          <p:cNvPr id="10" name="Text Box 14"/>
          <p:cNvSpPr txBox="1">
            <a:spLocks noChangeArrowheads="1"/>
          </p:cNvSpPr>
          <p:nvPr/>
        </p:nvSpPr>
        <p:spPr bwMode="auto">
          <a:xfrm>
            <a:off x="1113133" y="37604702"/>
            <a:ext cx="1885950" cy="252614"/>
          </a:xfrm>
          <a:prstGeom prst="rect">
            <a:avLst/>
          </a:prstGeom>
          <a:noFill/>
          <a:ln w="9525">
            <a:noFill/>
            <a:miter lim="800000"/>
            <a:headEnd/>
            <a:tailEnd/>
          </a:ln>
          <a:effectLst/>
        </p:spPr>
        <p:txBody>
          <a:bodyPr lIns="68447" tIns="34217" rIns="68447" bIns="34217">
            <a:spAutoFit/>
          </a:bodyPr>
          <a:lstStyle/>
          <a:p>
            <a:pPr eaLnBrk="0" hangingPunct="0">
              <a:lnSpc>
                <a:spcPct val="65000"/>
              </a:lnSpc>
              <a:spcBef>
                <a:spcPct val="50000"/>
              </a:spcBef>
              <a:defRPr/>
            </a:pPr>
            <a:r>
              <a:rPr lang="en-US" sz="375"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825" b="1" dirty="0">
                <a:solidFill>
                  <a:schemeClr val="bg1">
                    <a:lumMod val="75000"/>
                  </a:schemeClr>
                </a:solidFill>
                <a:latin typeface="Arial" charset="0"/>
              </a:rPr>
              <a:t>www.PosterPresentations.com</a:t>
            </a:r>
          </a:p>
        </p:txBody>
      </p:sp>
      <p:cxnSp>
        <p:nvCxnSpPr>
          <p:cNvPr id="38" name="Straight Connector 37"/>
          <p:cNvCxnSpPr/>
          <p:nvPr/>
        </p:nvCxnSpPr>
        <p:spPr>
          <a:xfrm flipV="1">
            <a:off x="-10459951" y="13447138"/>
            <a:ext cx="10183077" cy="954"/>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691754" y="6290687"/>
            <a:ext cx="10183077" cy="31192788"/>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sp>
        <p:nvSpPr>
          <p:cNvPr id="22" name="Rounded Rectangle 21"/>
          <p:cNvSpPr/>
          <p:nvPr userDrawn="1"/>
        </p:nvSpPr>
        <p:spPr>
          <a:xfrm>
            <a:off x="11365878" y="6290687"/>
            <a:ext cx="10183077" cy="31192788"/>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sp>
        <p:nvSpPr>
          <p:cNvPr id="23" name="Rounded Rectangle 22"/>
          <p:cNvSpPr/>
          <p:nvPr userDrawn="1"/>
        </p:nvSpPr>
        <p:spPr>
          <a:xfrm>
            <a:off x="22040003" y="6290687"/>
            <a:ext cx="10183077" cy="31192788"/>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grpSp>
        <p:nvGrpSpPr>
          <p:cNvPr id="44" name="Group 43"/>
          <p:cNvGrpSpPr/>
          <p:nvPr userDrawn="1"/>
        </p:nvGrpSpPr>
        <p:grpSpPr>
          <a:xfrm>
            <a:off x="33118380" y="-64242"/>
            <a:ext cx="8296604" cy="38469043"/>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000" b="1" spc="450" dirty="0">
                  <a:solidFill>
                    <a:schemeClr val="bg1"/>
                  </a:solidFill>
                  <a:latin typeface="Trebuchet MS" pitchFamily="34" charset="0"/>
                </a:rPr>
                <a:t>QUICK START (cont.)</a:t>
              </a:r>
            </a:p>
            <a:p>
              <a:pPr algn="ctr"/>
              <a:endParaRPr lang="en-US" sz="2700" b="1"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How to change the template color theme</a:t>
              </a:r>
            </a:p>
            <a:p>
              <a:pPr marL="0" marR="0" lvl="2" indent="0" algn="l" defTabSz="85725" rtl="0" eaLnBrk="1" fontAlgn="auto" latinLnBrk="0" hangingPunct="1">
                <a:lnSpc>
                  <a:spcPct val="100000"/>
                </a:lnSpc>
                <a:spcBef>
                  <a:spcPts val="0"/>
                </a:spcBef>
                <a:spcAft>
                  <a:spcPts val="0"/>
                </a:spcAft>
                <a:buClrTx/>
                <a:buSzTx/>
                <a:buFontTx/>
                <a:buNone/>
                <a:tabLst/>
                <a:defRPr/>
              </a:pPr>
              <a:r>
                <a:rPr lang="en-US" sz="18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800" b="0" spc="0" baseline="0" dirty="0">
                  <a:solidFill>
                    <a:schemeClr val="bg1">
                      <a:lumMod val="75000"/>
                    </a:schemeClr>
                  </a:solidFill>
                  <a:latin typeface="Trebuchet MS" pitchFamily="34" charset="0"/>
                </a:rPr>
                <a:t>also create your own color theme.</a:t>
              </a:r>
            </a:p>
            <a:p>
              <a:pPr marL="0" marR="0" lvl="2" indent="0" algn="l" defTabSz="85725" rtl="0" eaLnBrk="1" fontAlgn="auto" latinLnBrk="0" hangingPunct="1">
                <a:lnSpc>
                  <a:spcPct val="100000"/>
                </a:lnSpc>
                <a:spcBef>
                  <a:spcPts val="0"/>
                </a:spcBef>
                <a:spcAft>
                  <a:spcPts val="0"/>
                </a:spcAft>
                <a:buClrTx/>
                <a:buSzTx/>
                <a:buFontTx/>
                <a:buNone/>
                <a:tabLst/>
                <a:defRPr/>
              </a:pPr>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r>
                <a:rPr lang="en-US" sz="18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85725"/>
              <a:endParaRPr lang="en-US" sz="1800"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Text</a:t>
              </a:r>
            </a:p>
            <a:p>
              <a:pPr marL="2449116" lvl="2" indent="0" algn="l" defTabSz="85725"/>
              <a:r>
                <a:rPr lang="en-US" sz="18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138756" lvl="2" indent="0" algn="l" defTabSz="85725"/>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lang="en-US" sz="1800" b="0" baseline="0" dirty="0">
                  <a:solidFill>
                    <a:schemeClr val="bg1">
                      <a:lumMod val="75000"/>
                    </a:schemeClr>
                  </a:solidFill>
                  <a:latin typeface="Trebuchet MS" pitchFamily="34" charset="0"/>
                </a:rPr>
                <a:t> </a:t>
              </a:r>
              <a:r>
                <a:rPr kumimoji="0" lang="en-US" sz="24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800" b="0" baseline="0" dirty="0">
                <a:solidFill>
                  <a:schemeClr val="bg1">
                    <a:lumMod val="75000"/>
                  </a:schemeClr>
                </a:solidFill>
                <a:latin typeface="Trebuchet MS" pitchFamily="34" charset="0"/>
              </a:endParaRPr>
            </a:p>
            <a:p>
              <a:pPr marL="1138756" lvl="2" indent="0" algn="l" defTabSz="85725"/>
              <a:endParaRPr lang="en-US" sz="1800"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Tables</a:t>
              </a:r>
            </a:p>
            <a:p>
              <a:pPr marL="1297781" lvl="1" indent="0" algn="l" defTabSz="85725"/>
              <a:r>
                <a:rPr lang="en-US" sz="1800" b="0" baseline="0" dirty="0">
                  <a:solidFill>
                    <a:schemeClr val="bg1">
                      <a:lumMod val="75000"/>
                    </a:schemeClr>
                  </a:solidFill>
                  <a:latin typeface="Trebuchet MS" pitchFamily="34" charset="0"/>
                </a:rPr>
                <a:t>To add a table from scratch go to the INSERT menu and </a:t>
              </a:r>
              <a:br>
                <a:rPr lang="en-US" sz="1800" b="0" baseline="0" dirty="0">
                  <a:solidFill>
                    <a:schemeClr val="bg1">
                      <a:lumMod val="75000"/>
                    </a:schemeClr>
                  </a:solidFill>
                  <a:latin typeface="Trebuchet MS" pitchFamily="34" charset="0"/>
                </a:rPr>
              </a:br>
              <a:r>
                <a:rPr lang="en-US" sz="1800" b="0" baseline="0" dirty="0">
                  <a:solidFill>
                    <a:schemeClr val="bg1">
                      <a:lumMod val="75000"/>
                    </a:schemeClr>
                  </a:solidFill>
                  <a:latin typeface="Trebuchet MS" pitchFamily="34" charset="0"/>
                </a:rPr>
                <a:t>click on TABLE. A drop-down box will help you select rows and columns. </a:t>
              </a:r>
            </a:p>
            <a:p>
              <a:pPr marL="0" lvl="0" indent="0" algn="l" defTabSz="85725"/>
              <a:r>
                <a:rPr lang="en-US" sz="18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85725"/>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138756"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85725" rtl="0" eaLnBrk="1" fontAlgn="auto" latinLnBrk="0" hangingPunct="1">
                <a:lnSpc>
                  <a:spcPct val="100000"/>
                </a:lnSpc>
                <a:spcBef>
                  <a:spcPts val="0"/>
                </a:spcBef>
                <a:spcAft>
                  <a:spcPts val="0"/>
                </a:spcAft>
                <a:buClrTx/>
                <a:buSzTx/>
                <a:buFontTx/>
                <a:buNone/>
                <a:tabLst/>
                <a:defRPr/>
              </a:pPr>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pic>
            <p:nvPicPr>
              <p:cNvPr id="52"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477400"/>
              </a:xfrm>
              <a:prstGeom prst="rect">
                <a:avLst/>
              </a:prstGeom>
              <a:noFill/>
              <a:ln>
                <a:noFill/>
              </a:ln>
            </p:spPr>
            <p:txBody>
              <a:bodyPr wrap="square" rtlCol="0">
                <a:spAutoFit/>
              </a:bodyPr>
              <a:lstStyle/>
              <a:p>
                <a:r>
                  <a:rPr lang="en-US" sz="1800" dirty="0">
                    <a:solidFill>
                      <a:schemeClr val="tx2"/>
                    </a:solidFill>
                    <a:latin typeface="Trebuchet MS" pitchFamily="34" charset="0"/>
                  </a:rPr>
                  <a:t>Student</a:t>
                </a:r>
                <a:r>
                  <a:rPr lang="en-US" sz="1800" baseline="0" dirty="0">
                    <a:solidFill>
                      <a:schemeClr val="tx2"/>
                    </a:solidFill>
                    <a:latin typeface="Trebuchet MS" pitchFamily="34" charset="0"/>
                  </a:rPr>
                  <a:t> discounts are available on our </a:t>
                </a:r>
                <a:r>
                  <a:rPr lang="en-US" sz="1800" baseline="0" dirty="0" err="1">
                    <a:solidFill>
                      <a:schemeClr val="tx2"/>
                    </a:solidFill>
                    <a:latin typeface="Trebuchet MS" pitchFamily="34" charset="0"/>
                  </a:rPr>
                  <a:t>Facebook</a:t>
                </a:r>
                <a:r>
                  <a:rPr lang="en-US" sz="1800" baseline="0" dirty="0">
                    <a:solidFill>
                      <a:schemeClr val="tx2"/>
                    </a:solidFill>
                    <a:latin typeface="Trebuchet MS" pitchFamily="34" charset="0"/>
                  </a:rPr>
                  <a:t> page.</a:t>
                </a:r>
                <a:br>
                  <a:rPr lang="en-US" sz="1800" baseline="0" dirty="0">
                    <a:solidFill>
                      <a:schemeClr val="tx2"/>
                    </a:solidFill>
                    <a:latin typeface="Trebuchet MS" pitchFamily="34" charset="0"/>
                  </a:rPr>
                </a:br>
                <a:r>
                  <a:rPr lang="en-US" sz="1800" baseline="0" dirty="0">
                    <a:solidFill>
                      <a:schemeClr val="tx2"/>
                    </a:solidFill>
                    <a:latin typeface="Trebuchet MS" pitchFamily="34" charset="0"/>
                  </a:rPr>
                  <a:t>Go to </a:t>
                </a:r>
                <a:r>
                  <a:rPr lang="en-US" sz="1800" u="sng" baseline="0" dirty="0">
                    <a:solidFill>
                      <a:schemeClr val="tx2"/>
                    </a:solidFill>
                    <a:latin typeface="Trebuchet MS" pitchFamily="34" charset="0"/>
                  </a:rPr>
                  <a:t>PosterPresentations.com</a:t>
                </a:r>
                <a:r>
                  <a:rPr lang="en-US" sz="1800" baseline="0" dirty="0">
                    <a:solidFill>
                      <a:schemeClr val="tx2"/>
                    </a:solidFill>
                    <a:latin typeface="Trebuchet MS" pitchFamily="34" charset="0"/>
                  </a:rPr>
                  <a:t> and click on the FB icon. </a:t>
                </a:r>
                <a:endParaRPr lang="en-US" sz="1800" dirty="0">
                  <a:solidFill>
                    <a:schemeClr val="tx2"/>
                  </a:solidFill>
                  <a:latin typeface="Trebuchet MS" pitchFamily="34" charset="0"/>
                </a:endParaRPr>
              </a:p>
            </p:txBody>
          </p:sp>
        </p:grpSp>
        <p:sp>
          <p:nvSpPr>
            <p:cNvPr id="50" name="TextBox 49"/>
            <p:cNvSpPr txBox="1"/>
            <p:nvPr userDrawn="1"/>
          </p:nvSpPr>
          <p:spPr>
            <a:xfrm>
              <a:off x="44262808" y="31169782"/>
              <a:ext cx="6870215" cy="935882"/>
            </a:xfrm>
            <a:prstGeom prst="rect">
              <a:avLst/>
            </a:prstGeom>
            <a:noFill/>
          </p:spPr>
          <p:txBody>
            <a:bodyPr wrap="square" lIns="65304" tIns="32651" rIns="65304" bIns="32651" rtlCol="0">
              <a:spAutoFit/>
            </a:bodyPr>
            <a:lstStyle/>
            <a:p>
              <a:pPr>
                <a:lnSpc>
                  <a:spcPts val="1950"/>
                </a:lnSpc>
              </a:pPr>
              <a:r>
                <a:rPr lang="en-US" sz="2100" dirty="0">
                  <a:solidFill>
                    <a:schemeClr val="bg1"/>
                  </a:solidFill>
                </a:rPr>
                <a:t>© 2013</a:t>
              </a:r>
              <a:r>
                <a:rPr lang="en-US" sz="2100" baseline="0" dirty="0">
                  <a:solidFill>
                    <a:schemeClr val="bg1"/>
                  </a:solidFill>
                </a:rPr>
                <a:t> </a:t>
              </a:r>
              <a:r>
                <a:rPr lang="en-US" sz="2100" dirty="0">
                  <a:solidFill>
                    <a:schemeClr val="bg1"/>
                  </a:solidFill>
                </a:rPr>
                <a:t>PosterPresentations.com</a:t>
              </a:r>
              <a:br>
                <a:rPr lang="en-US" sz="2100" dirty="0">
                  <a:solidFill>
                    <a:schemeClr val="bg1"/>
                  </a:solidFill>
                </a:rPr>
              </a:br>
              <a:r>
                <a:rPr lang="en-US" sz="2100" dirty="0">
                  <a:solidFill>
                    <a:schemeClr val="bg1"/>
                  </a:solidFill>
                </a:rPr>
                <a:t>    </a:t>
              </a:r>
              <a:r>
                <a:rPr lang="en-US" sz="1800" dirty="0">
                  <a:solidFill>
                    <a:schemeClr val="bg1"/>
                  </a:solidFill>
                </a:rPr>
                <a:t>2117 Fourth Street ,</a:t>
              </a:r>
              <a:r>
                <a:rPr lang="en-US" sz="1800" baseline="0" dirty="0">
                  <a:solidFill>
                    <a:schemeClr val="bg1"/>
                  </a:solidFill>
                </a:rPr>
                <a:t> Unit C        </a:t>
              </a:r>
            </a:p>
            <a:p>
              <a:pPr>
                <a:lnSpc>
                  <a:spcPts val="1950"/>
                </a:lnSpc>
              </a:pPr>
              <a:r>
                <a:rPr lang="en-US" sz="1800" baseline="0" dirty="0">
                  <a:solidFill>
                    <a:schemeClr val="bg1"/>
                  </a:solidFill>
                </a:rPr>
                <a:t>     Berkeley CA </a:t>
              </a:r>
              <a:r>
                <a:rPr lang="en-US" sz="1500" baseline="0" dirty="0">
                  <a:solidFill>
                    <a:schemeClr val="bg1"/>
                  </a:solidFill>
                </a:rPr>
                <a:t>94710</a:t>
              </a:r>
              <a:br>
                <a:rPr lang="en-US" sz="1800" baseline="0" dirty="0">
                  <a:solidFill>
                    <a:schemeClr val="bg1"/>
                  </a:solidFill>
                </a:rPr>
              </a:br>
              <a:r>
                <a:rPr lang="en-US" sz="1800" baseline="0" dirty="0">
                  <a:solidFill>
                    <a:schemeClr val="bg1"/>
                  </a:solidFill>
                </a:rPr>
                <a:t>    </a:t>
              </a:r>
              <a:r>
                <a:rPr lang="en-US" sz="1800" b="1" baseline="0" dirty="0">
                  <a:solidFill>
                    <a:srgbClr val="FFFF00"/>
                  </a:solidFill>
                </a:rPr>
                <a:t>posterpresenter@gmail.com</a:t>
              </a:r>
              <a:endParaRPr lang="en-US" sz="2100" b="1" dirty="0">
                <a:solidFill>
                  <a:srgbClr val="FFFF00"/>
                </a:solidFill>
              </a:endParaRPr>
            </a:p>
          </p:txBody>
        </p:sp>
      </p:grpSp>
      <p:grpSp>
        <p:nvGrpSpPr>
          <p:cNvPr id="54" name="Group 53"/>
          <p:cNvGrpSpPr/>
          <p:nvPr userDrawn="1"/>
        </p:nvGrpSpPr>
        <p:grpSpPr>
          <a:xfrm>
            <a:off x="-8418892" y="-1"/>
            <a:ext cx="8264149" cy="384048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138756" rtl="0" eaLnBrk="1" fontAlgn="auto" latinLnBrk="0" hangingPunct="1">
                <a:lnSpc>
                  <a:spcPct val="100000"/>
                </a:lnSpc>
                <a:spcBef>
                  <a:spcPts val="0"/>
                </a:spcBef>
                <a:spcAft>
                  <a:spcPts val="0"/>
                </a:spcAft>
                <a:buClrTx/>
                <a:buSzTx/>
                <a:buFontTx/>
                <a:buNone/>
                <a:tabLst/>
                <a:defRPr/>
              </a:pPr>
              <a:r>
                <a:rPr lang="en-US" sz="2400" b="1" spc="0" dirty="0">
                  <a:solidFill>
                    <a:srgbClr val="FF0000"/>
                  </a:solidFill>
                  <a:latin typeface="Trebuchet MS" pitchFamily="34" charset="0"/>
                </a:rPr>
                <a:t>(—THIS SIDEBAR DOES NOT PRINT—)</a:t>
              </a:r>
              <a:endParaRPr lang="en-US" sz="2400" b="1" spc="450" dirty="0">
                <a:solidFill>
                  <a:schemeClr val="bg1"/>
                </a:solidFill>
                <a:latin typeface="Trebuchet MS" pitchFamily="34" charset="0"/>
              </a:endParaRPr>
            </a:p>
            <a:p>
              <a:pPr algn="ctr"/>
              <a:r>
                <a:rPr lang="en-US" sz="3000" b="1" spc="450" dirty="0">
                  <a:solidFill>
                    <a:schemeClr val="bg1"/>
                  </a:solidFill>
                  <a:latin typeface="Trebuchet MS" pitchFamily="34" charset="0"/>
                </a:rPr>
                <a:t>DESIGN</a:t>
              </a:r>
              <a:r>
                <a:rPr lang="en-US" sz="3000" b="1" spc="450" baseline="0" dirty="0">
                  <a:solidFill>
                    <a:schemeClr val="bg1"/>
                  </a:solidFill>
                  <a:latin typeface="Trebuchet MS" pitchFamily="34" charset="0"/>
                </a:rPr>
                <a:t> </a:t>
              </a:r>
              <a:r>
                <a:rPr lang="en-US" sz="3000" b="1" spc="450" dirty="0">
                  <a:solidFill>
                    <a:schemeClr val="bg1"/>
                  </a:solidFill>
                  <a:latin typeface="Trebuchet MS" pitchFamily="34" charset="0"/>
                </a:rPr>
                <a:t>GUIDE</a:t>
              </a:r>
            </a:p>
            <a:p>
              <a:pPr algn="ctr"/>
              <a:endParaRPr lang="en-US" sz="2100" b="1" dirty="0">
                <a:latin typeface="Trebuchet MS" pitchFamily="34" charset="0"/>
              </a:endParaRPr>
            </a:p>
            <a:p>
              <a:pPr defTabSz="2824229"/>
              <a:r>
                <a:rPr lang="en-US" sz="2100" i="0" dirty="0">
                  <a:latin typeface="Trebuchet MS" pitchFamily="34" charset="0"/>
                </a:rPr>
                <a:t>This PowerPoint</a:t>
              </a:r>
              <a:r>
                <a:rPr lang="en-US" sz="2100" i="0" baseline="0" dirty="0">
                  <a:latin typeface="Trebuchet MS" pitchFamily="34" charset="0"/>
                </a:rPr>
                <a:t> </a:t>
              </a:r>
              <a:r>
                <a:rPr lang="en-US" sz="2100" i="0" dirty="0">
                  <a:latin typeface="Trebuchet MS" pitchFamily="34" charset="0"/>
                </a:rPr>
                <a:t>2007 template produces</a:t>
              </a:r>
              <a:r>
                <a:rPr lang="en-US" sz="2100" i="0" baseline="0" dirty="0">
                  <a:latin typeface="Trebuchet MS" pitchFamily="34" charset="0"/>
                </a:rPr>
                <a:t> </a:t>
              </a:r>
              <a:r>
                <a:rPr lang="en-US" sz="2100" i="0" dirty="0">
                  <a:latin typeface="Trebuchet MS" pitchFamily="34" charset="0"/>
                </a:rPr>
                <a:t>a 36”x48” presentation poster. </a:t>
              </a:r>
              <a:r>
                <a:rPr lang="en-US" sz="2100" dirty="0">
                  <a:latin typeface="Trebuchet MS" pitchFamily="34" charset="0"/>
                </a:rPr>
                <a:t>You</a:t>
              </a:r>
              <a:r>
                <a:rPr lang="en-US" sz="2100" baseline="0" dirty="0">
                  <a:latin typeface="Trebuchet MS" pitchFamily="34" charset="0"/>
                </a:rPr>
                <a:t> can u</a:t>
              </a:r>
              <a:r>
                <a:rPr lang="en-US" sz="2100" dirty="0">
                  <a:latin typeface="Trebuchet MS" pitchFamily="34" charset="0"/>
                </a:rPr>
                <a:t>se</a:t>
              </a:r>
              <a:r>
                <a:rPr lang="en-US" sz="2100" baseline="0" dirty="0">
                  <a:latin typeface="Trebuchet MS" pitchFamily="34" charset="0"/>
                </a:rPr>
                <a:t> it to create your research poster and </a:t>
              </a:r>
              <a:r>
                <a:rPr lang="en-US" sz="2100" dirty="0">
                  <a:latin typeface="Trebuchet MS" pitchFamily="34" charset="0"/>
                </a:rPr>
                <a:t>save valuable time placing titles, subtitles,</a:t>
              </a:r>
              <a:r>
                <a:rPr lang="en-US" sz="2100" baseline="0" dirty="0">
                  <a:latin typeface="Trebuchet MS" pitchFamily="34" charset="0"/>
                </a:rPr>
                <a:t> text, and graphics</a:t>
              </a:r>
              <a:r>
                <a:rPr lang="en-US" sz="2100" dirty="0">
                  <a:latin typeface="Trebuchet MS" pitchFamily="34" charset="0"/>
                </a:rPr>
                <a:t>. </a:t>
              </a:r>
            </a:p>
            <a:p>
              <a:pPr defTabSz="2824229"/>
              <a:endParaRPr lang="en-US" sz="2100" dirty="0">
                <a:latin typeface="Trebuchet MS" pitchFamily="34" charset="0"/>
              </a:endParaRPr>
            </a:p>
            <a:p>
              <a:pPr defTabSz="3291914"/>
              <a:r>
                <a:rPr lang="en-US" sz="2100" dirty="0">
                  <a:latin typeface="Trebuchet MS" pitchFamily="34" charset="0"/>
                </a:rPr>
                <a:t>We provide a series of online tutorials that will guide you through the poster design process and answer your poster production questions. To view our template tutorials, go online to </a:t>
              </a:r>
              <a:r>
                <a:rPr lang="en-US" sz="2100" b="1" dirty="0">
                  <a:solidFill>
                    <a:srgbClr val="FFC000"/>
                  </a:solidFill>
                  <a:latin typeface="Trebuchet MS" pitchFamily="34" charset="0"/>
                </a:rPr>
                <a:t>PosterPresentations.com</a:t>
              </a:r>
              <a:r>
                <a:rPr lang="en-US" sz="2100" b="1" dirty="0">
                  <a:solidFill>
                    <a:schemeClr val="bg1"/>
                  </a:solidFill>
                  <a:latin typeface="Trebuchet MS" pitchFamily="34" charset="0"/>
                </a:rPr>
                <a:t> </a:t>
              </a:r>
              <a:r>
                <a:rPr lang="en-US" sz="2100" dirty="0">
                  <a:solidFill>
                    <a:schemeClr val="bg1"/>
                  </a:solidFill>
                  <a:latin typeface="Trebuchet MS" pitchFamily="34" charset="0"/>
                </a:rPr>
                <a:t>and click on HELP DESK.</a:t>
              </a:r>
            </a:p>
            <a:p>
              <a:pPr defTabSz="3291914"/>
              <a:endParaRPr lang="en-US" sz="2100" dirty="0">
                <a:latin typeface="Trebuchet MS" pitchFamily="34" charset="0"/>
              </a:endParaRPr>
            </a:p>
            <a:p>
              <a:pPr defTabSz="3291914"/>
              <a:r>
                <a:rPr lang="en-US" sz="2100" dirty="0">
                  <a:solidFill>
                    <a:schemeClr val="bg1"/>
                  </a:solidFill>
                  <a:latin typeface="Trebuchet MS" pitchFamily="34" charset="0"/>
                </a:rPr>
                <a:t>When</a:t>
              </a:r>
              <a:r>
                <a:rPr lang="en-US" sz="2100" baseline="0" dirty="0">
                  <a:solidFill>
                    <a:schemeClr val="bg1"/>
                  </a:solidFill>
                  <a:latin typeface="Trebuchet MS" pitchFamily="34" charset="0"/>
                </a:rPr>
                <a:t> you are ready to print your poster</a:t>
              </a:r>
              <a:r>
                <a:rPr lang="en-US" sz="2100" dirty="0">
                  <a:solidFill>
                    <a:schemeClr val="bg1"/>
                  </a:solidFill>
                  <a:latin typeface="Trebuchet MS" pitchFamily="34" charset="0"/>
                </a:rPr>
                <a:t>,</a:t>
              </a:r>
              <a:r>
                <a:rPr lang="en-US" sz="2100" baseline="0" dirty="0">
                  <a:solidFill>
                    <a:schemeClr val="bg1"/>
                  </a:solidFill>
                  <a:latin typeface="Trebuchet MS" pitchFamily="34" charset="0"/>
                </a:rPr>
                <a:t> go online to </a:t>
              </a:r>
              <a:r>
                <a:rPr lang="en-US" sz="2100" b="0" dirty="0">
                  <a:solidFill>
                    <a:schemeClr val="bg1"/>
                  </a:solidFill>
                  <a:latin typeface="Trebuchet MS" pitchFamily="34" charset="0"/>
                </a:rPr>
                <a:t>PosterPresentations.com</a:t>
              </a:r>
              <a:br>
                <a:rPr lang="en-US" sz="2100" dirty="0">
                  <a:solidFill>
                    <a:schemeClr val="bg1"/>
                  </a:solidFill>
                  <a:latin typeface="Trebuchet MS" pitchFamily="34" charset="0"/>
                </a:rPr>
              </a:br>
              <a:endParaRPr lang="en-US" sz="2100" dirty="0">
                <a:solidFill>
                  <a:schemeClr val="bg1"/>
                </a:solidFill>
                <a:latin typeface="Trebuchet MS" pitchFamily="34" charset="0"/>
              </a:endParaRPr>
            </a:p>
            <a:p>
              <a:pPr algn="l" defTabSz="2824229"/>
              <a:r>
                <a:rPr lang="en-US" sz="2100" b="0" dirty="0">
                  <a:solidFill>
                    <a:schemeClr val="bg1"/>
                  </a:solidFill>
                  <a:latin typeface="Trebuchet MS" pitchFamily="34" charset="0"/>
                </a:rPr>
                <a:t>Need</a:t>
              </a:r>
              <a:r>
                <a:rPr lang="en-US" sz="2100" b="0" baseline="0" dirty="0">
                  <a:solidFill>
                    <a:schemeClr val="bg1"/>
                  </a:solidFill>
                  <a:latin typeface="Trebuchet MS" pitchFamily="34" charset="0"/>
                </a:rPr>
                <a:t> assistance? Call us at </a:t>
              </a:r>
              <a:r>
                <a:rPr lang="en-US" sz="2100" b="0" dirty="0">
                  <a:solidFill>
                    <a:srgbClr val="FFC000"/>
                  </a:solidFill>
                  <a:latin typeface="Trebuchet MS" pitchFamily="34" charset="0"/>
                </a:rPr>
                <a:t>1.510.649.3001</a:t>
              </a:r>
            </a:p>
            <a:p>
              <a:pPr algn="l" defTabSz="2824229"/>
              <a:endParaRPr lang="en-US" sz="2700" b="1" dirty="0">
                <a:solidFill>
                  <a:srgbClr val="FFFF00"/>
                </a:solidFill>
                <a:latin typeface="Trebuchet MS" pitchFamily="34" charset="0"/>
              </a:endParaRPr>
            </a:p>
            <a:p>
              <a:pPr algn="ctr"/>
              <a:endParaRPr lang="en-US" sz="1800" b="1" dirty="0">
                <a:solidFill>
                  <a:schemeClr val="bg1"/>
                </a:solidFill>
                <a:latin typeface="Trebuchet MS" pitchFamily="34" charset="0"/>
              </a:endParaRPr>
            </a:p>
            <a:p>
              <a:pPr algn="ctr"/>
              <a:r>
                <a:rPr lang="en-US" sz="3000" b="1" spc="450" dirty="0">
                  <a:solidFill>
                    <a:schemeClr val="bg1"/>
                  </a:solidFill>
                  <a:latin typeface="Trebuchet MS" pitchFamily="34" charset="0"/>
                </a:rPr>
                <a:t>QUICK START</a:t>
              </a:r>
            </a:p>
            <a:p>
              <a:pPr algn="ctr"/>
              <a:endParaRPr lang="en-US" sz="2400" b="1"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Zoom in and out</a:t>
              </a:r>
            </a:p>
            <a:p>
              <a:pPr marL="1419225" indent="-1419225" algn="l" defTabSz="638175"/>
              <a:r>
                <a:rPr lang="en-US" sz="1800" b="0" baseline="0" dirty="0">
                  <a:solidFill>
                    <a:schemeClr val="bg1"/>
                  </a:solidFill>
                  <a:latin typeface="Trebuchet MS" pitchFamily="34" charset="0"/>
                </a:rPr>
                <a:t>	</a:t>
              </a:r>
              <a:r>
                <a:rPr lang="en-US" sz="1800" b="0" baseline="0" dirty="0">
                  <a:solidFill>
                    <a:schemeClr val="bg1">
                      <a:lumMod val="75000"/>
                    </a:schemeClr>
                  </a:solidFill>
                  <a:latin typeface="Trebuchet MS" pitchFamily="34" charset="0"/>
                </a:rPr>
                <a:t>As you work on your poster zoom in and out to the level that is more comfortable to you. </a:t>
              </a:r>
            </a:p>
            <a:p>
              <a:pPr marL="1419225" indent="-1419225" algn="l" defTabSz="638175"/>
              <a:r>
                <a:rPr lang="en-US" sz="1800" b="1" baseline="0" dirty="0">
                  <a:solidFill>
                    <a:schemeClr val="bg1">
                      <a:lumMod val="75000"/>
                    </a:schemeClr>
                  </a:solidFill>
                  <a:latin typeface="Trebuchet MS" pitchFamily="34" charset="0"/>
                </a:rPr>
                <a:t>	</a:t>
              </a:r>
              <a:r>
                <a:rPr lang="en-US" sz="1800" b="0" baseline="0" dirty="0">
                  <a:solidFill>
                    <a:schemeClr val="bg1">
                      <a:lumMod val="75000"/>
                    </a:schemeClr>
                  </a:solidFill>
                  <a:latin typeface="Trebuchet MS" pitchFamily="34" charset="0"/>
                </a:rPr>
                <a:t>Go to VIEW &gt; ZOOM.</a:t>
              </a:r>
            </a:p>
            <a:p>
              <a:pPr algn="l"/>
              <a:endParaRPr lang="en-US" sz="2100" b="0"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Title, Authors, and Affiliations</a:t>
              </a:r>
            </a:p>
            <a:p>
              <a:pPr algn="l"/>
              <a:r>
                <a:rPr lang="en-US" sz="18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8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800" b="0" spc="0" baseline="0" dirty="0">
                <a:solidFill>
                  <a:schemeClr val="bg1">
                    <a:lumMod val="75000"/>
                  </a:schemeClr>
                </a:solidFill>
                <a:latin typeface="Trebuchet MS" pitchFamily="34" charset="0"/>
              </a:endParaRPr>
            </a:p>
            <a:p>
              <a:pPr algn="l"/>
              <a:r>
                <a:rPr lang="en-US" sz="1800" b="1" spc="225" baseline="0" dirty="0">
                  <a:solidFill>
                    <a:srgbClr val="FFC000"/>
                  </a:solidFill>
                  <a:latin typeface="Trebuchet MS" pitchFamily="34" charset="0"/>
                </a:rPr>
                <a:t>TIP</a:t>
              </a:r>
              <a:r>
                <a:rPr lang="en-US" sz="1800" b="1" baseline="0" dirty="0">
                  <a:solidFill>
                    <a:srgbClr val="FFC000"/>
                  </a:solidFill>
                  <a:latin typeface="Trebuchet MS" pitchFamily="34" charset="0"/>
                </a:rPr>
                <a:t>: </a:t>
              </a:r>
              <a:r>
                <a:rPr lang="en-US" sz="1800" b="0" baseline="0" dirty="0">
                  <a:solidFill>
                    <a:schemeClr val="bg1">
                      <a:lumMod val="75000"/>
                    </a:schemeClr>
                  </a:solidFill>
                  <a:latin typeface="Trebuchet MS" pitchFamily="34" charset="0"/>
                </a:rPr>
                <a:t>The font size of your title should be bigger than your name(s) and institution name(s).</a:t>
              </a:r>
            </a:p>
            <a:p>
              <a:pPr algn="l"/>
              <a:br>
                <a:rPr lang="en-US" sz="2100" b="1" baseline="0" dirty="0">
                  <a:solidFill>
                    <a:schemeClr val="bg1"/>
                  </a:solidFill>
                  <a:latin typeface="Trebuchet MS" pitchFamily="34" charset="0"/>
                </a:rPr>
              </a:br>
              <a:endParaRPr lang="en-US" sz="2100" b="1" dirty="0">
                <a:solidFill>
                  <a:schemeClr val="bg1"/>
                </a:solidFill>
                <a:latin typeface="Trebuchet MS" pitchFamily="34" charset="0"/>
              </a:endParaRPr>
            </a:p>
            <a:p>
              <a:pPr algn="ctr"/>
              <a:endParaRPr lang="en-US" sz="2100" b="1" dirty="0">
                <a:solidFill>
                  <a:srgbClr val="FFC000"/>
                </a:solidFill>
                <a:latin typeface="Trebuchet MS" pitchFamily="34" charset="0"/>
              </a:endParaRPr>
            </a:p>
            <a:p>
              <a:pPr algn="ctr"/>
              <a:endParaRPr lang="en-US" sz="2100" b="1" dirty="0">
                <a:solidFill>
                  <a:srgbClr val="FFC000"/>
                </a:solidFill>
                <a:latin typeface="Trebuchet MS" pitchFamily="34" charset="0"/>
              </a:endParaRPr>
            </a:p>
            <a:p>
              <a:pPr algn="ctr"/>
              <a:r>
                <a:rPr lang="en-US" sz="2400" b="1" dirty="0">
                  <a:solidFill>
                    <a:srgbClr val="FFC000"/>
                  </a:solidFill>
                  <a:latin typeface="Trebuchet MS" pitchFamily="34" charset="0"/>
                </a:rPr>
                <a:t>Adding Logos</a:t>
              </a:r>
              <a:r>
                <a:rPr lang="en-US" sz="2400" b="1" baseline="0" dirty="0">
                  <a:solidFill>
                    <a:srgbClr val="FFC000"/>
                  </a:solidFill>
                  <a:latin typeface="Trebuchet MS" pitchFamily="34" charset="0"/>
                </a:rPr>
                <a:t> / Seals</a:t>
              </a:r>
            </a:p>
            <a:p>
              <a:pPr algn="l"/>
              <a:r>
                <a:rPr lang="en-US" sz="18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800" b="0" spc="225" baseline="0" dirty="0">
                <a:solidFill>
                  <a:schemeClr val="bg1">
                    <a:lumMod val="75000"/>
                  </a:schemeClr>
                </a:solidFill>
                <a:latin typeface="Trebuchet MS" pitchFamily="34" charset="0"/>
              </a:endParaRPr>
            </a:p>
            <a:p>
              <a:pPr algn="l"/>
              <a:r>
                <a:rPr lang="en-US" sz="1800" b="1" spc="225" baseline="0" dirty="0">
                  <a:solidFill>
                    <a:srgbClr val="FFC000"/>
                  </a:solidFill>
                  <a:latin typeface="Trebuchet MS" pitchFamily="34" charset="0"/>
                </a:rPr>
                <a:t>TIP:</a:t>
              </a:r>
              <a:r>
                <a:rPr lang="en-US" sz="1800" b="1" spc="0" baseline="0" dirty="0">
                  <a:solidFill>
                    <a:srgbClr val="FFC000"/>
                  </a:solidFill>
                  <a:latin typeface="Trebuchet MS" pitchFamily="34" charset="0"/>
                </a:rPr>
                <a:t> </a:t>
              </a:r>
              <a:r>
                <a:rPr lang="en-US" sz="1800" b="0" baseline="0" dirty="0">
                  <a:solidFill>
                    <a:schemeClr val="bg1">
                      <a:lumMod val="75000"/>
                    </a:schemeClr>
                  </a:solidFill>
                  <a:latin typeface="Trebuchet MS" pitchFamily="34" charset="0"/>
                </a:rPr>
                <a:t>See if your school’s logo is available on our free poster templates page.</a:t>
              </a:r>
            </a:p>
            <a:p>
              <a:pPr algn="l"/>
              <a:endParaRPr lang="en-US" sz="1800" b="0" baseline="0" dirty="0">
                <a:latin typeface="Trebuchet MS" pitchFamily="34" charset="0"/>
              </a:endParaRPr>
            </a:p>
            <a:p>
              <a:pPr algn="ctr"/>
              <a:r>
                <a:rPr lang="en-US" sz="2400" b="1" baseline="0" dirty="0">
                  <a:solidFill>
                    <a:srgbClr val="FFC000"/>
                  </a:solidFill>
                  <a:latin typeface="Trebuchet MS" pitchFamily="34" charset="0"/>
                </a:rPr>
                <a:t>Photographs / Graphics</a:t>
              </a:r>
            </a:p>
            <a:p>
              <a:pPr algn="l" defTabSz="733425"/>
              <a:r>
                <a:rPr lang="en-US" sz="18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800" b="0" spc="0" baseline="0" dirty="0">
                  <a:solidFill>
                    <a:schemeClr val="bg1">
                      <a:lumMod val="75000"/>
                    </a:schemeClr>
                  </a:solidFill>
                  <a:latin typeface="Trebuchet MS" pitchFamily="34" charset="0"/>
                </a:rPr>
                <a:t>disproportionally.</a:t>
              </a:r>
            </a:p>
            <a:p>
              <a:pPr algn="l" defTabSz="733425"/>
              <a:endParaRPr lang="en-US" sz="1800" b="0" baseline="0" dirty="0">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r>
                <a:rPr lang="en-US" sz="2400" b="1" baseline="0" dirty="0">
                  <a:solidFill>
                    <a:srgbClr val="FFC000"/>
                  </a:solidFill>
                  <a:latin typeface="Trebuchet MS" pitchFamily="34" charset="0"/>
                </a:rPr>
                <a:t>Image Quality Check</a:t>
              </a:r>
            </a:p>
            <a:p>
              <a:pPr lvl="0" algn="l" defTabSz="733425"/>
              <a:r>
                <a:rPr lang="en-US" sz="1800" b="0" baseline="0" dirty="0">
                  <a:solidFill>
                    <a:schemeClr val="bg1">
                      <a:lumMod val="75000"/>
                    </a:schemeClr>
                  </a:solidFill>
                  <a:latin typeface="Trebuchet MS" pitchFamily="34" charset="0"/>
                </a:rPr>
                <a:t>Zoom in and look at your images at 100% magnification. If they look good they will print well. </a:t>
              </a:r>
              <a:endParaRPr lang="en-US" sz="21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0"/>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9" name="Group 58"/>
            <p:cNvGrpSpPr/>
            <p:nvPr userDrawn="1"/>
          </p:nvGrpSpPr>
          <p:grpSpPr>
            <a:xfrm>
              <a:off x="-9744993" y="23540961"/>
              <a:ext cx="7531182" cy="2124836"/>
              <a:chOff x="-4470427" y="11016658"/>
              <a:chExt cx="3470785" cy="976240"/>
            </a:xfrm>
          </p:grpSpPr>
          <p:grpSp>
            <p:nvGrpSpPr>
              <p:cNvPr id="65" name="Group 64"/>
              <p:cNvGrpSpPr/>
              <p:nvPr userDrawn="1"/>
            </p:nvGrpSpPr>
            <p:grpSpPr>
              <a:xfrm>
                <a:off x="-2783495" y="11060888"/>
                <a:ext cx="624431" cy="841013"/>
                <a:chOff x="-3958697" y="11117435"/>
                <a:chExt cx="779338" cy="1205166"/>
              </a:xfrm>
            </p:grpSpPr>
            <p:pic>
              <p:nvPicPr>
                <p:cNvPr id="71" name="Picture 70"/>
                <p:cNvPicPr>
                  <a:picLocks noChangeAspect="1"/>
                </p:cNvPicPr>
                <p:nvPr userDrawn="1"/>
              </p:nvPicPr>
              <p:blipFill>
                <a:blip r:embed="rId12"/>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08423"/>
                </a:xfrm>
                <a:prstGeom prst="rect">
                  <a:avLst/>
                </a:prstGeom>
                <a:solidFill>
                  <a:schemeClr val="accent1"/>
                </a:solidFill>
                <a:ln>
                  <a:noFill/>
                </a:ln>
              </p:spPr>
              <p:txBody>
                <a:bodyPr wrap="square" lIns="91440" tIns="91440" rIns="91440" bIns="91440" rtlCol="0">
                  <a:spAutoFit/>
                </a:bodyPr>
                <a:lstStyle/>
                <a:p>
                  <a:pPr algn="ctr"/>
                  <a:r>
                    <a:rPr lang="en-US" sz="1200" b="1" dirty="0">
                      <a:solidFill>
                        <a:schemeClr val="tx1"/>
                      </a:solidFill>
                    </a:rPr>
                    <a:t>ORIGINAL</a:t>
                  </a:r>
                </a:p>
              </p:txBody>
            </p:sp>
          </p:grpSp>
          <p:grpSp>
            <p:nvGrpSpPr>
              <p:cNvPr id="66" name="Group 65"/>
              <p:cNvGrpSpPr/>
              <p:nvPr userDrawn="1"/>
            </p:nvGrpSpPr>
            <p:grpSpPr>
              <a:xfrm>
                <a:off x="-2033159" y="11060896"/>
                <a:ext cx="1033517" cy="846062"/>
                <a:chOff x="-2921738" y="11200127"/>
                <a:chExt cx="1420279" cy="1162673"/>
              </a:xfrm>
            </p:grpSpPr>
            <p:pic>
              <p:nvPicPr>
                <p:cNvPr id="69" name="Picture 68"/>
                <p:cNvPicPr>
                  <a:picLocks noChangeAspect="1"/>
                </p:cNvPicPr>
                <p:nvPr userDrawn="1"/>
              </p:nvPicPr>
              <p:blipFill>
                <a:blip r:embed="rId12"/>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187382"/>
                </a:xfrm>
                <a:prstGeom prst="rect">
                  <a:avLst/>
                </a:prstGeom>
                <a:solidFill>
                  <a:srgbClr val="FF0000"/>
                </a:solidFill>
              </p:spPr>
              <p:txBody>
                <a:bodyPr wrap="square" lIns="457200" tIns="91440" rIns="457200" bIns="91440" rtlCol="0">
                  <a:spAutoFit/>
                </a:bodyPr>
                <a:lstStyle/>
                <a:p>
                  <a:pPr algn="ctr"/>
                  <a:r>
                    <a:rPr lang="en-US" sz="1050" b="1" dirty="0">
                      <a:solidFill>
                        <a:schemeClr val="bg1"/>
                      </a:solidFill>
                    </a:rPr>
                    <a:t>DISTORTED</a:t>
                  </a:r>
                  <a:endParaRPr lang="en-US" sz="525" b="1" dirty="0">
                    <a:solidFill>
                      <a:schemeClr val="bg1"/>
                    </a:solidFill>
                  </a:endParaRPr>
                </a:p>
              </p:txBody>
            </p:sp>
          </p:grpSp>
          <p:pic>
            <p:nvPicPr>
              <p:cNvPr id="67" name="Picture 66"/>
              <p:cNvPicPr>
                <a:picLocks noChangeAspect="1"/>
              </p:cNvPicPr>
              <p:nvPr userDrawn="1"/>
            </p:nvPicPr>
            <p:blipFill>
              <a:blip r:embed="rId13"/>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7253"/>
              </a:xfrm>
              <a:prstGeom prst="rect">
                <a:avLst/>
              </a:prstGeom>
              <a:noFill/>
            </p:spPr>
            <p:txBody>
              <a:bodyPr wrap="square" lIns="457200" tIns="457200" rIns="457200" bIns="0" rtlCol="0">
                <a:spAutoFit/>
              </a:bodyPr>
              <a:lstStyle/>
              <a:p>
                <a:pPr algn="ctr"/>
                <a:r>
                  <a:rPr lang="en-US" sz="1200" dirty="0">
                    <a:solidFill>
                      <a:schemeClr val="bg1"/>
                    </a:solidFill>
                  </a:rPr>
                  <a:t>Corner</a:t>
                </a:r>
                <a:r>
                  <a:rPr lang="en-US" sz="1200" baseline="0" dirty="0">
                    <a:solidFill>
                      <a:schemeClr val="bg1"/>
                    </a:solidFill>
                  </a:rPr>
                  <a:t> handles</a:t>
                </a:r>
                <a:endParaRPr lang="en-US" sz="1200" dirty="0">
                  <a:solidFill>
                    <a:schemeClr val="bg1"/>
                  </a:solidFill>
                </a:endParaRPr>
              </a:p>
            </p:txBody>
          </p:sp>
        </p:grpSp>
        <p:grpSp>
          <p:nvGrpSpPr>
            <p:cNvPr id="60" name="Group 59"/>
            <p:cNvGrpSpPr/>
            <p:nvPr userDrawn="1"/>
          </p:nvGrpSpPr>
          <p:grpSpPr>
            <a:xfrm>
              <a:off x="-10414184" y="27751412"/>
              <a:ext cx="9353791" cy="2453251"/>
              <a:chOff x="-4762089" y="12734137"/>
              <a:chExt cx="4310744"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07833"/>
                <a:ext cx="1117601" cy="170209"/>
              </a:xfrm>
              <a:prstGeom prst="rect">
                <a:avLst/>
              </a:prstGeom>
              <a:noFill/>
            </p:spPr>
            <p:txBody>
              <a:bodyPr wrap="square" lIns="91440" tIns="91440" rIns="91440" bIns="0" rtlCol="0">
                <a:spAutoFit/>
              </a:bodyPr>
              <a:lstStyle/>
              <a:p>
                <a:pPr algn="ctr"/>
                <a:r>
                  <a:rPr lang="en-US" sz="1200" dirty="0">
                    <a:solidFill>
                      <a:srgbClr val="92D050"/>
                    </a:solidFill>
                  </a:rPr>
                  <a:t>Good</a:t>
                </a:r>
                <a:r>
                  <a:rPr lang="en-US" sz="1200" baseline="0" dirty="0">
                    <a:solidFill>
                      <a:srgbClr val="92D050"/>
                    </a:solidFill>
                  </a:rPr>
                  <a:t> </a:t>
                </a:r>
                <a:r>
                  <a:rPr lang="en-US" sz="1200" baseline="0" dirty="0">
                    <a:solidFill>
                      <a:schemeClr val="bg1"/>
                    </a:solidFill>
                  </a:rPr>
                  <a:t>printing quality</a:t>
                </a:r>
                <a:endParaRPr lang="en-US" sz="1200" dirty="0">
                  <a:solidFill>
                    <a:schemeClr val="bg1"/>
                  </a:solidFill>
                </a:endParaRPr>
              </a:p>
            </p:txBody>
          </p:sp>
          <p:sp>
            <p:nvSpPr>
              <p:cNvPr id="64" name="TextBox 63"/>
              <p:cNvSpPr txBox="1"/>
              <p:nvPr userDrawn="1"/>
            </p:nvSpPr>
            <p:spPr>
              <a:xfrm rot="16200000">
                <a:off x="-1095250" y="13217360"/>
                <a:ext cx="1117601" cy="170209"/>
              </a:xfrm>
              <a:prstGeom prst="rect">
                <a:avLst/>
              </a:prstGeom>
              <a:noFill/>
            </p:spPr>
            <p:txBody>
              <a:bodyPr wrap="square" lIns="91440" tIns="91440" rIns="91440" bIns="0" rtlCol="0">
                <a:spAutoFit/>
              </a:bodyPr>
              <a:lstStyle/>
              <a:p>
                <a:pPr algn="ctr"/>
                <a:r>
                  <a:rPr lang="en-US" sz="1200" dirty="0">
                    <a:solidFill>
                      <a:srgbClr val="FF0000"/>
                    </a:solidFill>
                  </a:rPr>
                  <a:t>Bad </a:t>
                </a:r>
                <a:r>
                  <a:rPr lang="en-US" sz="1200" dirty="0">
                    <a:solidFill>
                      <a:schemeClr val="bg1"/>
                    </a:solidFill>
                  </a:rPr>
                  <a:t>printing quality</a:t>
                </a:r>
              </a:p>
            </p:txBody>
          </p:sp>
        </p:grpSp>
      </p:gr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3291675" rtl="0" eaLnBrk="1" latinLnBrk="0" hangingPunct="1">
        <a:spcBef>
          <a:spcPct val="0"/>
        </a:spcBef>
        <a:buNone/>
        <a:defRPr sz="6600" kern="1200">
          <a:solidFill>
            <a:schemeClr val="bg1"/>
          </a:solidFill>
          <a:latin typeface="Trebuchet MS" pitchFamily="34" charset="0"/>
          <a:ea typeface="+mj-ea"/>
          <a:cs typeface="+mj-cs"/>
        </a:defRPr>
      </a:lvl1pPr>
    </p:titleStyle>
    <p:bodyStyle>
      <a:lvl1pPr marL="1234379" indent="-1234379" algn="l" defTabSz="3291675" rtl="0" eaLnBrk="1" latinLnBrk="0" hangingPunct="1">
        <a:spcBef>
          <a:spcPct val="20000"/>
        </a:spcBef>
        <a:buFont typeface="Arial" pitchFamily="34" charset="0"/>
        <a:buChar char="•"/>
        <a:defRPr sz="11550" kern="1200">
          <a:solidFill>
            <a:schemeClr val="tx1"/>
          </a:solidFill>
          <a:latin typeface="+mn-lt"/>
          <a:ea typeface="+mn-ea"/>
          <a:cs typeface="+mn-cs"/>
        </a:defRPr>
      </a:lvl1pPr>
      <a:lvl2pPr marL="2674487" indent="-1028648" algn="l" defTabSz="3291675" rtl="0" eaLnBrk="1" latinLnBrk="0" hangingPunct="1">
        <a:spcBef>
          <a:spcPct val="20000"/>
        </a:spcBef>
        <a:buFont typeface="Arial" pitchFamily="34" charset="0"/>
        <a:buChar char="–"/>
        <a:defRPr sz="10125" kern="1200">
          <a:solidFill>
            <a:schemeClr val="tx1"/>
          </a:solidFill>
          <a:latin typeface="+mn-lt"/>
          <a:ea typeface="+mn-ea"/>
          <a:cs typeface="+mn-cs"/>
        </a:defRPr>
      </a:lvl2pPr>
      <a:lvl3pPr marL="4114595" indent="-822920" algn="l" defTabSz="3291675" rtl="0" eaLnBrk="1" latinLnBrk="0" hangingPunct="1">
        <a:spcBef>
          <a:spcPct val="20000"/>
        </a:spcBef>
        <a:buFont typeface="Arial" pitchFamily="34" charset="0"/>
        <a:buChar char="•"/>
        <a:defRPr sz="8700" kern="1200">
          <a:solidFill>
            <a:schemeClr val="tx1"/>
          </a:solidFill>
          <a:latin typeface="+mn-lt"/>
          <a:ea typeface="+mn-ea"/>
          <a:cs typeface="+mn-cs"/>
        </a:defRPr>
      </a:lvl3pPr>
      <a:lvl4pPr marL="576043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4pPr>
      <a:lvl5pPr marL="740627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5pPr>
      <a:lvl6pPr marL="9052108"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7945"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378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962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675" rtl="0" eaLnBrk="1" latinLnBrk="0" hangingPunct="1">
        <a:defRPr sz="6450" kern="1200">
          <a:solidFill>
            <a:schemeClr val="tx1"/>
          </a:solidFill>
          <a:latin typeface="+mn-lt"/>
          <a:ea typeface="+mn-ea"/>
          <a:cs typeface="+mn-cs"/>
        </a:defRPr>
      </a:lvl1pPr>
      <a:lvl2pPr marL="1645838" algn="l" defTabSz="3291675" rtl="0" eaLnBrk="1" latinLnBrk="0" hangingPunct="1">
        <a:defRPr sz="6450" kern="1200">
          <a:solidFill>
            <a:schemeClr val="tx1"/>
          </a:solidFill>
          <a:latin typeface="+mn-lt"/>
          <a:ea typeface="+mn-ea"/>
          <a:cs typeface="+mn-cs"/>
        </a:defRPr>
      </a:lvl2pPr>
      <a:lvl3pPr marL="3291675" algn="l" defTabSz="3291675" rtl="0" eaLnBrk="1" latinLnBrk="0" hangingPunct="1">
        <a:defRPr sz="6450" kern="1200">
          <a:solidFill>
            <a:schemeClr val="tx1"/>
          </a:solidFill>
          <a:latin typeface="+mn-lt"/>
          <a:ea typeface="+mn-ea"/>
          <a:cs typeface="+mn-cs"/>
        </a:defRPr>
      </a:lvl3pPr>
      <a:lvl4pPr marL="4937513" algn="l" defTabSz="3291675" rtl="0" eaLnBrk="1" latinLnBrk="0" hangingPunct="1">
        <a:defRPr sz="6450" kern="1200">
          <a:solidFill>
            <a:schemeClr val="tx1"/>
          </a:solidFill>
          <a:latin typeface="+mn-lt"/>
          <a:ea typeface="+mn-ea"/>
          <a:cs typeface="+mn-cs"/>
        </a:defRPr>
      </a:lvl4pPr>
      <a:lvl5pPr marL="6583351" algn="l" defTabSz="3291675" rtl="0" eaLnBrk="1" latinLnBrk="0" hangingPunct="1">
        <a:defRPr sz="6450" kern="1200">
          <a:solidFill>
            <a:schemeClr val="tx1"/>
          </a:solidFill>
          <a:latin typeface="+mn-lt"/>
          <a:ea typeface="+mn-ea"/>
          <a:cs typeface="+mn-cs"/>
        </a:defRPr>
      </a:lvl5pPr>
      <a:lvl6pPr marL="8229189" algn="l" defTabSz="3291675" rtl="0" eaLnBrk="1" latinLnBrk="0" hangingPunct="1">
        <a:defRPr sz="6450" kern="1200">
          <a:solidFill>
            <a:schemeClr val="tx1"/>
          </a:solidFill>
          <a:latin typeface="+mn-lt"/>
          <a:ea typeface="+mn-ea"/>
          <a:cs typeface="+mn-cs"/>
        </a:defRPr>
      </a:lvl6pPr>
      <a:lvl7pPr marL="9875027" algn="l" defTabSz="3291675" rtl="0" eaLnBrk="1" latinLnBrk="0" hangingPunct="1">
        <a:defRPr sz="6450" kern="1200">
          <a:solidFill>
            <a:schemeClr val="tx1"/>
          </a:solidFill>
          <a:latin typeface="+mn-lt"/>
          <a:ea typeface="+mn-ea"/>
          <a:cs typeface="+mn-cs"/>
        </a:defRPr>
      </a:lvl7pPr>
      <a:lvl8pPr marL="11520864" algn="l" defTabSz="3291675" rtl="0" eaLnBrk="1" latinLnBrk="0" hangingPunct="1">
        <a:defRPr sz="6450" kern="1200">
          <a:solidFill>
            <a:schemeClr val="tx1"/>
          </a:solidFill>
          <a:latin typeface="+mn-lt"/>
          <a:ea typeface="+mn-ea"/>
          <a:cs typeface="+mn-cs"/>
        </a:defRPr>
      </a:lvl8pPr>
      <a:lvl9pPr marL="13166702" algn="l" defTabSz="3291675" rtl="0" eaLnBrk="1" latinLnBrk="0" hangingPunct="1">
        <a:defRPr sz="64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5600700"/>
          </a:xfrm>
          <a:prstGeom prst="rect">
            <a:avLst/>
          </a:prstGeom>
          <a:solidFill>
            <a:schemeClr val="accent5">
              <a:lumMod val="75000"/>
            </a:schemeClr>
          </a:solidFill>
          <a:ln w="9525">
            <a:solidFill>
              <a:schemeClr val="tx1"/>
            </a:solidFill>
            <a:miter lim="800000"/>
            <a:headEnd/>
            <a:tailEnd/>
          </a:ln>
          <a:effectLst/>
        </p:spPr>
        <p:txBody>
          <a:bodyPr wrap="none" lIns="68577" tIns="34288" rIns="68577" bIns="34288" anchor="ctr"/>
          <a:lstStyle/>
          <a:p>
            <a:pPr>
              <a:defRPr/>
            </a:pPr>
            <a:endParaRPr lang="en-US" sz="6450" dirty="0"/>
          </a:p>
        </p:txBody>
      </p:sp>
      <p:sp>
        <p:nvSpPr>
          <p:cNvPr id="9" name="Rectangle 9"/>
          <p:cNvSpPr>
            <a:spLocks noChangeArrowheads="1"/>
          </p:cNvSpPr>
          <p:nvPr/>
        </p:nvSpPr>
        <p:spPr bwMode="auto">
          <a:xfrm>
            <a:off x="0" y="5606257"/>
            <a:ext cx="32918400" cy="177800"/>
          </a:xfrm>
          <a:prstGeom prst="rect">
            <a:avLst/>
          </a:prstGeom>
          <a:solidFill>
            <a:schemeClr val="accent5">
              <a:lumMod val="50000"/>
            </a:schemeClr>
          </a:solidFill>
          <a:ln w="152400">
            <a:noFill/>
            <a:miter lim="800000"/>
            <a:headEnd/>
            <a:tailEnd/>
          </a:ln>
          <a:effectLst/>
        </p:spPr>
        <p:txBody>
          <a:bodyPr wrap="none" lIns="68577" tIns="34288" rIns="68577" bIns="34288" anchor="ctr"/>
          <a:lstStyle/>
          <a:p>
            <a:pPr>
              <a:defRPr/>
            </a:pPr>
            <a:endParaRPr lang="en-US" sz="6450" dirty="0"/>
          </a:p>
        </p:txBody>
      </p:sp>
      <p:sp>
        <p:nvSpPr>
          <p:cNvPr id="10" name="Text Box 14"/>
          <p:cNvSpPr txBox="1">
            <a:spLocks noChangeArrowheads="1"/>
          </p:cNvSpPr>
          <p:nvPr/>
        </p:nvSpPr>
        <p:spPr bwMode="auto">
          <a:xfrm>
            <a:off x="1113133" y="37604702"/>
            <a:ext cx="1885950" cy="252614"/>
          </a:xfrm>
          <a:prstGeom prst="rect">
            <a:avLst/>
          </a:prstGeom>
          <a:noFill/>
          <a:ln w="9525">
            <a:noFill/>
            <a:miter lim="800000"/>
            <a:headEnd/>
            <a:tailEnd/>
          </a:ln>
          <a:effectLst/>
        </p:spPr>
        <p:txBody>
          <a:bodyPr lIns="68447" tIns="34217" rIns="68447" bIns="34217">
            <a:spAutoFit/>
          </a:bodyPr>
          <a:lstStyle/>
          <a:p>
            <a:pPr eaLnBrk="0" hangingPunct="0">
              <a:lnSpc>
                <a:spcPct val="65000"/>
              </a:lnSpc>
              <a:spcBef>
                <a:spcPct val="50000"/>
              </a:spcBef>
              <a:defRPr/>
            </a:pPr>
            <a:r>
              <a:rPr lang="en-US" sz="375"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825" b="1" dirty="0">
                <a:solidFill>
                  <a:schemeClr val="bg1">
                    <a:lumMod val="75000"/>
                  </a:schemeClr>
                </a:solidFill>
                <a:latin typeface="Arial" charset="0"/>
              </a:rPr>
              <a:t>www.PosterPresentations.com</a:t>
            </a:r>
          </a:p>
        </p:txBody>
      </p:sp>
      <p:sp>
        <p:nvSpPr>
          <p:cNvPr id="21" name="Rounded Rectangle 20"/>
          <p:cNvSpPr/>
          <p:nvPr userDrawn="1"/>
        </p:nvSpPr>
        <p:spPr>
          <a:xfrm>
            <a:off x="691753" y="6134100"/>
            <a:ext cx="7537847" cy="31192788"/>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sp>
        <p:nvSpPr>
          <p:cNvPr id="22" name="Rounded Rectangle 21"/>
          <p:cNvSpPr/>
          <p:nvPr userDrawn="1"/>
        </p:nvSpPr>
        <p:spPr>
          <a:xfrm>
            <a:off x="24688800" y="6134100"/>
            <a:ext cx="7537847" cy="31192788"/>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sp>
        <p:nvSpPr>
          <p:cNvPr id="23" name="Rounded Rectangle 22"/>
          <p:cNvSpPr/>
          <p:nvPr userDrawn="1"/>
        </p:nvSpPr>
        <p:spPr>
          <a:xfrm>
            <a:off x="8687396" y="6145213"/>
            <a:ext cx="15543610" cy="31192788"/>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grpSp>
        <p:nvGrpSpPr>
          <p:cNvPr id="43" name="Group 42"/>
          <p:cNvGrpSpPr/>
          <p:nvPr userDrawn="1"/>
        </p:nvGrpSpPr>
        <p:grpSpPr>
          <a:xfrm>
            <a:off x="33118380" y="-64242"/>
            <a:ext cx="8296604" cy="38469043"/>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000" b="1" spc="450" dirty="0">
                  <a:solidFill>
                    <a:schemeClr val="bg1"/>
                  </a:solidFill>
                  <a:latin typeface="Trebuchet MS" pitchFamily="34" charset="0"/>
                </a:rPr>
                <a:t>QUICK START (cont.)</a:t>
              </a:r>
            </a:p>
            <a:p>
              <a:pPr algn="ctr"/>
              <a:endParaRPr lang="en-US" sz="2700" b="1"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How to change the template color theme</a:t>
              </a:r>
            </a:p>
            <a:p>
              <a:pPr marL="0" marR="0" lvl="2" indent="0" algn="l" defTabSz="85725" rtl="0" eaLnBrk="1" fontAlgn="auto" latinLnBrk="0" hangingPunct="1">
                <a:lnSpc>
                  <a:spcPct val="100000"/>
                </a:lnSpc>
                <a:spcBef>
                  <a:spcPts val="0"/>
                </a:spcBef>
                <a:spcAft>
                  <a:spcPts val="0"/>
                </a:spcAft>
                <a:buClrTx/>
                <a:buSzTx/>
                <a:buFontTx/>
                <a:buNone/>
                <a:tabLst/>
                <a:defRPr/>
              </a:pPr>
              <a:r>
                <a:rPr lang="en-US" sz="18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800" b="0" spc="0" baseline="0" dirty="0">
                  <a:solidFill>
                    <a:schemeClr val="bg1">
                      <a:lumMod val="75000"/>
                    </a:schemeClr>
                  </a:solidFill>
                  <a:latin typeface="Trebuchet MS" pitchFamily="34" charset="0"/>
                </a:rPr>
                <a:t>also create your own color theme.</a:t>
              </a:r>
            </a:p>
            <a:p>
              <a:pPr marL="0" marR="0" lvl="2" indent="0" algn="l" defTabSz="85725" rtl="0" eaLnBrk="1" fontAlgn="auto" latinLnBrk="0" hangingPunct="1">
                <a:lnSpc>
                  <a:spcPct val="100000"/>
                </a:lnSpc>
                <a:spcBef>
                  <a:spcPts val="0"/>
                </a:spcBef>
                <a:spcAft>
                  <a:spcPts val="0"/>
                </a:spcAft>
                <a:buClrTx/>
                <a:buSzTx/>
                <a:buFontTx/>
                <a:buNone/>
                <a:tabLst/>
                <a:defRPr/>
              </a:pPr>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r>
                <a:rPr lang="en-US" sz="18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85725"/>
              <a:endParaRPr lang="en-US" sz="1800"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Text</a:t>
              </a:r>
            </a:p>
            <a:p>
              <a:pPr marL="2449116" lvl="2" indent="0" algn="l" defTabSz="85725"/>
              <a:r>
                <a:rPr lang="en-US" sz="18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138756" lvl="2" indent="0" algn="l" defTabSz="85725"/>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lang="en-US" sz="1800" b="0" baseline="0" dirty="0">
                  <a:solidFill>
                    <a:schemeClr val="bg1">
                      <a:lumMod val="75000"/>
                    </a:schemeClr>
                  </a:solidFill>
                  <a:latin typeface="Trebuchet MS" pitchFamily="34" charset="0"/>
                </a:rPr>
                <a:t> </a:t>
              </a:r>
              <a:r>
                <a:rPr kumimoji="0" lang="en-US" sz="24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800" b="0" baseline="0" dirty="0">
                <a:solidFill>
                  <a:schemeClr val="bg1">
                    <a:lumMod val="75000"/>
                  </a:schemeClr>
                </a:solidFill>
                <a:latin typeface="Trebuchet MS" pitchFamily="34" charset="0"/>
              </a:endParaRPr>
            </a:p>
            <a:p>
              <a:pPr marL="1138756" lvl="2" indent="0" algn="l" defTabSz="85725"/>
              <a:endParaRPr lang="en-US" sz="1800"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Tables</a:t>
              </a:r>
            </a:p>
            <a:p>
              <a:pPr marL="1297781" lvl="1" indent="0" algn="l" defTabSz="85725"/>
              <a:r>
                <a:rPr lang="en-US" sz="1800" b="0" baseline="0" dirty="0">
                  <a:solidFill>
                    <a:schemeClr val="bg1">
                      <a:lumMod val="75000"/>
                    </a:schemeClr>
                  </a:solidFill>
                  <a:latin typeface="Trebuchet MS" pitchFamily="34" charset="0"/>
                </a:rPr>
                <a:t>To add a table from scratch go to the INSERT menu and </a:t>
              </a:r>
              <a:br>
                <a:rPr lang="en-US" sz="1800" b="0" baseline="0" dirty="0">
                  <a:solidFill>
                    <a:schemeClr val="bg1">
                      <a:lumMod val="75000"/>
                    </a:schemeClr>
                  </a:solidFill>
                  <a:latin typeface="Trebuchet MS" pitchFamily="34" charset="0"/>
                </a:rPr>
              </a:br>
              <a:r>
                <a:rPr lang="en-US" sz="1800" b="0" baseline="0" dirty="0">
                  <a:solidFill>
                    <a:schemeClr val="bg1">
                      <a:lumMod val="75000"/>
                    </a:schemeClr>
                  </a:solidFill>
                  <a:latin typeface="Trebuchet MS" pitchFamily="34" charset="0"/>
                </a:rPr>
                <a:t>click on TABLE. A drop-down box will help you select rows and columns. </a:t>
              </a:r>
            </a:p>
            <a:p>
              <a:pPr marL="0" lvl="0" indent="0" algn="l" defTabSz="85725"/>
              <a:r>
                <a:rPr lang="en-US" sz="18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85725"/>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138756"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85725" rtl="0" eaLnBrk="1" fontAlgn="auto" latinLnBrk="0" hangingPunct="1">
                <a:lnSpc>
                  <a:spcPct val="100000"/>
                </a:lnSpc>
                <a:spcBef>
                  <a:spcPts val="0"/>
                </a:spcBef>
                <a:spcAft>
                  <a:spcPts val="0"/>
                </a:spcAft>
                <a:buClrTx/>
                <a:buSzTx/>
                <a:buFontTx/>
                <a:buNone/>
                <a:tabLst/>
                <a:defRPr/>
              </a:pPr>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pic>
            <p:nvPicPr>
              <p:cNvPr id="51"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477400"/>
              </a:xfrm>
              <a:prstGeom prst="rect">
                <a:avLst/>
              </a:prstGeom>
              <a:noFill/>
              <a:ln>
                <a:noFill/>
              </a:ln>
            </p:spPr>
            <p:txBody>
              <a:bodyPr wrap="square" rtlCol="0">
                <a:spAutoFit/>
              </a:bodyPr>
              <a:lstStyle/>
              <a:p>
                <a:r>
                  <a:rPr lang="en-US" sz="1800" dirty="0">
                    <a:solidFill>
                      <a:schemeClr val="tx2"/>
                    </a:solidFill>
                    <a:latin typeface="Trebuchet MS" pitchFamily="34" charset="0"/>
                  </a:rPr>
                  <a:t>Student</a:t>
                </a:r>
                <a:r>
                  <a:rPr lang="en-US" sz="1800" baseline="0" dirty="0">
                    <a:solidFill>
                      <a:schemeClr val="tx2"/>
                    </a:solidFill>
                    <a:latin typeface="Trebuchet MS" pitchFamily="34" charset="0"/>
                  </a:rPr>
                  <a:t> discounts are available on our </a:t>
                </a:r>
                <a:r>
                  <a:rPr lang="en-US" sz="1800" baseline="0" dirty="0" err="1">
                    <a:solidFill>
                      <a:schemeClr val="tx2"/>
                    </a:solidFill>
                    <a:latin typeface="Trebuchet MS" pitchFamily="34" charset="0"/>
                  </a:rPr>
                  <a:t>Facebook</a:t>
                </a:r>
                <a:r>
                  <a:rPr lang="en-US" sz="1800" baseline="0" dirty="0">
                    <a:solidFill>
                      <a:schemeClr val="tx2"/>
                    </a:solidFill>
                    <a:latin typeface="Trebuchet MS" pitchFamily="34" charset="0"/>
                  </a:rPr>
                  <a:t> page.</a:t>
                </a:r>
                <a:br>
                  <a:rPr lang="en-US" sz="1800" baseline="0" dirty="0">
                    <a:solidFill>
                      <a:schemeClr val="tx2"/>
                    </a:solidFill>
                    <a:latin typeface="Trebuchet MS" pitchFamily="34" charset="0"/>
                  </a:rPr>
                </a:br>
                <a:r>
                  <a:rPr lang="en-US" sz="1800" baseline="0" dirty="0">
                    <a:solidFill>
                      <a:schemeClr val="tx2"/>
                    </a:solidFill>
                    <a:latin typeface="Trebuchet MS" pitchFamily="34" charset="0"/>
                  </a:rPr>
                  <a:t>Go to </a:t>
                </a:r>
                <a:r>
                  <a:rPr lang="en-US" sz="1800" u="sng" baseline="0" dirty="0">
                    <a:solidFill>
                      <a:schemeClr val="tx2"/>
                    </a:solidFill>
                    <a:latin typeface="Trebuchet MS" pitchFamily="34" charset="0"/>
                  </a:rPr>
                  <a:t>PosterPresentations.com</a:t>
                </a:r>
                <a:r>
                  <a:rPr lang="en-US" sz="1800" baseline="0" dirty="0">
                    <a:solidFill>
                      <a:schemeClr val="tx2"/>
                    </a:solidFill>
                    <a:latin typeface="Trebuchet MS" pitchFamily="34" charset="0"/>
                  </a:rPr>
                  <a:t> and click on the FB icon. </a:t>
                </a:r>
                <a:endParaRPr lang="en-US" sz="1800" dirty="0">
                  <a:solidFill>
                    <a:schemeClr val="tx2"/>
                  </a:solidFill>
                  <a:latin typeface="Trebuchet MS" pitchFamily="34" charset="0"/>
                </a:endParaRPr>
              </a:p>
            </p:txBody>
          </p:sp>
        </p:grpSp>
        <p:sp>
          <p:nvSpPr>
            <p:cNvPr id="49" name="TextBox 48"/>
            <p:cNvSpPr txBox="1"/>
            <p:nvPr userDrawn="1"/>
          </p:nvSpPr>
          <p:spPr>
            <a:xfrm>
              <a:off x="44262808" y="31169782"/>
              <a:ext cx="6870215" cy="935882"/>
            </a:xfrm>
            <a:prstGeom prst="rect">
              <a:avLst/>
            </a:prstGeom>
            <a:noFill/>
          </p:spPr>
          <p:txBody>
            <a:bodyPr wrap="square" lIns="65304" tIns="32651" rIns="65304" bIns="32651" rtlCol="0">
              <a:spAutoFit/>
            </a:bodyPr>
            <a:lstStyle/>
            <a:p>
              <a:pPr>
                <a:lnSpc>
                  <a:spcPts val="1950"/>
                </a:lnSpc>
              </a:pPr>
              <a:r>
                <a:rPr lang="en-US" sz="2100" dirty="0">
                  <a:solidFill>
                    <a:schemeClr val="bg1"/>
                  </a:solidFill>
                </a:rPr>
                <a:t>© 2013</a:t>
              </a:r>
              <a:r>
                <a:rPr lang="en-US" sz="2100" baseline="0" dirty="0">
                  <a:solidFill>
                    <a:schemeClr val="bg1"/>
                  </a:solidFill>
                </a:rPr>
                <a:t> </a:t>
              </a:r>
              <a:r>
                <a:rPr lang="en-US" sz="2100" dirty="0">
                  <a:solidFill>
                    <a:schemeClr val="bg1"/>
                  </a:solidFill>
                </a:rPr>
                <a:t>PosterPresentations.com</a:t>
              </a:r>
              <a:br>
                <a:rPr lang="en-US" sz="2100" dirty="0">
                  <a:solidFill>
                    <a:schemeClr val="bg1"/>
                  </a:solidFill>
                </a:rPr>
              </a:br>
              <a:r>
                <a:rPr lang="en-US" sz="2100" dirty="0">
                  <a:solidFill>
                    <a:schemeClr val="bg1"/>
                  </a:solidFill>
                </a:rPr>
                <a:t>    </a:t>
              </a:r>
              <a:r>
                <a:rPr lang="en-US" sz="1800" dirty="0">
                  <a:solidFill>
                    <a:schemeClr val="bg1"/>
                  </a:solidFill>
                </a:rPr>
                <a:t>2117 Fourth Street ,</a:t>
              </a:r>
              <a:r>
                <a:rPr lang="en-US" sz="1800" baseline="0" dirty="0">
                  <a:solidFill>
                    <a:schemeClr val="bg1"/>
                  </a:solidFill>
                </a:rPr>
                <a:t> Unit C        </a:t>
              </a:r>
            </a:p>
            <a:p>
              <a:pPr>
                <a:lnSpc>
                  <a:spcPts val="1950"/>
                </a:lnSpc>
              </a:pPr>
              <a:r>
                <a:rPr lang="en-US" sz="1800" baseline="0" dirty="0">
                  <a:solidFill>
                    <a:schemeClr val="bg1"/>
                  </a:solidFill>
                </a:rPr>
                <a:t>     Berkeley CA </a:t>
              </a:r>
              <a:r>
                <a:rPr lang="en-US" sz="1500" baseline="0" dirty="0">
                  <a:solidFill>
                    <a:schemeClr val="bg1"/>
                  </a:solidFill>
                </a:rPr>
                <a:t>94710</a:t>
              </a:r>
              <a:br>
                <a:rPr lang="en-US" sz="1800" baseline="0" dirty="0">
                  <a:solidFill>
                    <a:schemeClr val="bg1"/>
                  </a:solidFill>
                </a:rPr>
              </a:br>
              <a:r>
                <a:rPr lang="en-US" sz="1800" baseline="0" dirty="0">
                  <a:solidFill>
                    <a:schemeClr val="bg1"/>
                  </a:solidFill>
                </a:rPr>
                <a:t>    </a:t>
              </a:r>
              <a:r>
                <a:rPr lang="en-US" sz="1800" b="1" baseline="0" dirty="0">
                  <a:solidFill>
                    <a:srgbClr val="FFFF00"/>
                  </a:solidFill>
                </a:rPr>
                <a:t>posterpresenter@gmail.com</a:t>
              </a:r>
              <a:endParaRPr lang="en-US" sz="2100" b="1" dirty="0">
                <a:solidFill>
                  <a:srgbClr val="FFFF00"/>
                </a:solidFill>
              </a:endParaRPr>
            </a:p>
          </p:txBody>
        </p:sp>
      </p:grpSp>
      <p:grpSp>
        <p:nvGrpSpPr>
          <p:cNvPr id="53" name="Group 52"/>
          <p:cNvGrpSpPr/>
          <p:nvPr userDrawn="1"/>
        </p:nvGrpSpPr>
        <p:grpSpPr>
          <a:xfrm>
            <a:off x="-8418892" y="-1"/>
            <a:ext cx="8264149" cy="384048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138756" rtl="0" eaLnBrk="1" fontAlgn="auto" latinLnBrk="0" hangingPunct="1">
                <a:lnSpc>
                  <a:spcPct val="100000"/>
                </a:lnSpc>
                <a:spcBef>
                  <a:spcPts val="0"/>
                </a:spcBef>
                <a:spcAft>
                  <a:spcPts val="0"/>
                </a:spcAft>
                <a:buClrTx/>
                <a:buSzTx/>
                <a:buFontTx/>
                <a:buNone/>
                <a:tabLst/>
                <a:defRPr/>
              </a:pPr>
              <a:r>
                <a:rPr lang="en-US" sz="2400" b="1" spc="0" dirty="0">
                  <a:solidFill>
                    <a:srgbClr val="FF0000"/>
                  </a:solidFill>
                  <a:latin typeface="Trebuchet MS" pitchFamily="34" charset="0"/>
                </a:rPr>
                <a:t>(—THIS SIDEBAR DOES NOT PRINT—)</a:t>
              </a:r>
              <a:endParaRPr lang="en-US" sz="2400" b="1" spc="450" dirty="0">
                <a:solidFill>
                  <a:schemeClr val="bg1"/>
                </a:solidFill>
                <a:latin typeface="Trebuchet MS" pitchFamily="34" charset="0"/>
              </a:endParaRPr>
            </a:p>
            <a:p>
              <a:pPr algn="ctr"/>
              <a:r>
                <a:rPr lang="en-US" sz="3000" b="1" spc="450" dirty="0">
                  <a:solidFill>
                    <a:schemeClr val="bg1"/>
                  </a:solidFill>
                  <a:latin typeface="Trebuchet MS" pitchFamily="34" charset="0"/>
                </a:rPr>
                <a:t>DESIGN</a:t>
              </a:r>
              <a:r>
                <a:rPr lang="en-US" sz="3000" b="1" spc="450" baseline="0" dirty="0">
                  <a:solidFill>
                    <a:schemeClr val="bg1"/>
                  </a:solidFill>
                  <a:latin typeface="Trebuchet MS" pitchFamily="34" charset="0"/>
                </a:rPr>
                <a:t> </a:t>
              </a:r>
              <a:r>
                <a:rPr lang="en-US" sz="3000" b="1" spc="450" dirty="0">
                  <a:solidFill>
                    <a:schemeClr val="bg1"/>
                  </a:solidFill>
                  <a:latin typeface="Trebuchet MS" pitchFamily="34" charset="0"/>
                </a:rPr>
                <a:t>GUIDE</a:t>
              </a:r>
            </a:p>
            <a:p>
              <a:pPr algn="ctr"/>
              <a:endParaRPr lang="en-US" sz="2100" b="1" dirty="0">
                <a:latin typeface="Trebuchet MS" pitchFamily="34" charset="0"/>
              </a:endParaRPr>
            </a:p>
            <a:p>
              <a:pPr defTabSz="2824229"/>
              <a:r>
                <a:rPr lang="en-US" sz="2100" i="0" dirty="0">
                  <a:latin typeface="Trebuchet MS" pitchFamily="34" charset="0"/>
                </a:rPr>
                <a:t>This PowerPoint</a:t>
              </a:r>
              <a:r>
                <a:rPr lang="en-US" sz="2100" i="0" baseline="0" dirty="0">
                  <a:latin typeface="Trebuchet MS" pitchFamily="34" charset="0"/>
                </a:rPr>
                <a:t> </a:t>
              </a:r>
              <a:r>
                <a:rPr lang="en-US" sz="2100" i="0" dirty="0">
                  <a:latin typeface="Trebuchet MS" pitchFamily="34" charset="0"/>
                </a:rPr>
                <a:t>2007 template produces</a:t>
              </a:r>
              <a:r>
                <a:rPr lang="en-US" sz="2100" i="0" baseline="0" dirty="0">
                  <a:latin typeface="Trebuchet MS" pitchFamily="34" charset="0"/>
                </a:rPr>
                <a:t> </a:t>
              </a:r>
              <a:r>
                <a:rPr lang="en-US" sz="2100" i="0" dirty="0">
                  <a:latin typeface="Trebuchet MS" pitchFamily="34" charset="0"/>
                </a:rPr>
                <a:t>a 36”x48” presentation poster. </a:t>
              </a:r>
              <a:r>
                <a:rPr lang="en-US" sz="2100" dirty="0">
                  <a:latin typeface="Trebuchet MS" pitchFamily="34" charset="0"/>
                </a:rPr>
                <a:t>You</a:t>
              </a:r>
              <a:r>
                <a:rPr lang="en-US" sz="2100" baseline="0" dirty="0">
                  <a:latin typeface="Trebuchet MS" pitchFamily="34" charset="0"/>
                </a:rPr>
                <a:t> can u</a:t>
              </a:r>
              <a:r>
                <a:rPr lang="en-US" sz="2100" dirty="0">
                  <a:latin typeface="Trebuchet MS" pitchFamily="34" charset="0"/>
                </a:rPr>
                <a:t>se</a:t>
              </a:r>
              <a:r>
                <a:rPr lang="en-US" sz="2100" baseline="0" dirty="0">
                  <a:latin typeface="Trebuchet MS" pitchFamily="34" charset="0"/>
                </a:rPr>
                <a:t> it to create your research poster and </a:t>
              </a:r>
              <a:r>
                <a:rPr lang="en-US" sz="2100" dirty="0">
                  <a:latin typeface="Trebuchet MS" pitchFamily="34" charset="0"/>
                </a:rPr>
                <a:t>save valuable time placing titles, subtitles,</a:t>
              </a:r>
              <a:r>
                <a:rPr lang="en-US" sz="2100" baseline="0" dirty="0">
                  <a:latin typeface="Trebuchet MS" pitchFamily="34" charset="0"/>
                </a:rPr>
                <a:t> text, and graphics</a:t>
              </a:r>
              <a:r>
                <a:rPr lang="en-US" sz="2100" dirty="0">
                  <a:latin typeface="Trebuchet MS" pitchFamily="34" charset="0"/>
                </a:rPr>
                <a:t>. </a:t>
              </a:r>
            </a:p>
            <a:p>
              <a:pPr defTabSz="2824229"/>
              <a:endParaRPr lang="en-US" sz="2100" dirty="0">
                <a:latin typeface="Trebuchet MS" pitchFamily="34" charset="0"/>
              </a:endParaRPr>
            </a:p>
            <a:p>
              <a:pPr defTabSz="3291914"/>
              <a:r>
                <a:rPr lang="en-US" sz="2100" dirty="0">
                  <a:latin typeface="Trebuchet MS" pitchFamily="34" charset="0"/>
                </a:rPr>
                <a:t>We provide a series of online tutorials that will guide you through the poster design process and answer your poster production questions. To view our template tutorials, go online to </a:t>
              </a:r>
              <a:r>
                <a:rPr lang="en-US" sz="2100" b="1" dirty="0">
                  <a:solidFill>
                    <a:srgbClr val="FFC000"/>
                  </a:solidFill>
                  <a:latin typeface="Trebuchet MS" pitchFamily="34" charset="0"/>
                </a:rPr>
                <a:t>PosterPresentations.com</a:t>
              </a:r>
              <a:r>
                <a:rPr lang="en-US" sz="2100" b="1" dirty="0">
                  <a:solidFill>
                    <a:schemeClr val="bg1"/>
                  </a:solidFill>
                  <a:latin typeface="Trebuchet MS" pitchFamily="34" charset="0"/>
                </a:rPr>
                <a:t> </a:t>
              </a:r>
              <a:r>
                <a:rPr lang="en-US" sz="2100" dirty="0">
                  <a:solidFill>
                    <a:schemeClr val="bg1"/>
                  </a:solidFill>
                  <a:latin typeface="Trebuchet MS" pitchFamily="34" charset="0"/>
                </a:rPr>
                <a:t>and click on HELP DESK.</a:t>
              </a:r>
            </a:p>
            <a:p>
              <a:pPr defTabSz="3291914"/>
              <a:endParaRPr lang="en-US" sz="2100" dirty="0">
                <a:latin typeface="Trebuchet MS" pitchFamily="34" charset="0"/>
              </a:endParaRPr>
            </a:p>
            <a:p>
              <a:pPr defTabSz="3291914"/>
              <a:r>
                <a:rPr lang="en-US" sz="2100" dirty="0">
                  <a:solidFill>
                    <a:schemeClr val="bg1"/>
                  </a:solidFill>
                  <a:latin typeface="Trebuchet MS" pitchFamily="34" charset="0"/>
                </a:rPr>
                <a:t>When</a:t>
              </a:r>
              <a:r>
                <a:rPr lang="en-US" sz="2100" baseline="0" dirty="0">
                  <a:solidFill>
                    <a:schemeClr val="bg1"/>
                  </a:solidFill>
                  <a:latin typeface="Trebuchet MS" pitchFamily="34" charset="0"/>
                </a:rPr>
                <a:t> you are ready to print your poster</a:t>
              </a:r>
              <a:r>
                <a:rPr lang="en-US" sz="2100" dirty="0">
                  <a:solidFill>
                    <a:schemeClr val="bg1"/>
                  </a:solidFill>
                  <a:latin typeface="Trebuchet MS" pitchFamily="34" charset="0"/>
                </a:rPr>
                <a:t>,</a:t>
              </a:r>
              <a:r>
                <a:rPr lang="en-US" sz="2100" baseline="0" dirty="0">
                  <a:solidFill>
                    <a:schemeClr val="bg1"/>
                  </a:solidFill>
                  <a:latin typeface="Trebuchet MS" pitchFamily="34" charset="0"/>
                </a:rPr>
                <a:t> go online to </a:t>
              </a:r>
              <a:r>
                <a:rPr lang="en-US" sz="2100" b="0" dirty="0">
                  <a:solidFill>
                    <a:schemeClr val="bg1"/>
                  </a:solidFill>
                  <a:latin typeface="Trebuchet MS" pitchFamily="34" charset="0"/>
                </a:rPr>
                <a:t>PosterPresentations.com</a:t>
              </a:r>
              <a:br>
                <a:rPr lang="en-US" sz="2100" dirty="0">
                  <a:solidFill>
                    <a:schemeClr val="bg1"/>
                  </a:solidFill>
                  <a:latin typeface="Trebuchet MS" pitchFamily="34" charset="0"/>
                </a:rPr>
              </a:br>
              <a:endParaRPr lang="en-US" sz="2100" dirty="0">
                <a:solidFill>
                  <a:schemeClr val="bg1"/>
                </a:solidFill>
                <a:latin typeface="Trebuchet MS" pitchFamily="34" charset="0"/>
              </a:endParaRPr>
            </a:p>
            <a:p>
              <a:pPr algn="l" defTabSz="2824229"/>
              <a:r>
                <a:rPr lang="en-US" sz="2100" b="0" dirty="0">
                  <a:solidFill>
                    <a:schemeClr val="bg1"/>
                  </a:solidFill>
                  <a:latin typeface="Trebuchet MS" pitchFamily="34" charset="0"/>
                </a:rPr>
                <a:t>Need</a:t>
              </a:r>
              <a:r>
                <a:rPr lang="en-US" sz="2100" b="0" baseline="0" dirty="0">
                  <a:solidFill>
                    <a:schemeClr val="bg1"/>
                  </a:solidFill>
                  <a:latin typeface="Trebuchet MS" pitchFamily="34" charset="0"/>
                </a:rPr>
                <a:t> assistance? Call us at </a:t>
              </a:r>
              <a:r>
                <a:rPr lang="en-US" sz="2100" b="0" dirty="0">
                  <a:solidFill>
                    <a:srgbClr val="FFC000"/>
                  </a:solidFill>
                  <a:latin typeface="Trebuchet MS" pitchFamily="34" charset="0"/>
                </a:rPr>
                <a:t>1.510.649.3001</a:t>
              </a:r>
            </a:p>
            <a:p>
              <a:pPr algn="l" defTabSz="2824229"/>
              <a:endParaRPr lang="en-US" sz="2700" b="1" dirty="0">
                <a:solidFill>
                  <a:srgbClr val="FFFF00"/>
                </a:solidFill>
                <a:latin typeface="Trebuchet MS" pitchFamily="34" charset="0"/>
              </a:endParaRPr>
            </a:p>
            <a:p>
              <a:pPr algn="ctr"/>
              <a:endParaRPr lang="en-US" sz="1800" b="1" dirty="0">
                <a:solidFill>
                  <a:schemeClr val="bg1"/>
                </a:solidFill>
                <a:latin typeface="Trebuchet MS" pitchFamily="34" charset="0"/>
              </a:endParaRPr>
            </a:p>
            <a:p>
              <a:pPr algn="ctr"/>
              <a:r>
                <a:rPr lang="en-US" sz="3000" b="1" spc="450" dirty="0">
                  <a:solidFill>
                    <a:schemeClr val="bg1"/>
                  </a:solidFill>
                  <a:latin typeface="Trebuchet MS" pitchFamily="34" charset="0"/>
                </a:rPr>
                <a:t>QUICK START</a:t>
              </a:r>
            </a:p>
            <a:p>
              <a:pPr algn="ctr"/>
              <a:endParaRPr lang="en-US" sz="2400" b="1"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Zoom in and out</a:t>
              </a:r>
            </a:p>
            <a:p>
              <a:pPr marL="1419225" indent="-1419225" algn="l" defTabSz="638175"/>
              <a:r>
                <a:rPr lang="en-US" sz="1800" b="0" baseline="0" dirty="0">
                  <a:solidFill>
                    <a:schemeClr val="bg1"/>
                  </a:solidFill>
                  <a:latin typeface="Trebuchet MS" pitchFamily="34" charset="0"/>
                </a:rPr>
                <a:t>	</a:t>
              </a:r>
              <a:r>
                <a:rPr lang="en-US" sz="1800" b="0" baseline="0" dirty="0">
                  <a:solidFill>
                    <a:schemeClr val="bg1">
                      <a:lumMod val="75000"/>
                    </a:schemeClr>
                  </a:solidFill>
                  <a:latin typeface="Trebuchet MS" pitchFamily="34" charset="0"/>
                </a:rPr>
                <a:t>As you work on your poster zoom in and out to the level that is more comfortable to you. </a:t>
              </a:r>
            </a:p>
            <a:p>
              <a:pPr marL="1419225" indent="-1419225" algn="l" defTabSz="638175"/>
              <a:r>
                <a:rPr lang="en-US" sz="1800" b="1" baseline="0" dirty="0">
                  <a:solidFill>
                    <a:schemeClr val="bg1">
                      <a:lumMod val="75000"/>
                    </a:schemeClr>
                  </a:solidFill>
                  <a:latin typeface="Trebuchet MS" pitchFamily="34" charset="0"/>
                </a:rPr>
                <a:t>	</a:t>
              </a:r>
              <a:r>
                <a:rPr lang="en-US" sz="1800" b="0" baseline="0" dirty="0">
                  <a:solidFill>
                    <a:schemeClr val="bg1">
                      <a:lumMod val="75000"/>
                    </a:schemeClr>
                  </a:solidFill>
                  <a:latin typeface="Trebuchet MS" pitchFamily="34" charset="0"/>
                </a:rPr>
                <a:t>Go to VIEW &gt; ZOOM.</a:t>
              </a:r>
            </a:p>
            <a:p>
              <a:pPr algn="l"/>
              <a:endParaRPr lang="en-US" sz="2100" b="0"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Title, Authors, and Affiliations</a:t>
              </a:r>
            </a:p>
            <a:p>
              <a:pPr algn="l"/>
              <a:r>
                <a:rPr lang="en-US" sz="18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8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800" b="0" spc="0" baseline="0" dirty="0">
                <a:solidFill>
                  <a:schemeClr val="bg1">
                    <a:lumMod val="75000"/>
                  </a:schemeClr>
                </a:solidFill>
                <a:latin typeface="Trebuchet MS" pitchFamily="34" charset="0"/>
              </a:endParaRPr>
            </a:p>
            <a:p>
              <a:pPr algn="l"/>
              <a:r>
                <a:rPr lang="en-US" sz="1800" b="1" spc="225" baseline="0" dirty="0">
                  <a:solidFill>
                    <a:srgbClr val="FFC000"/>
                  </a:solidFill>
                  <a:latin typeface="Trebuchet MS" pitchFamily="34" charset="0"/>
                </a:rPr>
                <a:t>TIP</a:t>
              </a:r>
              <a:r>
                <a:rPr lang="en-US" sz="1800" b="1" baseline="0" dirty="0">
                  <a:solidFill>
                    <a:srgbClr val="FFC000"/>
                  </a:solidFill>
                  <a:latin typeface="Trebuchet MS" pitchFamily="34" charset="0"/>
                </a:rPr>
                <a:t>: </a:t>
              </a:r>
              <a:r>
                <a:rPr lang="en-US" sz="1800" b="0" baseline="0" dirty="0">
                  <a:solidFill>
                    <a:schemeClr val="bg1">
                      <a:lumMod val="75000"/>
                    </a:schemeClr>
                  </a:solidFill>
                  <a:latin typeface="Trebuchet MS" pitchFamily="34" charset="0"/>
                </a:rPr>
                <a:t>The font size of your title should be bigger than your name(s) and institution name(s).</a:t>
              </a:r>
            </a:p>
            <a:p>
              <a:pPr algn="l"/>
              <a:br>
                <a:rPr lang="en-US" sz="2100" b="1" baseline="0" dirty="0">
                  <a:solidFill>
                    <a:schemeClr val="bg1"/>
                  </a:solidFill>
                  <a:latin typeface="Trebuchet MS" pitchFamily="34" charset="0"/>
                </a:rPr>
              </a:br>
              <a:endParaRPr lang="en-US" sz="2100" b="1" dirty="0">
                <a:solidFill>
                  <a:schemeClr val="bg1"/>
                </a:solidFill>
                <a:latin typeface="Trebuchet MS" pitchFamily="34" charset="0"/>
              </a:endParaRPr>
            </a:p>
            <a:p>
              <a:pPr algn="ctr"/>
              <a:endParaRPr lang="en-US" sz="2100" b="1" dirty="0">
                <a:solidFill>
                  <a:srgbClr val="FFC000"/>
                </a:solidFill>
                <a:latin typeface="Trebuchet MS" pitchFamily="34" charset="0"/>
              </a:endParaRPr>
            </a:p>
            <a:p>
              <a:pPr algn="ctr"/>
              <a:endParaRPr lang="en-US" sz="2100" b="1" dirty="0">
                <a:solidFill>
                  <a:srgbClr val="FFC000"/>
                </a:solidFill>
                <a:latin typeface="Trebuchet MS" pitchFamily="34" charset="0"/>
              </a:endParaRPr>
            </a:p>
            <a:p>
              <a:pPr algn="ctr"/>
              <a:r>
                <a:rPr lang="en-US" sz="2400" b="1" dirty="0">
                  <a:solidFill>
                    <a:srgbClr val="FFC000"/>
                  </a:solidFill>
                  <a:latin typeface="Trebuchet MS" pitchFamily="34" charset="0"/>
                </a:rPr>
                <a:t>Adding Logos</a:t>
              </a:r>
              <a:r>
                <a:rPr lang="en-US" sz="2400" b="1" baseline="0" dirty="0">
                  <a:solidFill>
                    <a:srgbClr val="FFC000"/>
                  </a:solidFill>
                  <a:latin typeface="Trebuchet MS" pitchFamily="34" charset="0"/>
                </a:rPr>
                <a:t> / Seals</a:t>
              </a:r>
            </a:p>
            <a:p>
              <a:pPr algn="l"/>
              <a:r>
                <a:rPr lang="en-US" sz="18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800" b="0" spc="225" baseline="0" dirty="0">
                <a:solidFill>
                  <a:schemeClr val="bg1">
                    <a:lumMod val="75000"/>
                  </a:schemeClr>
                </a:solidFill>
                <a:latin typeface="Trebuchet MS" pitchFamily="34" charset="0"/>
              </a:endParaRPr>
            </a:p>
            <a:p>
              <a:pPr algn="l"/>
              <a:r>
                <a:rPr lang="en-US" sz="1800" b="1" spc="225" baseline="0" dirty="0">
                  <a:solidFill>
                    <a:srgbClr val="FFC000"/>
                  </a:solidFill>
                  <a:latin typeface="Trebuchet MS" pitchFamily="34" charset="0"/>
                </a:rPr>
                <a:t>TIP:</a:t>
              </a:r>
              <a:r>
                <a:rPr lang="en-US" sz="1800" b="1" spc="0" baseline="0" dirty="0">
                  <a:solidFill>
                    <a:srgbClr val="FFC000"/>
                  </a:solidFill>
                  <a:latin typeface="Trebuchet MS" pitchFamily="34" charset="0"/>
                </a:rPr>
                <a:t> </a:t>
              </a:r>
              <a:r>
                <a:rPr lang="en-US" sz="1800" b="0" baseline="0" dirty="0">
                  <a:solidFill>
                    <a:schemeClr val="bg1">
                      <a:lumMod val="75000"/>
                    </a:schemeClr>
                  </a:solidFill>
                  <a:latin typeface="Trebuchet MS" pitchFamily="34" charset="0"/>
                </a:rPr>
                <a:t>See if your school’s logo is available on our free poster templates page.</a:t>
              </a:r>
            </a:p>
            <a:p>
              <a:pPr algn="l"/>
              <a:endParaRPr lang="en-US" sz="1800" b="0" baseline="0" dirty="0">
                <a:latin typeface="Trebuchet MS" pitchFamily="34" charset="0"/>
              </a:endParaRPr>
            </a:p>
            <a:p>
              <a:pPr algn="ctr"/>
              <a:r>
                <a:rPr lang="en-US" sz="2400" b="1" baseline="0" dirty="0">
                  <a:solidFill>
                    <a:srgbClr val="FFC000"/>
                  </a:solidFill>
                  <a:latin typeface="Trebuchet MS" pitchFamily="34" charset="0"/>
                </a:rPr>
                <a:t>Photographs / Graphics</a:t>
              </a:r>
            </a:p>
            <a:p>
              <a:pPr algn="l" defTabSz="733425"/>
              <a:r>
                <a:rPr lang="en-US" sz="18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800" b="0" spc="0" baseline="0" dirty="0">
                  <a:solidFill>
                    <a:schemeClr val="bg1">
                      <a:lumMod val="75000"/>
                    </a:schemeClr>
                  </a:solidFill>
                  <a:latin typeface="Trebuchet MS" pitchFamily="34" charset="0"/>
                </a:rPr>
                <a:t>disproportionally.</a:t>
              </a:r>
            </a:p>
            <a:p>
              <a:pPr algn="l" defTabSz="733425"/>
              <a:endParaRPr lang="en-US" sz="1800" b="0" baseline="0" dirty="0">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r>
                <a:rPr lang="en-US" sz="2400" b="1" baseline="0" dirty="0">
                  <a:solidFill>
                    <a:srgbClr val="FFC000"/>
                  </a:solidFill>
                  <a:latin typeface="Trebuchet MS" pitchFamily="34" charset="0"/>
                </a:rPr>
                <a:t>Image Quality Check</a:t>
              </a:r>
            </a:p>
            <a:p>
              <a:pPr lvl="0" algn="l" defTabSz="733425"/>
              <a:r>
                <a:rPr lang="en-US" sz="1800" b="0" baseline="0" dirty="0">
                  <a:solidFill>
                    <a:schemeClr val="bg1">
                      <a:lumMod val="75000"/>
                    </a:schemeClr>
                  </a:solidFill>
                  <a:latin typeface="Trebuchet MS" pitchFamily="34" charset="0"/>
                </a:rPr>
                <a:t>Zoom in and look at your images at 100% magnification. If they look good they will print well. </a:t>
              </a:r>
              <a:endParaRPr lang="en-US" sz="21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0"/>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8" name="Group 57"/>
            <p:cNvGrpSpPr/>
            <p:nvPr userDrawn="1"/>
          </p:nvGrpSpPr>
          <p:grpSpPr>
            <a:xfrm>
              <a:off x="-9744993" y="23540961"/>
              <a:ext cx="7531182" cy="2124836"/>
              <a:chOff x="-4470427" y="11016658"/>
              <a:chExt cx="3470785" cy="976240"/>
            </a:xfrm>
          </p:grpSpPr>
          <p:grpSp>
            <p:nvGrpSpPr>
              <p:cNvPr id="64" name="Group 63"/>
              <p:cNvGrpSpPr/>
              <p:nvPr userDrawn="1"/>
            </p:nvGrpSpPr>
            <p:grpSpPr>
              <a:xfrm>
                <a:off x="-2783495" y="11060888"/>
                <a:ext cx="624431" cy="841013"/>
                <a:chOff x="-3958697" y="11117435"/>
                <a:chExt cx="779338" cy="1205166"/>
              </a:xfrm>
            </p:grpSpPr>
            <p:pic>
              <p:nvPicPr>
                <p:cNvPr id="70" name="Picture 69"/>
                <p:cNvPicPr>
                  <a:picLocks noChangeAspect="1"/>
                </p:cNvPicPr>
                <p:nvPr userDrawn="1"/>
              </p:nvPicPr>
              <p:blipFill>
                <a:blip r:embed="rId12"/>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08423"/>
                </a:xfrm>
                <a:prstGeom prst="rect">
                  <a:avLst/>
                </a:prstGeom>
                <a:solidFill>
                  <a:schemeClr val="accent1"/>
                </a:solidFill>
                <a:ln>
                  <a:noFill/>
                </a:ln>
              </p:spPr>
              <p:txBody>
                <a:bodyPr wrap="square" lIns="91440" tIns="91440" rIns="91440" bIns="91440" rtlCol="0">
                  <a:spAutoFit/>
                </a:bodyPr>
                <a:lstStyle/>
                <a:p>
                  <a:pPr algn="ctr"/>
                  <a:r>
                    <a:rPr lang="en-US" sz="1200" b="1" dirty="0">
                      <a:solidFill>
                        <a:schemeClr val="tx1"/>
                      </a:solidFill>
                    </a:rPr>
                    <a:t>ORIGINAL</a:t>
                  </a:r>
                </a:p>
              </p:txBody>
            </p:sp>
          </p:grpSp>
          <p:grpSp>
            <p:nvGrpSpPr>
              <p:cNvPr id="65" name="Group 64"/>
              <p:cNvGrpSpPr/>
              <p:nvPr userDrawn="1"/>
            </p:nvGrpSpPr>
            <p:grpSpPr>
              <a:xfrm>
                <a:off x="-2033159" y="11060896"/>
                <a:ext cx="1033517" cy="846062"/>
                <a:chOff x="-2921738" y="11200127"/>
                <a:chExt cx="1420279" cy="1162673"/>
              </a:xfrm>
            </p:grpSpPr>
            <p:pic>
              <p:nvPicPr>
                <p:cNvPr id="68" name="Picture 67"/>
                <p:cNvPicPr>
                  <a:picLocks noChangeAspect="1"/>
                </p:cNvPicPr>
                <p:nvPr userDrawn="1"/>
              </p:nvPicPr>
              <p:blipFill>
                <a:blip r:embed="rId12"/>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187382"/>
                </a:xfrm>
                <a:prstGeom prst="rect">
                  <a:avLst/>
                </a:prstGeom>
                <a:solidFill>
                  <a:srgbClr val="FF0000"/>
                </a:solidFill>
              </p:spPr>
              <p:txBody>
                <a:bodyPr wrap="square" lIns="457200" tIns="91440" rIns="457200" bIns="91440" rtlCol="0">
                  <a:spAutoFit/>
                </a:bodyPr>
                <a:lstStyle/>
                <a:p>
                  <a:pPr algn="ctr"/>
                  <a:r>
                    <a:rPr lang="en-US" sz="1050" b="1" dirty="0">
                      <a:solidFill>
                        <a:schemeClr val="bg1"/>
                      </a:solidFill>
                    </a:rPr>
                    <a:t>DISTORTED</a:t>
                  </a:r>
                  <a:endParaRPr lang="en-US" sz="525" b="1" dirty="0">
                    <a:solidFill>
                      <a:schemeClr val="bg1"/>
                    </a:solidFill>
                  </a:endParaRPr>
                </a:p>
              </p:txBody>
            </p:sp>
          </p:grpSp>
          <p:pic>
            <p:nvPicPr>
              <p:cNvPr id="66" name="Picture 65"/>
              <p:cNvPicPr>
                <a:picLocks noChangeAspect="1"/>
              </p:cNvPicPr>
              <p:nvPr userDrawn="1"/>
            </p:nvPicPr>
            <p:blipFill>
              <a:blip r:embed="rId13"/>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7253"/>
              </a:xfrm>
              <a:prstGeom prst="rect">
                <a:avLst/>
              </a:prstGeom>
              <a:noFill/>
            </p:spPr>
            <p:txBody>
              <a:bodyPr wrap="square" lIns="457200" tIns="457200" rIns="457200" bIns="0" rtlCol="0">
                <a:spAutoFit/>
              </a:bodyPr>
              <a:lstStyle/>
              <a:p>
                <a:pPr algn="ctr"/>
                <a:r>
                  <a:rPr lang="en-US" sz="1200" dirty="0">
                    <a:solidFill>
                      <a:schemeClr val="bg1"/>
                    </a:solidFill>
                  </a:rPr>
                  <a:t>Corner</a:t>
                </a:r>
                <a:r>
                  <a:rPr lang="en-US" sz="1200" baseline="0" dirty="0">
                    <a:solidFill>
                      <a:schemeClr val="bg1"/>
                    </a:solidFill>
                  </a:rPr>
                  <a:t> handles</a:t>
                </a:r>
                <a:endParaRPr lang="en-US" sz="1200" dirty="0">
                  <a:solidFill>
                    <a:schemeClr val="bg1"/>
                  </a:solidFill>
                </a:endParaRPr>
              </a:p>
            </p:txBody>
          </p:sp>
        </p:grpSp>
        <p:grpSp>
          <p:nvGrpSpPr>
            <p:cNvPr id="59" name="Group 58"/>
            <p:cNvGrpSpPr/>
            <p:nvPr userDrawn="1"/>
          </p:nvGrpSpPr>
          <p:grpSpPr>
            <a:xfrm>
              <a:off x="-10414184" y="27751412"/>
              <a:ext cx="9353791" cy="2453251"/>
              <a:chOff x="-4762089" y="12734137"/>
              <a:chExt cx="4310744"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07833"/>
                <a:ext cx="1117601" cy="170209"/>
              </a:xfrm>
              <a:prstGeom prst="rect">
                <a:avLst/>
              </a:prstGeom>
              <a:noFill/>
            </p:spPr>
            <p:txBody>
              <a:bodyPr wrap="square" lIns="91440" tIns="91440" rIns="91440" bIns="0" rtlCol="0">
                <a:spAutoFit/>
              </a:bodyPr>
              <a:lstStyle/>
              <a:p>
                <a:pPr algn="ctr"/>
                <a:r>
                  <a:rPr lang="en-US" sz="1200" dirty="0">
                    <a:solidFill>
                      <a:srgbClr val="92D050"/>
                    </a:solidFill>
                  </a:rPr>
                  <a:t>Good</a:t>
                </a:r>
                <a:r>
                  <a:rPr lang="en-US" sz="1200" baseline="0" dirty="0">
                    <a:solidFill>
                      <a:srgbClr val="92D050"/>
                    </a:solidFill>
                  </a:rPr>
                  <a:t> </a:t>
                </a:r>
                <a:r>
                  <a:rPr lang="en-US" sz="1200" baseline="0" dirty="0">
                    <a:solidFill>
                      <a:schemeClr val="bg1"/>
                    </a:solidFill>
                  </a:rPr>
                  <a:t>printing quality</a:t>
                </a:r>
                <a:endParaRPr lang="en-US" sz="1200" dirty="0">
                  <a:solidFill>
                    <a:schemeClr val="bg1"/>
                  </a:solidFill>
                </a:endParaRPr>
              </a:p>
            </p:txBody>
          </p:sp>
          <p:sp>
            <p:nvSpPr>
              <p:cNvPr id="63" name="TextBox 62"/>
              <p:cNvSpPr txBox="1"/>
              <p:nvPr userDrawn="1"/>
            </p:nvSpPr>
            <p:spPr>
              <a:xfrm rot="16200000">
                <a:off x="-1095250" y="13217360"/>
                <a:ext cx="1117601" cy="170209"/>
              </a:xfrm>
              <a:prstGeom prst="rect">
                <a:avLst/>
              </a:prstGeom>
              <a:noFill/>
            </p:spPr>
            <p:txBody>
              <a:bodyPr wrap="square" lIns="91440" tIns="91440" rIns="91440" bIns="0" rtlCol="0">
                <a:spAutoFit/>
              </a:bodyPr>
              <a:lstStyle/>
              <a:p>
                <a:pPr algn="ctr"/>
                <a:r>
                  <a:rPr lang="en-US" sz="1200" dirty="0">
                    <a:solidFill>
                      <a:srgbClr val="FF0000"/>
                    </a:solidFill>
                  </a:rPr>
                  <a:t>Bad </a:t>
                </a:r>
                <a:r>
                  <a:rPr lang="en-US" sz="1200" dirty="0">
                    <a:solidFill>
                      <a:schemeClr val="bg1"/>
                    </a:solidFill>
                  </a:rPr>
                  <a:t>printing quality</a:t>
                </a:r>
              </a:p>
            </p:txBody>
          </p:sp>
        </p:grpSp>
      </p:gr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291675" rtl="0" eaLnBrk="1" latinLnBrk="0" hangingPunct="1">
        <a:spcBef>
          <a:spcPct val="0"/>
        </a:spcBef>
        <a:buNone/>
        <a:defRPr sz="6600" kern="1200">
          <a:solidFill>
            <a:schemeClr val="bg1"/>
          </a:solidFill>
          <a:latin typeface="Trebuchet MS" pitchFamily="34" charset="0"/>
          <a:ea typeface="+mj-ea"/>
          <a:cs typeface="+mj-cs"/>
        </a:defRPr>
      </a:lvl1pPr>
    </p:titleStyle>
    <p:bodyStyle>
      <a:lvl1pPr marL="1234379" indent="-1234379" algn="l" defTabSz="3291675" rtl="0" eaLnBrk="1" latinLnBrk="0" hangingPunct="1">
        <a:spcBef>
          <a:spcPct val="20000"/>
        </a:spcBef>
        <a:buFont typeface="Arial" pitchFamily="34" charset="0"/>
        <a:buChar char="•"/>
        <a:defRPr sz="11550" kern="1200">
          <a:solidFill>
            <a:schemeClr val="tx1"/>
          </a:solidFill>
          <a:latin typeface="+mn-lt"/>
          <a:ea typeface="+mn-ea"/>
          <a:cs typeface="+mn-cs"/>
        </a:defRPr>
      </a:lvl1pPr>
      <a:lvl2pPr marL="2674487" indent="-1028648" algn="l" defTabSz="3291675" rtl="0" eaLnBrk="1" latinLnBrk="0" hangingPunct="1">
        <a:spcBef>
          <a:spcPct val="20000"/>
        </a:spcBef>
        <a:buFont typeface="Arial" pitchFamily="34" charset="0"/>
        <a:buChar char="–"/>
        <a:defRPr sz="10125" kern="1200">
          <a:solidFill>
            <a:schemeClr val="tx1"/>
          </a:solidFill>
          <a:latin typeface="+mn-lt"/>
          <a:ea typeface="+mn-ea"/>
          <a:cs typeface="+mn-cs"/>
        </a:defRPr>
      </a:lvl2pPr>
      <a:lvl3pPr marL="4114595" indent="-822920" algn="l" defTabSz="3291675" rtl="0" eaLnBrk="1" latinLnBrk="0" hangingPunct="1">
        <a:spcBef>
          <a:spcPct val="20000"/>
        </a:spcBef>
        <a:buFont typeface="Arial" pitchFamily="34" charset="0"/>
        <a:buChar char="•"/>
        <a:defRPr sz="8700" kern="1200">
          <a:solidFill>
            <a:schemeClr val="tx1"/>
          </a:solidFill>
          <a:latin typeface="+mn-lt"/>
          <a:ea typeface="+mn-ea"/>
          <a:cs typeface="+mn-cs"/>
        </a:defRPr>
      </a:lvl3pPr>
      <a:lvl4pPr marL="576043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4pPr>
      <a:lvl5pPr marL="740627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5pPr>
      <a:lvl6pPr marL="9052108"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7945"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378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962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675" rtl="0" eaLnBrk="1" latinLnBrk="0" hangingPunct="1">
        <a:defRPr sz="6450" kern="1200">
          <a:solidFill>
            <a:schemeClr val="tx1"/>
          </a:solidFill>
          <a:latin typeface="+mn-lt"/>
          <a:ea typeface="+mn-ea"/>
          <a:cs typeface="+mn-cs"/>
        </a:defRPr>
      </a:lvl1pPr>
      <a:lvl2pPr marL="1645838" algn="l" defTabSz="3291675" rtl="0" eaLnBrk="1" latinLnBrk="0" hangingPunct="1">
        <a:defRPr sz="6450" kern="1200">
          <a:solidFill>
            <a:schemeClr val="tx1"/>
          </a:solidFill>
          <a:latin typeface="+mn-lt"/>
          <a:ea typeface="+mn-ea"/>
          <a:cs typeface="+mn-cs"/>
        </a:defRPr>
      </a:lvl2pPr>
      <a:lvl3pPr marL="3291675" algn="l" defTabSz="3291675" rtl="0" eaLnBrk="1" latinLnBrk="0" hangingPunct="1">
        <a:defRPr sz="6450" kern="1200">
          <a:solidFill>
            <a:schemeClr val="tx1"/>
          </a:solidFill>
          <a:latin typeface="+mn-lt"/>
          <a:ea typeface="+mn-ea"/>
          <a:cs typeface="+mn-cs"/>
        </a:defRPr>
      </a:lvl3pPr>
      <a:lvl4pPr marL="4937513" algn="l" defTabSz="3291675" rtl="0" eaLnBrk="1" latinLnBrk="0" hangingPunct="1">
        <a:defRPr sz="6450" kern="1200">
          <a:solidFill>
            <a:schemeClr val="tx1"/>
          </a:solidFill>
          <a:latin typeface="+mn-lt"/>
          <a:ea typeface="+mn-ea"/>
          <a:cs typeface="+mn-cs"/>
        </a:defRPr>
      </a:lvl4pPr>
      <a:lvl5pPr marL="6583351" algn="l" defTabSz="3291675" rtl="0" eaLnBrk="1" latinLnBrk="0" hangingPunct="1">
        <a:defRPr sz="6450" kern="1200">
          <a:solidFill>
            <a:schemeClr val="tx1"/>
          </a:solidFill>
          <a:latin typeface="+mn-lt"/>
          <a:ea typeface="+mn-ea"/>
          <a:cs typeface="+mn-cs"/>
        </a:defRPr>
      </a:lvl5pPr>
      <a:lvl6pPr marL="8229189" algn="l" defTabSz="3291675" rtl="0" eaLnBrk="1" latinLnBrk="0" hangingPunct="1">
        <a:defRPr sz="6450" kern="1200">
          <a:solidFill>
            <a:schemeClr val="tx1"/>
          </a:solidFill>
          <a:latin typeface="+mn-lt"/>
          <a:ea typeface="+mn-ea"/>
          <a:cs typeface="+mn-cs"/>
        </a:defRPr>
      </a:lvl6pPr>
      <a:lvl7pPr marL="9875027" algn="l" defTabSz="3291675" rtl="0" eaLnBrk="1" latinLnBrk="0" hangingPunct="1">
        <a:defRPr sz="6450" kern="1200">
          <a:solidFill>
            <a:schemeClr val="tx1"/>
          </a:solidFill>
          <a:latin typeface="+mn-lt"/>
          <a:ea typeface="+mn-ea"/>
          <a:cs typeface="+mn-cs"/>
        </a:defRPr>
      </a:lvl7pPr>
      <a:lvl8pPr marL="11520864" algn="l" defTabSz="3291675" rtl="0" eaLnBrk="1" latinLnBrk="0" hangingPunct="1">
        <a:defRPr sz="6450" kern="1200">
          <a:solidFill>
            <a:schemeClr val="tx1"/>
          </a:solidFill>
          <a:latin typeface="+mn-lt"/>
          <a:ea typeface="+mn-ea"/>
          <a:cs typeface="+mn-cs"/>
        </a:defRPr>
      </a:lvl8pPr>
      <a:lvl9pPr marL="13166702" algn="l" defTabSz="3291675" rtl="0" eaLnBrk="1" latinLnBrk="0" hangingPunct="1">
        <a:defRPr sz="64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8.svg"/><Relationship Id="rId18" Type="http://schemas.openxmlformats.org/officeDocument/2006/relationships/image" Target="../media/image23.svg"/><Relationship Id="rId26" Type="http://schemas.openxmlformats.org/officeDocument/2006/relationships/image" Target="../media/image31.png"/><Relationship Id="rId3" Type="http://schemas.openxmlformats.org/officeDocument/2006/relationships/hyperlink" Target="https://arxiv.org/abs/1706.03762" TargetMode="External"/><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38.png"/><Relationship Id="rId2" Type="http://schemas.openxmlformats.org/officeDocument/2006/relationships/notesSlide" Target="../notesSlides/notesSlide1.xml"/><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sv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hyperlink" Target="https://arxiv.org/abs/2010.11929" TargetMode="External"/><Relationship Id="rId15" Type="http://schemas.openxmlformats.org/officeDocument/2006/relationships/image" Target="../media/image20.sv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jpg"/><Relationship Id="rId4" Type="http://schemas.openxmlformats.org/officeDocument/2006/relationships/hyperlink" Target="https://arxiv.org/abs/2006.11477" TargetMode="External"/><Relationship Id="rId9" Type="http://schemas.openxmlformats.org/officeDocument/2006/relationships/image" Target="../media/image14.sv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jpg"/><Relationship Id="rId8"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Text Placeholder 448"/>
          <p:cNvSpPr>
            <a:spLocks noGrp="1"/>
          </p:cNvSpPr>
          <p:nvPr>
            <p:ph type="body" sz="quarter" idx="10"/>
          </p:nvPr>
        </p:nvSpPr>
        <p:spPr>
          <a:xfrm>
            <a:off x="678141" y="7441563"/>
            <a:ext cx="7542610" cy="15161051"/>
          </a:xfrm>
        </p:spPr>
        <p:txBody>
          <a:bodyPr/>
          <a:lstStyle/>
          <a:p>
            <a:pPr algn="just"/>
            <a:r>
              <a:rPr lang="en-US" sz="2400" dirty="0"/>
              <a:t>   With the rapid advancement of AI technologies, the generation of synthetic media—such as audio, text, and images—has become increasingly sophisticated, blurring the lines between what is real and what is artificially created. In response to the growing challenges posed by AI-generated content, our project focuses on developing a unified approach for detecting AI-generated media across different modalities.</a:t>
            </a:r>
          </a:p>
          <a:p>
            <a:pPr algn="just"/>
            <a:r>
              <a:rPr lang="en-US" sz="2400" dirty="0"/>
              <a:t>The objective of this study is to empower users with tools that can reliably differentiate between authentic and AI-generated content. We explore three distinct models tailored to analyze text, audio, and images. For text detection, we adopt an ensemble model leveraging RoBERTa and DeBERTa architectures, enhancing feature extraction and prediction accuracy. In the realm of audio, we employ fine-tuning techniques on the Wav2Vec2 model to capture nuanced patterns indicative of AI generation. Lastly, our image detection model integrates state-of-the-art convolutional neural networks (CNNs), including EfficientNet, to effectively discern synthetic images from genuine ones.</a:t>
            </a:r>
          </a:p>
          <a:p>
            <a:pPr algn="just"/>
            <a:r>
              <a:rPr lang="en-US" sz="2400" dirty="0"/>
              <a:t>    Throughout our research, we faced challenges such as dataset quality, overfitting, and model selection, which we systematically addressed through rigorous experimentation and refinement. Performance evaluations demonstrate promising results across all three models, showcasing high accuracy and robustness in distinguishing between real and AI-generated media.</a:t>
            </a:r>
          </a:p>
          <a:p>
            <a:pPr algn="just"/>
            <a:r>
              <a:rPr lang="en-US" sz="2400" dirty="0"/>
              <a:t>The implications of our project extend to various applications, including media verification, content moderation, and safeguarding against misinformation. Looking ahead, future work entails further refinement of models, exploration into video-based detection, and adaptation for real-time deployment.</a:t>
            </a:r>
          </a:p>
          <a:p>
            <a:pPr algn="just"/>
            <a:r>
              <a:rPr lang="en-US" sz="2400" dirty="0"/>
              <a:t>In conclusion, our study presents a comprehensive framework for combating the proliferation of AI-generated media, offering a foundational step towards enhancing trust and reliability in digital content consumption.</a:t>
            </a:r>
          </a:p>
        </p:txBody>
      </p:sp>
      <p:sp>
        <p:nvSpPr>
          <p:cNvPr id="450" name="Text Placeholder 449"/>
          <p:cNvSpPr>
            <a:spLocks noGrp="1"/>
          </p:cNvSpPr>
          <p:nvPr>
            <p:ph type="body" sz="quarter" idx="11"/>
          </p:nvPr>
        </p:nvSpPr>
        <p:spPr>
          <a:xfrm>
            <a:off x="743632" y="6607551"/>
            <a:ext cx="7536656" cy="611698"/>
          </a:xfrm>
        </p:spPr>
        <p:txBody>
          <a:bodyPr/>
          <a:lstStyle/>
          <a:p>
            <a:r>
              <a:rPr lang="en-US" dirty="0"/>
              <a:t>ABSTRACT</a:t>
            </a:r>
          </a:p>
        </p:txBody>
      </p:sp>
      <p:sp>
        <p:nvSpPr>
          <p:cNvPr id="453" name="Text Placeholder 452"/>
          <p:cNvSpPr>
            <a:spLocks noGrp="1"/>
          </p:cNvSpPr>
          <p:nvPr>
            <p:ph type="body" sz="quarter" idx="20"/>
          </p:nvPr>
        </p:nvSpPr>
        <p:spPr>
          <a:xfrm>
            <a:off x="736257" y="22519079"/>
            <a:ext cx="7537847" cy="611698"/>
          </a:xfrm>
        </p:spPr>
        <p:txBody>
          <a:bodyPr/>
          <a:lstStyle/>
          <a:p>
            <a:r>
              <a:rPr lang="en-US" dirty="0"/>
              <a:t>OBJECTIVE</a:t>
            </a:r>
          </a:p>
        </p:txBody>
      </p:sp>
      <p:sp>
        <p:nvSpPr>
          <p:cNvPr id="454" name="Text Placeholder 453"/>
          <p:cNvSpPr>
            <a:spLocks noGrp="1"/>
          </p:cNvSpPr>
          <p:nvPr>
            <p:ph type="body" sz="quarter" idx="21"/>
          </p:nvPr>
        </p:nvSpPr>
        <p:spPr>
          <a:xfrm>
            <a:off x="9629406" y="16431122"/>
            <a:ext cx="5655693" cy="611698"/>
          </a:xfrm>
        </p:spPr>
        <p:txBody>
          <a:bodyPr/>
          <a:lstStyle/>
          <a:p>
            <a:pPr algn="ctr"/>
            <a:r>
              <a:rPr lang="en-US" dirty="0"/>
              <a:t>System Architecture Diagram</a:t>
            </a:r>
          </a:p>
        </p:txBody>
      </p:sp>
      <p:sp>
        <p:nvSpPr>
          <p:cNvPr id="455" name="Text Placeholder 454"/>
          <p:cNvSpPr>
            <a:spLocks noGrp="1"/>
          </p:cNvSpPr>
          <p:nvPr>
            <p:ph type="body" sz="quarter" idx="22"/>
          </p:nvPr>
        </p:nvSpPr>
        <p:spPr/>
        <p:txBody>
          <a:bodyPr/>
          <a:lstStyle/>
          <a:p>
            <a:r>
              <a:rPr lang="en-US" dirty="0"/>
              <a:t>METHODS</a:t>
            </a:r>
          </a:p>
        </p:txBody>
      </p:sp>
      <p:sp>
        <p:nvSpPr>
          <p:cNvPr id="457" name="Text Placeholder 456"/>
          <p:cNvSpPr>
            <a:spLocks noGrp="1"/>
          </p:cNvSpPr>
          <p:nvPr>
            <p:ph type="body" sz="quarter" idx="24"/>
          </p:nvPr>
        </p:nvSpPr>
        <p:spPr>
          <a:xfrm>
            <a:off x="16732924" y="6435431"/>
            <a:ext cx="7543800" cy="611698"/>
          </a:xfrm>
        </p:spPr>
        <p:txBody>
          <a:bodyPr/>
          <a:lstStyle/>
          <a:p>
            <a:r>
              <a:rPr lang="en-US" dirty="0"/>
              <a:t>EXPECTATIONS RESULTS</a:t>
            </a:r>
          </a:p>
        </p:txBody>
      </p:sp>
      <p:sp>
        <p:nvSpPr>
          <p:cNvPr id="458" name="Text Placeholder 457"/>
          <p:cNvSpPr>
            <a:spLocks noGrp="1"/>
          </p:cNvSpPr>
          <p:nvPr>
            <p:ph type="body" sz="quarter" idx="25"/>
          </p:nvPr>
        </p:nvSpPr>
        <p:spPr>
          <a:xfrm>
            <a:off x="24723780" y="20793963"/>
            <a:ext cx="7535264" cy="611698"/>
          </a:xfrm>
        </p:spPr>
        <p:txBody>
          <a:bodyPr/>
          <a:lstStyle/>
          <a:p>
            <a:r>
              <a:rPr lang="en-US" dirty="0"/>
              <a:t>CONCLUSIONS</a:t>
            </a:r>
          </a:p>
        </p:txBody>
      </p:sp>
      <p:sp>
        <p:nvSpPr>
          <p:cNvPr id="459" name="Text Placeholder 458"/>
          <p:cNvSpPr>
            <a:spLocks noGrp="1"/>
          </p:cNvSpPr>
          <p:nvPr>
            <p:ph type="body" sz="quarter" idx="26"/>
          </p:nvPr>
        </p:nvSpPr>
        <p:spPr>
          <a:xfrm>
            <a:off x="24743255" y="21426860"/>
            <a:ext cx="7535264" cy="3785630"/>
          </a:xfrm>
        </p:spPr>
        <p:txBody>
          <a:bodyPr/>
          <a:lstStyle/>
          <a:p>
            <a:pPr algn="just"/>
            <a:r>
              <a:rPr lang="en-US" sz="2400" dirty="0"/>
              <a:t>In this project, we successfully developed an AI-generated media detection web application using React for the frontend and Django for the backend. By leveraging </a:t>
            </a:r>
            <a:r>
              <a:rPr lang="en-US" sz="2400" dirty="0" err="1"/>
              <a:t>PyTorch</a:t>
            </a:r>
            <a:r>
              <a:rPr lang="en-US" sz="2400" dirty="0"/>
              <a:t> and Hugging Face, we fine-tuned models like DeBERTa, RoBERTa, Wav2Vec2, and ViT on our self-collected data. These models were integrated into the application via the Hugging Face serverless API, enabling real-time analysis of user-provided audio, text, and image data.</a:t>
            </a:r>
          </a:p>
        </p:txBody>
      </p:sp>
      <p:sp>
        <p:nvSpPr>
          <p:cNvPr id="460" name="Text Placeholder 459"/>
          <p:cNvSpPr>
            <a:spLocks noGrp="1"/>
          </p:cNvSpPr>
          <p:nvPr>
            <p:ph type="body" sz="quarter" idx="27"/>
          </p:nvPr>
        </p:nvSpPr>
        <p:spPr>
          <a:xfrm>
            <a:off x="24763299" y="25436794"/>
            <a:ext cx="7535264" cy="611698"/>
          </a:xfrm>
        </p:spPr>
        <p:txBody>
          <a:bodyPr/>
          <a:lstStyle/>
          <a:p>
            <a:r>
              <a:rPr lang="en-US" dirty="0"/>
              <a:t>REFERENCES</a:t>
            </a:r>
          </a:p>
        </p:txBody>
      </p:sp>
      <p:sp>
        <p:nvSpPr>
          <p:cNvPr id="461" name="Text Placeholder 460"/>
          <p:cNvSpPr>
            <a:spLocks noGrp="1"/>
          </p:cNvSpPr>
          <p:nvPr>
            <p:ph type="body" sz="quarter" idx="28"/>
          </p:nvPr>
        </p:nvSpPr>
        <p:spPr>
          <a:xfrm>
            <a:off x="24729906" y="26048492"/>
            <a:ext cx="7539038" cy="7055755"/>
          </a:xfrm>
        </p:spPr>
        <p:txBody>
          <a:bodyPr/>
          <a:lstStyle/>
          <a:p>
            <a:pPr algn="just"/>
            <a:r>
              <a:rPr lang="en-US" dirty="0"/>
              <a:t>[1] </a:t>
            </a:r>
            <a:r>
              <a:rPr lang="en-GB" dirty="0"/>
              <a:t>A. Vaswani, N. </a:t>
            </a:r>
            <a:r>
              <a:rPr lang="en-GB" dirty="0" err="1"/>
              <a:t>Shazeer</a:t>
            </a:r>
            <a:r>
              <a:rPr lang="en-GB" dirty="0"/>
              <a:t>, N. Parmar, J. </a:t>
            </a:r>
            <a:r>
              <a:rPr lang="en-GB" dirty="0" err="1"/>
              <a:t>Uszkoreit</a:t>
            </a:r>
            <a:r>
              <a:rPr lang="en-GB" dirty="0"/>
              <a:t>, L. Jones, A. N. Gomez, Ł. Kaiser, and I. </a:t>
            </a:r>
            <a:r>
              <a:rPr lang="en-GB" dirty="0" err="1"/>
              <a:t>Polosukhin</a:t>
            </a:r>
            <a:r>
              <a:rPr lang="en-GB" dirty="0"/>
              <a:t>, "Attention Is All You Need," in Proceedings of the 31st International Conference on Neural Information Processing Systems (NIPS), Long Beach, CA, USA, 2017, pp. 6000-6010. Available: </a:t>
            </a:r>
            <a:r>
              <a:rPr lang="en-GB" dirty="0">
                <a:hlinkClick r:id="rId3">
                  <a:extLst>
                    <a:ext uri="{A12FA001-AC4F-418D-AE19-62706E023703}">
                      <ahyp:hlinkClr xmlns:ahyp="http://schemas.microsoft.com/office/drawing/2018/hyperlinkcolor" val="tx"/>
                    </a:ext>
                  </a:extLst>
                </a:hlinkClick>
              </a:rPr>
              <a:t>https://arxiv.org/abs/1706.03762</a:t>
            </a:r>
            <a:r>
              <a:rPr lang="en-GB" dirty="0"/>
              <a:t>.</a:t>
            </a:r>
          </a:p>
          <a:p>
            <a:pPr algn="just"/>
            <a:endParaRPr lang="en-GB" dirty="0"/>
          </a:p>
          <a:p>
            <a:pPr algn="just"/>
            <a:r>
              <a:rPr lang="en-GB" dirty="0"/>
              <a:t>[2] </a:t>
            </a:r>
            <a:r>
              <a:rPr lang="en-US" dirty="0"/>
              <a:t>A. </a:t>
            </a:r>
            <a:r>
              <a:rPr lang="en-US" dirty="0" err="1"/>
              <a:t>Baevski</a:t>
            </a:r>
            <a:r>
              <a:rPr lang="en-US" dirty="0"/>
              <a:t>, H. Zhou, A. Mohamed, and M. Auli, "wav2vec 2.0: A Framework for Self-Supervised Learning of Speech Representations," in Proceedings of the 34th Conference on Neural Information Processing Systems (</a:t>
            </a:r>
            <a:r>
              <a:rPr lang="en-US" dirty="0" err="1"/>
              <a:t>NeurIPS</a:t>
            </a:r>
            <a:r>
              <a:rPr lang="en-US" dirty="0"/>
              <a:t>), Vancouver, Canada, 2020. Available: </a:t>
            </a:r>
            <a:r>
              <a:rPr lang="en-US" dirty="0">
                <a:hlinkClick r:id="rId4">
                  <a:extLst>
                    <a:ext uri="{A12FA001-AC4F-418D-AE19-62706E023703}">
                      <ahyp:hlinkClr xmlns:ahyp="http://schemas.microsoft.com/office/drawing/2018/hyperlinkcolor" val="tx"/>
                    </a:ext>
                  </a:extLst>
                </a:hlinkClick>
              </a:rPr>
              <a:t>https://arxiv.org/abs/2006.11477</a:t>
            </a:r>
            <a:r>
              <a:rPr lang="en-US" dirty="0"/>
              <a:t>.</a:t>
            </a:r>
          </a:p>
          <a:p>
            <a:pPr algn="just"/>
            <a:endParaRPr lang="en-US" sz="2000" dirty="0"/>
          </a:p>
          <a:p>
            <a:pPr algn="just"/>
            <a:r>
              <a:rPr lang="en-US" dirty="0"/>
              <a:t>[3] A. Dosovitskiy, L. Beyer, A. Kolesnikov, D. Weissenborn, X. Zhai, T. Unterthiner, M. Dehghani, M. Minderer, G. Heigold, S. Gelly, J. Uszkoreit, and N. Houlsby, "An Image is Worth 16x16 Words: Transformers for Image Recognition at Scale," arXiv preprint arXiv:2010.11929, 2020. Available: </a:t>
            </a:r>
            <a:r>
              <a:rPr lang="en-US" dirty="0">
                <a:hlinkClick r:id="rId5">
                  <a:extLst>
                    <a:ext uri="{A12FA001-AC4F-418D-AE19-62706E023703}">
                      <ahyp:hlinkClr xmlns:ahyp="http://schemas.microsoft.com/office/drawing/2018/hyperlinkcolor" val="tx"/>
                    </a:ext>
                  </a:extLst>
                </a:hlinkClick>
              </a:rPr>
              <a:t>https://arxiv.org/abs/2010.11929</a:t>
            </a:r>
            <a:r>
              <a:rPr lang="en-US" dirty="0"/>
              <a:t>.</a:t>
            </a:r>
          </a:p>
          <a:p>
            <a:pPr algn="just"/>
            <a:endParaRPr lang="en-US" sz="2000" dirty="0"/>
          </a:p>
          <a:p>
            <a:pPr algn="just"/>
            <a:r>
              <a:rPr lang="en-US" sz="2000" dirty="0"/>
              <a:t>[4] "Fine-Tuning Transformers with Hugging Face," Hugging Face Documentation, Accessed: Jun. 20, 2024. [Online]. Available: https://huggingface.co/docs/transformers/training.</a:t>
            </a:r>
            <a:endParaRPr lang="en-US" sz="2400" dirty="0"/>
          </a:p>
        </p:txBody>
      </p:sp>
      <p:sp>
        <p:nvSpPr>
          <p:cNvPr id="462" name="Text Placeholder 461"/>
          <p:cNvSpPr>
            <a:spLocks noGrp="1"/>
          </p:cNvSpPr>
          <p:nvPr>
            <p:ph type="body" sz="quarter" idx="29"/>
          </p:nvPr>
        </p:nvSpPr>
        <p:spPr>
          <a:xfrm>
            <a:off x="24723780" y="33161483"/>
            <a:ext cx="7535264" cy="611698"/>
          </a:xfrm>
        </p:spPr>
        <p:txBody>
          <a:bodyPr/>
          <a:lstStyle/>
          <a:p>
            <a:r>
              <a:rPr lang="en-GB" b="1" dirty="0"/>
              <a:t>ACKNOWLEDGEMENTS</a:t>
            </a:r>
          </a:p>
        </p:txBody>
      </p:sp>
      <p:sp>
        <p:nvSpPr>
          <p:cNvPr id="463" name="Text Placeholder 462"/>
          <p:cNvSpPr>
            <a:spLocks noGrp="1"/>
          </p:cNvSpPr>
          <p:nvPr>
            <p:ph type="body" sz="quarter" idx="30"/>
          </p:nvPr>
        </p:nvSpPr>
        <p:spPr>
          <a:xfrm>
            <a:off x="24696986" y="33877156"/>
            <a:ext cx="7503369" cy="2928996"/>
          </a:xfrm>
        </p:spPr>
        <p:txBody>
          <a:bodyPr/>
          <a:lstStyle/>
          <a:p>
            <a:pPr algn="just"/>
            <a:r>
              <a:rPr lang="en-US" dirty="0"/>
              <a:t>We extend our sincere gratitude to our supervisor, Prof. </a:t>
            </a:r>
            <a:r>
              <a:rPr lang="en-US" dirty="0" err="1"/>
              <a:t>Eman</a:t>
            </a:r>
            <a:r>
              <a:rPr lang="en-US" dirty="0"/>
              <a:t> Abdel-</a:t>
            </a:r>
            <a:r>
              <a:rPr lang="en-US" dirty="0" err="1"/>
              <a:t>Latef</a:t>
            </a:r>
            <a:r>
              <a:rPr lang="en-US" dirty="0"/>
              <a:t>, for her invaluable guidance, support, and encouragement throughout this project. Her expertise and feedback were crucial to our success.</a:t>
            </a:r>
          </a:p>
          <a:p>
            <a:pPr algn="just"/>
            <a:r>
              <a:rPr lang="en-US" dirty="0"/>
              <a:t>We also thank our peers and colleagues for their insights and support, as well as the faculty and staff of BFCAI for providing essential resources. Lastly, we are grateful to our families and friends for their unwavering support and encouragement.</a:t>
            </a:r>
          </a:p>
          <a:p>
            <a:pPr algn="just"/>
            <a:endParaRPr lang="en-US" dirty="0"/>
          </a:p>
        </p:txBody>
      </p:sp>
      <p:sp>
        <p:nvSpPr>
          <p:cNvPr id="464" name="Text Placeholder 463"/>
          <p:cNvSpPr>
            <a:spLocks noGrp="1"/>
          </p:cNvSpPr>
          <p:nvPr>
            <p:ph type="body" sz="quarter" idx="96"/>
          </p:nvPr>
        </p:nvSpPr>
        <p:spPr>
          <a:xfrm>
            <a:off x="731494" y="23153368"/>
            <a:ext cx="7542610" cy="6370953"/>
          </a:xfrm>
        </p:spPr>
        <p:txBody>
          <a:bodyPr/>
          <a:lstStyle/>
          <a:p>
            <a:pPr algn="just"/>
            <a:r>
              <a:rPr lang="en-US" sz="2400" dirty="0"/>
              <a:t>The objective of this project is to develop and implement a unified framework for detecting AI-generated media—specifically audio, text, and images—aimed at empowering users with robust tools to distinguish between authentic and artificially generated content. By leveraging advanced machine learning models and techniques tailored to each modality, our goal is to achieve high accuracy and reliability in identifying instances of synthetic media, thereby contributing to enhanced trust, transparency, and security in digital content consumption and dissemination. Through systematic experimentation and refinement, we aim to provide a scalable solution capable of addressing the evolving challenges posed by AI-generated media across various applications, including media verification, content moderation, and combating misinformation.</a:t>
            </a:r>
          </a:p>
        </p:txBody>
      </p:sp>
      <p:sp>
        <p:nvSpPr>
          <p:cNvPr id="465" name="Text Placeholder 464"/>
          <p:cNvSpPr>
            <a:spLocks noGrp="1"/>
          </p:cNvSpPr>
          <p:nvPr>
            <p:ph type="body" sz="quarter" idx="150"/>
          </p:nvPr>
        </p:nvSpPr>
        <p:spPr/>
        <p:txBody>
          <a:bodyPr/>
          <a:lstStyle/>
          <a:p>
            <a:r>
              <a:rPr lang="en-US" dirty="0"/>
              <a:t>Prof. </a:t>
            </a:r>
            <a:r>
              <a:rPr lang="en-US" dirty="0" err="1"/>
              <a:t>Eman</a:t>
            </a:r>
            <a:r>
              <a:rPr lang="en-US" dirty="0"/>
              <a:t> Abdel-</a:t>
            </a:r>
            <a:r>
              <a:rPr lang="en-US" dirty="0" err="1"/>
              <a:t>Latef</a:t>
            </a:r>
            <a:endParaRPr lang="en-US" dirty="0"/>
          </a:p>
        </p:txBody>
      </p:sp>
      <p:sp>
        <p:nvSpPr>
          <p:cNvPr id="466" name="Text Placeholder 465"/>
          <p:cNvSpPr>
            <a:spLocks noGrp="1"/>
          </p:cNvSpPr>
          <p:nvPr>
            <p:ph type="body" sz="quarter" idx="151"/>
          </p:nvPr>
        </p:nvSpPr>
        <p:spPr/>
        <p:txBody>
          <a:bodyPr>
            <a:normAutofit fontScale="85000" lnSpcReduction="20000"/>
          </a:bodyPr>
          <a:lstStyle/>
          <a:p>
            <a:r>
              <a:rPr lang="en-US" dirty="0"/>
              <a:t>Romani </a:t>
            </a:r>
            <a:r>
              <a:rPr lang="en-US" dirty="0" err="1"/>
              <a:t>Nasrat</a:t>
            </a:r>
            <a:r>
              <a:rPr lang="en-US" dirty="0"/>
              <a:t>, </a:t>
            </a:r>
            <a:r>
              <a:rPr lang="en-US" dirty="0" err="1"/>
              <a:t>Mohannad</a:t>
            </a:r>
            <a:r>
              <a:rPr lang="en-US" dirty="0"/>
              <a:t> Ayman, Mohammed Abdullah, Abdullah Mohammed, </a:t>
            </a:r>
            <a:r>
              <a:rPr lang="en-US" dirty="0" err="1"/>
              <a:t>Zeyad</a:t>
            </a:r>
            <a:r>
              <a:rPr lang="en-US" dirty="0"/>
              <a:t> Elsayed, Ahmed Mohammed, Sara Reda, Rawan Abdel-Aziz, </a:t>
            </a:r>
            <a:r>
              <a:rPr lang="en-US" dirty="0" err="1"/>
              <a:t>Reham</a:t>
            </a:r>
            <a:r>
              <a:rPr lang="en-US" dirty="0"/>
              <a:t> Mostafa </a:t>
            </a:r>
          </a:p>
        </p:txBody>
      </p:sp>
      <p:sp>
        <p:nvSpPr>
          <p:cNvPr id="467" name="Text Placeholder 466"/>
          <p:cNvSpPr>
            <a:spLocks noGrp="1"/>
          </p:cNvSpPr>
          <p:nvPr>
            <p:ph type="body" sz="quarter" idx="153"/>
          </p:nvPr>
        </p:nvSpPr>
        <p:spPr/>
        <p:txBody>
          <a:bodyPr>
            <a:normAutofit/>
          </a:bodyPr>
          <a:lstStyle/>
          <a:p>
            <a:r>
              <a:rPr lang="en-US" dirty="0"/>
              <a:t>Catch The AI</a:t>
            </a:r>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682230" y="589057"/>
            <a:ext cx="2966835" cy="3096369"/>
          </a:xfrm>
          <a:prstGeom prst="rect">
            <a:avLst/>
          </a:prstGeom>
          <a:effectLst>
            <a:glow rad="254000">
              <a:schemeClr val="bg1">
                <a:alpha val="40000"/>
              </a:schemeClr>
            </a:glow>
          </a:effectLst>
        </p:spPr>
      </p:pic>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775046" y="582762"/>
            <a:ext cx="3832167" cy="3108960"/>
          </a:xfrm>
          <a:prstGeom prst="rect">
            <a:avLst/>
          </a:prstGeom>
          <a:effectLst>
            <a:glow rad="266700">
              <a:schemeClr val="bg1">
                <a:alpha val="40000"/>
              </a:schemeClr>
            </a:glow>
          </a:effectLst>
        </p:spPr>
      </p:pic>
      <p:sp>
        <p:nvSpPr>
          <p:cNvPr id="4" name="Rectangle 3"/>
          <p:cNvSpPr/>
          <p:nvPr/>
        </p:nvSpPr>
        <p:spPr>
          <a:xfrm>
            <a:off x="84586" y="4035800"/>
            <a:ext cx="4364859" cy="1077218"/>
          </a:xfrm>
          <a:prstGeom prst="rect">
            <a:avLst/>
          </a:prstGeom>
        </p:spPr>
        <p:txBody>
          <a:bodyPr wrap="square">
            <a:spAutoFit/>
          </a:bodyPr>
          <a:lstStyle/>
          <a:p>
            <a:pPr algn="ctr"/>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Faculty of Computers &amp; Artificial Intelligence</a:t>
            </a:r>
            <a:endParaRPr lang="ar-EG" sz="3200" b="1" dirty="0">
              <a:solidFill>
                <a:schemeClr val="bg1"/>
              </a:solidFill>
              <a:effectLst>
                <a:outerShdw blurRad="38100" dist="38100" dir="2700000" algn="tl">
                  <a:srgbClr val="000000">
                    <a:alpha val="43137"/>
                  </a:srgbClr>
                </a:outerShdw>
              </a:effectLst>
            </a:endParaRPr>
          </a:p>
        </p:txBody>
      </p:sp>
      <p:sp>
        <p:nvSpPr>
          <p:cNvPr id="23" name="Rectangle 22"/>
          <p:cNvSpPr/>
          <p:nvPr/>
        </p:nvSpPr>
        <p:spPr>
          <a:xfrm>
            <a:off x="28859019" y="4049655"/>
            <a:ext cx="3797029" cy="584775"/>
          </a:xfrm>
          <a:prstGeom prst="rect">
            <a:avLst/>
          </a:prstGeom>
        </p:spPr>
        <p:txBody>
          <a:bodyPr wrap="square">
            <a:spAutoFit/>
          </a:bodyPr>
          <a:lstStyle/>
          <a:p>
            <a:pPr algn="ctr"/>
            <a:r>
              <a:rPr lang="en-US" sz="3200" b="1"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Benha</a:t>
            </a:r>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University</a:t>
            </a:r>
            <a:endParaRPr lang="ar-EG" sz="3200" b="1" dirty="0">
              <a:solidFill>
                <a:schemeClr val="bg1"/>
              </a:solidFill>
              <a:effectLst>
                <a:outerShdw blurRad="38100" dist="38100" dir="2700000" algn="tl">
                  <a:srgbClr val="000000">
                    <a:alpha val="43137"/>
                  </a:srgbClr>
                </a:outerShdw>
              </a:effectLst>
            </a:endParaRPr>
          </a:p>
        </p:txBody>
      </p:sp>
      <p:pic>
        <p:nvPicPr>
          <p:cNvPr id="6" name="Graphic 5">
            <a:extLst>
              <a:ext uri="{FF2B5EF4-FFF2-40B4-BE49-F238E27FC236}">
                <a16:creationId xmlns:a16="http://schemas.microsoft.com/office/drawing/2014/main" id="{E3F0D671-0157-1AA7-752E-44C40226910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8728124" y="7733568"/>
            <a:ext cx="7498908" cy="8594366"/>
          </a:xfrm>
          <a:prstGeom prst="rect">
            <a:avLst/>
          </a:prstGeom>
        </p:spPr>
      </p:pic>
      <p:pic>
        <p:nvPicPr>
          <p:cNvPr id="7" name="Graphic 2">
            <a:extLst>
              <a:ext uri="{FF2B5EF4-FFF2-40B4-BE49-F238E27FC236}">
                <a16:creationId xmlns:a16="http://schemas.microsoft.com/office/drawing/2014/main" id="{F48031B5-D2D2-E244-5138-390797C5638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725739" y="17590512"/>
            <a:ext cx="7501293" cy="9955674"/>
          </a:xfrm>
          <a:prstGeom prst="rect">
            <a:avLst/>
          </a:prstGeom>
        </p:spPr>
      </p:pic>
      <p:sp>
        <p:nvSpPr>
          <p:cNvPr id="9" name="Text Placeholder 453">
            <a:extLst>
              <a:ext uri="{FF2B5EF4-FFF2-40B4-BE49-F238E27FC236}">
                <a16:creationId xmlns:a16="http://schemas.microsoft.com/office/drawing/2014/main" id="{A24D8A97-0EE9-ADDF-A204-B7FE9782A467}"/>
              </a:ext>
            </a:extLst>
          </p:cNvPr>
          <p:cNvSpPr txBox="1">
            <a:spLocks/>
          </p:cNvSpPr>
          <p:nvPr/>
        </p:nvSpPr>
        <p:spPr>
          <a:xfrm>
            <a:off x="9630856" y="30024069"/>
            <a:ext cx="5655693" cy="750183"/>
          </a:xfrm>
          <a:prstGeom prst="rect">
            <a:avLst/>
          </a:prstGeom>
        </p:spPr>
        <p:txBody>
          <a:bodyPr wrap="square" lIns="228589" tIns="228589" rIns="228589" bIns="228589">
            <a:spAutoFit/>
          </a:bodyPr>
          <a:lstStyle>
            <a:lvl1pPr marL="0" indent="0" algn="l" defTabSz="3291675" rtl="0" eaLnBrk="1" latinLnBrk="0" hangingPunct="1">
              <a:spcBef>
                <a:spcPct val="20000"/>
              </a:spcBef>
              <a:buFont typeface="Arial" pitchFamily="34" charset="0"/>
              <a:buNone/>
              <a:defRPr sz="1875" kern="1200">
                <a:solidFill>
                  <a:schemeClr val="accent5">
                    <a:lumMod val="50000"/>
                  </a:schemeClr>
                </a:solidFill>
                <a:latin typeface="Times New Roman" pitchFamily="18" charset="0"/>
                <a:ea typeface="+mn-ea"/>
                <a:cs typeface="Times New Roman" pitchFamily="18" charset="0"/>
              </a:defRPr>
            </a:lvl1pPr>
            <a:lvl2pPr marL="1114369" indent="-428603" algn="l" defTabSz="3291675" rtl="0" eaLnBrk="1" latinLnBrk="0" hangingPunct="1">
              <a:spcBef>
                <a:spcPct val="20000"/>
              </a:spcBef>
              <a:buFont typeface="Arial" pitchFamily="34" charset="0"/>
              <a:buChar char="–"/>
              <a:defRPr sz="1875" kern="1200">
                <a:solidFill>
                  <a:schemeClr val="tx1"/>
                </a:solidFill>
                <a:latin typeface="Trebuchet MS" pitchFamily="34" charset="0"/>
                <a:ea typeface="+mn-ea"/>
                <a:cs typeface="+mn-cs"/>
              </a:defRPr>
            </a:lvl2pPr>
            <a:lvl3pPr marL="1542973" indent="-428603" algn="l" defTabSz="3291675" rtl="0" eaLnBrk="1" latinLnBrk="0" hangingPunct="1">
              <a:spcBef>
                <a:spcPct val="20000"/>
              </a:spcBef>
              <a:buFont typeface="Arial" pitchFamily="34" charset="0"/>
              <a:buChar char="•"/>
              <a:defRPr sz="1875" kern="1200">
                <a:solidFill>
                  <a:schemeClr val="tx1"/>
                </a:solidFill>
                <a:latin typeface="Trebuchet MS" pitchFamily="34" charset="0"/>
                <a:ea typeface="+mn-ea"/>
                <a:cs typeface="+mn-cs"/>
              </a:defRPr>
            </a:lvl3pPr>
            <a:lvl4pPr marL="2014437" indent="-471464" algn="l" defTabSz="3291675" rtl="0" eaLnBrk="1" latinLnBrk="0" hangingPunct="1">
              <a:spcBef>
                <a:spcPct val="20000"/>
              </a:spcBef>
              <a:buFont typeface="Arial" pitchFamily="34" charset="0"/>
              <a:buChar char="–"/>
              <a:defRPr sz="1875" kern="1200">
                <a:solidFill>
                  <a:schemeClr val="tx1"/>
                </a:solidFill>
                <a:latin typeface="Trebuchet MS" pitchFamily="34" charset="0"/>
                <a:ea typeface="+mn-ea"/>
                <a:cs typeface="+mn-cs"/>
              </a:defRPr>
            </a:lvl4pPr>
            <a:lvl5pPr marL="2357320" indent="-342883" algn="l" defTabSz="3291675" rtl="0" eaLnBrk="1" latinLnBrk="0" hangingPunct="1">
              <a:spcBef>
                <a:spcPct val="20000"/>
              </a:spcBef>
              <a:buFont typeface="Arial" pitchFamily="34" charset="0"/>
              <a:buChar char="»"/>
              <a:defRPr sz="1875" kern="1200">
                <a:solidFill>
                  <a:schemeClr val="tx1"/>
                </a:solidFill>
                <a:latin typeface="Trebuchet MS" pitchFamily="34" charset="0"/>
                <a:ea typeface="+mn-ea"/>
                <a:cs typeface="+mn-cs"/>
              </a:defRPr>
            </a:lvl5pPr>
            <a:lvl6pPr marL="9052108"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7945"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378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962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9pPr>
          </a:lstStyle>
          <a:p>
            <a:pPr algn="ctr"/>
            <a:r>
              <a:rPr lang="en-US" dirty="0"/>
              <a:t>Context Diagram</a:t>
            </a:r>
          </a:p>
        </p:txBody>
      </p:sp>
      <p:pic>
        <p:nvPicPr>
          <p:cNvPr id="10" name="Graphic 17">
            <a:extLst>
              <a:ext uri="{FF2B5EF4-FFF2-40B4-BE49-F238E27FC236}">
                <a16:creationId xmlns:a16="http://schemas.microsoft.com/office/drawing/2014/main" id="{08ECB63B-91F9-913D-2E86-3300AFEDA1A4}"/>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737671" y="28448769"/>
            <a:ext cx="7498909" cy="1777791"/>
          </a:xfrm>
          <a:prstGeom prst="rect">
            <a:avLst/>
          </a:prstGeom>
        </p:spPr>
      </p:pic>
      <p:sp>
        <p:nvSpPr>
          <p:cNvPr id="11" name="Text Placeholder 453">
            <a:extLst>
              <a:ext uri="{FF2B5EF4-FFF2-40B4-BE49-F238E27FC236}">
                <a16:creationId xmlns:a16="http://schemas.microsoft.com/office/drawing/2014/main" id="{D22D607C-6DEC-B58F-B63D-FAD3EB740B97}"/>
              </a:ext>
            </a:extLst>
          </p:cNvPr>
          <p:cNvSpPr txBox="1">
            <a:spLocks/>
          </p:cNvSpPr>
          <p:nvPr/>
        </p:nvSpPr>
        <p:spPr>
          <a:xfrm>
            <a:off x="9630855" y="27546186"/>
            <a:ext cx="5655693" cy="750183"/>
          </a:xfrm>
          <a:prstGeom prst="rect">
            <a:avLst/>
          </a:prstGeom>
        </p:spPr>
        <p:txBody>
          <a:bodyPr wrap="square" lIns="228589" tIns="228589" rIns="228589" bIns="228589">
            <a:spAutoFit/>
          </a:bodyPr>
          <a:lstStyle>
            <a:lvl1pPr marL="0" indent="0" algn="l" defTabSz="3291675" rtl="0" eaLnBrk="1" latinLnBrk="0" hangingPunct="1">
              <a:spcBef>
                <a:spcPct val="20000"/>
              </a:spcBef>
              <a:buFont typeface="Arial" pitchFamily="34" charset="0"/>
              <a:buNone/>
              <a:defRPr sz="1875" kern="1200">
                <a:solidFill>
                  <a:schemeClr val="accent5">
                    <a:lumMod val="50000"/>
                  </a:schemeClr>
                </a:solidFill>
                <a:latin typeface="Times New Roman" pitchFamily="18" charset="0"/>
                <a:ea typeface="+mn-ea"/>
                <a:cs typeface="Times New Roman" pitchFamily="18" charset="0"/>
              </a:defRPr>
            </a:lvl1pPr>
            <a:lvl2pPr marL="1114369" indent="-428603" algn="l" defTabSz="3291675" rtl="0" eaLnBrk="1" latinLnBrk="0" hangingPunct="1">
              <a:spcBef>
                <a:spcPct val="20000"/>
              </a:spcBef>
              <a:buFont typeface="Arial" pitchFamily="34" charset="0"/>
              <a:buChar char="–"/>
              <a:defRPr sz="1875" kern="1200">
                <a:solidFill>
                  <a:schemeClr val="tx1"/>
                </a:solidFill>
                <a:latin typeface="Trebuchet MS" pitchFamily="34" charset="0"/>
                <a:ea typeface="+mn-ea"/>
                <a:cs typeface="+mn-cs"/>
              </a:defRPr>
            </a:lvl2pPr>
            <a:lvl3pPr marL="1542973" indent="-428603" algn="l" defTabSz="3291675" rtl="0" eaLnBrk="1" latinLnBrk="0" hangingPunct="1">
              <a:spcBef>
                <a:spcPct val="20000"/>
              </a:spcBef>
              <a:buFont typeface="Arial" pitchFamily="34" charset="0"/>
              <a:buChar char="•"/>
              <a:defRPr sz="1875" kern="1200">
                <a:solidFill>
                  <a:schemeClr val="tx1"/>
                </a:solidFill>
                <a:latin typeface="Trebuchet MS" pitchFamily="34" charset="0"/>
                <a:ea typeface="+mn-ea"/>
                <a:cs typeface="+mn-cs"/>
              </a:defRPr>
            </a:lvl3pPr>
            <a:lvl4pPr marL="2014437" indent="-471464" algn="l" defTabSz="3291675" rtl="0" eaLnBrk="1" latinLnBrk="0" hangingPunct="1">
              <a:spcBef>
                <a:spcPct val="20000"/>
              </a:spcBef>
              <a:buFont typeface="Arial" pitchFamily="34" charset="0"/>
              <a:buChar char="–"/>
              <a:defRPr sz="1875" kern="1200">
                <a:solidFill>
                  <a:schemeClr val="tx1"/>
                </a:solidFill>
                <a:latin typeface="Trebuchet MS" pitchFamily="34" charset="0"/>
                <a:ea typeface="+mn-ea"/>
                <a:cs typeface="+mn-cs"/>
              </a:defRPr>
            </a:lvl4pPr>
            <a:lvl5pPr marL="2357320" indent="-342883" algn="l" defTabSz="3291675" rtl="0" eaLnBrk="1" latinLnBrk="0" hangingPunct="1">
              <a:spcBef>
                <a:spcPct val="20000"/>
              </a:spcBef>
              <a:buFont typeface="Arial" pitchFamily="34" charset="0"/>
              <a:buChar char="»"/>
              <a:defRPr sz="1875" kern="1200">
                <a:solidFill>
                  <a:schemeClr val="tx1"/>
                </a:solidFill>
                <a:latin typeface="Trebuchet MS" pitchFamily="34" charset="0"/>
                <a:ea typeface="+mn-ea"/>
                <a:cs typeface="+mn-cs"/>
              </a:defRPr>
            </a:lvl5pPr>
            <a:lvl6pPr marL="9052108"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7945"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378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962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9pPr>
          </a:lstStyle>
          <a:p>
            <a:pPr algn="ctr"/>
            <a:r>
              <a:rPr lang="en-US" dirty="0"/>
              <a:t>Use Case Diagram</a:t>
            </a:r>
          </a:p>
        </p:txBody>
      </p:sp>
      <p:sp>
        <p:nvSpPr>
          <p:cNvPr id="13" name="Text Placeholder 454">
            <a:extLst>
              <a:ext uri="{FF2B5EF4-FFF2-40B4-BE49-F238E27FC236}">
                <a16:creationId xmlns:a16="http://schemas.microsoft.com/office/drawing/2014/main" id="{0CDF2720-B9A4-9C2D-BC40-4AA02C66BFAB}"/>
              </a:ext>
            </a:extLst>
          </p:cNvPr>
          <p:cNvSpPr txBox="1">
            <a:spLocks/>
          </p:cNvSpPr>
          <p:nvPr/>
        </p:nvSpPr>
        <p:spPr>
          <a:xfrm>
            <a:off x="24699587" y="6435431"/>
            <a:ext cx="7536656" cy="611698"/>
          </a:xfrm>
          <a:prstGeom prst="rect">
            <a:avLst/>
          </a:prstGeom>
          <a:noFill/>
        </p:spPr>
        <p:txBody>
          <a:bodyPr lIns="91436" tIns="91436" rIns="91436" bIns="91436" anchor="ctr" anchorCtr="0">
            <a:spAutoFit/>
          </a:bodyPr>
          <a:lstStyle>
            <a:lvl1pPr marL="0" indent="0" algn="ctr" defTabSz="3291675" rtl="0" eaLnBrk="1" latinLnBrk="0" hangingPunct="1">
              <a:spcBef>
                <a:spcPct val="20000"/>
              </a:spcBef>
              <a:buFont typeface="Arial" pitchFamily="34" charset="0"/>
              <a:buNone/>
              <a:defRPr sz="2775" b="1" u="sng" kern="1200" baseline="0">
                <a:solidFill>
                  <a:schemeClr val="accent5">
                    <a:lumMod val="50000"/>
                  </a:schemeClr>
                </a:solidFill>
                <a:latin typeface="+mn-lt"/>
                <a:ea typeface="+mn-ea"/>
                <a:cs typeface="+mn-cs"/>
              </a:defRPr>
            </a:lvl1pPr>
            <a:lvl2pPr marL="2674487" indent="-1028648" algn="l" defTabSz="3291675" rtl="0" eaLnBrk="1" latinLnBrk="0" hangingPunct="1">
              <a:spcBef>
                <a:spcPct val="20000"/>
              </a:spcBef>
              <a:buFont typeface="Arial" pitchFamily="34" charset="0"/>
              <a:buChar char="–"/>
              <a:defRPr sz="10125" kern="1200">
                <a:solidFill>
                  <a:schemeClr val="tx1"/>
                </a:solidFill>
                <a:latin typeface="+mn-lt"/>
                <a:ea typeface="+mn-ea"/>
                <a:cs typeface="+mn-cs"/>
              </a:defRPr>
            </a:lvl2pPr>
            <a:lvl3pPr marL="4114595" indent="-822920" algn="l" defTabSz="3291675" rtl="0" eaLnBrk="1" latinLnBrk="0" hangingPunct="1">
              <a:spcBef>
                <a:spcPct val="20000"/>
              </a:spcBef>
              <a:buFont typeface="Arial" pitchFamily="34" charset="0"/>
              <a:buChar char="•"/>
              <a:defRPr sz="8700" kern="1200">
                <a:solidFill>
                  <a:schemeClr val="tx1"/>
                </a:solidFill>
                <a:latin typeface="+mn-lt"/>
                <a:ea typeface="+mn-ea"/>
                <a:cs typeface="+mn-cs"/>
              </a:defRPr>
            </a:lvl3pPr>
            <a:lvl4pPr marL="576043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4pPr>
            <a:lvl5pPr marL="740627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5pPr>
            <a:lvl6pPr marL="9052108"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7945"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378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962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9pPr>
          </a:lstStyle>
          <a:p>
            <a:r>
              <a:rPr lang="en-US" dirty="0"/>
              <a:t>MATERIALS</a:t>
            </a:r>
          </a:p>
        </p:txBody>
      </p:sp>
      <p:pic>
        <p:nvPicPr>
          <p:cNvPr id="16" name="Graphic 2">
            <a:extLst>
              <a:ext uri="{FF2B5EF4-FFF2-40B4-BE49-F238E27FC236}">
                <a16:creationId xmlns:a16="http://schemas.microsoft.com/office/drawing/2014/main" id="{322154A5-B0F4-E7F0-7DD9-3CEB16BF106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737671" y="31495391"/>
            <a:ext cx="7501293" cy="2302435"/>
          </a:xfrm>
          <a:prstGeom prst="rect">
            <a:avLst/>
          </a:prstGeom>
        </p:spPr>
      </p:pic>
      <p:sp>
        <p:nvSpPr>
          <p:cNvPr id="18" name="Text Placeholder 453">
            <a:extLst>
              <a:ext uri="{FF2B5EF4-FFF2-40B4-BE49-F238E27FC236}">
                <a16:creationId xmlns:a16="http://schemas.microsoft.com/office/drawing/2014/main" id="{7DF23912-97F9-4D43-88F7-F5E07EDA237E}"/>
              </a:ext>
            </a:extLst>
          </p:cNvPr>
          <p:cNvSpPr txBox="1">
            <a:spLocks/>
          </p:cNvSpPr>
          <p:nvPr/>
        </p:nvSpPr>
        <p:spPr>
          <a:xfrm>
            <a:off x="9629405" y="34068458"/>
            <a:ext cx="5655693" cy="750183"/>
          </a:xfrm>
          <a:prstGeom prst="rect">
            <a:avLst/>
          </a:prstGeom>
        </p:spPr>
        <p:txBody>
          <a:bodyPr wrap="square" lIns="228589" tIns="228589" rIns="228589" bIns="228589">
            <a:spAutoFit/>
          </a:bodyPr>
          <a:lstStyle>
            <a:lvl1pPr marL="0" indent="0" algn="l" defTabSz="3291675" rtl="0" eaLnBrk="1" latinLnBrk="0" hangingPunct="1">
              <a:spcBef>
                <a:spcPct val="20000"/>
              </a:spcBef>
              <a:buFont typeface="Arial" pitchFamily="34" charset="0"/>
              <a:buNone/>
              <a:defRPr sz="1875" kern="1200">
                <a:solidFill>
                  <a:schemeClr val="accent5">
                    <a:lumMod val="50000"/>
                  </a:schemeClr>
                </a:solidFill>
                <a:latin typeface="Times New Roman" pitchFamily="18" charset="0"/>
                <a:ea typeface="+mn-ea"/>
                <a:cs typeface="Times New Roman" pitchFamily="18" charset="0"/>
              </a:defRPr>
            </a:lvl1pPr>
            <a:lvl2pPr marL="1114369" indent="-428603" algn="l" defTabSz="3291675" rtl="0" eaLnBrk="1" latinLnBrk="0" hangingPunct="1">
              <a:spcBef>
                <a:spcPct val="20000"/>
              </a:spcBef>
              <a:buFont typeface="Arial" pitchFamily="34" charset="0"/>
              <a:buChar char="–"/>
              <a:defRPr sz="1875" kern="1200">
                <a:solidFill>
                  <a:schemeClr val="tx1"/>
                </a:solidFill>
                <a:latin typeface="Trebuchet MS" pitchFamily="34" charset="0"/>
                <a:ea typeface="+mn-ea"/>
                <a:cs typeface="+mn-cs"/>
              </a:defRPr>
            </a:lvl2pPr>
            <a:lvl3pPr marL="1542973" indent="-428603" algn="l" defTabSz="3291675" rtl="0" eaLnBrk="1" latinLnBrk="0" hangingPunct="1">
              <a:spcBef>
                <a:spcPct val="20000"/>
              </a:spcBef>
              <a:buFont typeface="Arial" pitchFamily="34" charset="0"/>
              <a:buChar char="•"/>
              <a:defRPr sz="1875" kern="1200">
                <a:solidFill>
                  <a:schemeClr val="tx1"/>
                </a:solidFill>
                <a:latin typeface="Trebuchet MS" pitchFamily="34" charset="0"/>
                <a:ea typeface="+mn-ea"/>
                <a:cs typeface="+mn-cs"/>
              </a:defRPr>
            </a:lvl3pPr>
            <a:lvl4pPr marL="2014437" indent="-471464" algn="l" defTabSz="3291675" rtl="0" eaLnBrk="1" latinLnBrk="0" hangingPunct="1">
              <a:spcBef>
                <a:spcPct val="20000"/>
              </a:spcBef>
              <a:buFont typeface="Arial" pitchFamily="34" charset="0"/>
              <a:buChar char="–"/>
              <a:defRPr sz="1875" kern="1200">
                <a:solidFill>
                  <a:schemeClr val="tx1"/>
                </a:solidFill>
                <a:latin typeface="Trebuchet MS" pitchFamily="34" charset="0"/>
                <a:ea typeface="+mn-ea"/>
                <a:cs typeface="+mn-cs"/>
              </a:defRPr>
            </a:lvl4pPr>
            <a:lvl5pPr marL="2357320" indent="-342883" algn="l" defTabSz="3291675" rtl="0" eaLnBrk="1" latinLnBrk="0" hangingPunct="1">
              <a:spcBef>
                <a:spcPct val="20000"/>
              </a:spcBef>
              <a:buFont typeface="Arial" pitchFamily="34" charset="0"/>
              <a:buChar char="»"/>
              <a:defRPr sz="1875" kern="1200">
                <a:solidFill>
                  <a:schemeClr val="tx1"/>
                </a:solidFill>
                <a:latin typeface="Trebuchet MS" pitchFamily="34" charset="0"/>
                <a:ea typeface="+mn-ea"/>
                <a:cs typeface="+mn-cs"/>
              </a:defRPr>
            </a:lvl5pPr>
            <a:lvl6pPr marL="9052108"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7945"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378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962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9pPr>
          </a:lstStyle>
          <a:p>
            <a:pPr algn="ctr"/>
            <a:r>
              <a:rPr lang="en-US" dirty="0"/>
              <a:t>Text Model Architecture</a:t>
            </a:r>
          </a:p>
        </p:txBody>
      </p:sp>
      <p:pic>
        <p:nvPicPr>
          <p:cNvPr id="27" name="Picture 26" descr="A black background with blue text&#10;&#10;Description automatically generated">
            <a:extLst>
              <a:ext uri="{FF2B5EF4-FFF2-40B4-BE49-F238E27FC236}">
                <a16:creationId xmlns:a16="http://schemas.microsoft.com/office/drawing/2014/main" id="{30CC5379-7E70-F5A9-05F9-70A9DC9FAA31}"/>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5058391" y="7929291"/>
            <a:ext cx="3716655" cy="1372303"/>
          </a:xfrm>
          <a:prstGeom prst="rect">
            <a:avLst/>
          </a:prstGeom>
        </p:spPr>
      </p:pic>
      <p:pic>
        <p:nvPicPr>
          <p:cNvPr id="29" name="Graphic 28">
            <a:extLst>
              <a:ext uri="{FF2B5EF4-FFF2-40B4-BE49-F238E27FC236}">
                <a16:creationId xmlns:a16="http://schemas.microsoft.com/office/drawing/2014/main" id="{08B02BA9-B4B7-AD74-86D6-F1E0540DD792}"/>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5273490" y="9920766"/>
            <a:ext cx="3286455" cy="814879"/>
          </a:xfrm>
          <a:prstGeom prst="rect">
            <a:avLst/>
          </a:prstGeom>
        </p:spPr>
      </p:pic>
      <p:pic>
        <p:nvPicPr>
          <p:cNvPr id="31" name="Graphic 30">
            <a:extLst>
              <a:ext uri="{FF2B5EF4-FFF2-40B4-BE49-F238E27FC236}">
                <a16:creationId xmlns:a16="http://schemas.microsoft.com/office/drawing/2014/main" id="{55F9BA8F-4989-7976-F7EE-DA404ABF68C9}"/>
              </a:ext>
            </a:extLst>
          </p:cNvPr>
          <p:cNvPicPr>
            <a:picLocks noChangeAspect="1"/>
          </p:cNvPicPr>
          <p:nvPr/>
        </p:nvPicPr>
        <p:blipFill>
          <a:blip r:embed="rId19">
            <a:extLst>
              <a:ext uri="{28A0092B-C50C-407E-A947-70E740481C1C}">
                <a14:useLocalDpi xmlns:a14="http://schemas.microsoft.com/office/drawing/2010/main" val="0"/>
              </a:ext>
            </a:extLst>
          </a:blip>
          <a:srcRect/>
          <a:stretch/>
        </p:blipFill>
        <p:spPr>
          <a:xfrm>
            <a:off x="29504815" y="12878842"/>
            <a:ext cx="1519240" cy="1519240"/>
          </a:xfrm>
          <a:prstGeom prst="rect">
            <a:avLst/>
          </a:prstGeom>
        </p:spPr>
      </p:pic>
      <p:pic>
        <p:nvPicPr>
          <p:cNvPr id="33" name="Picture 32" descr="A green square with white letters&#10;&#10;Description automatically generated">
            <a:extLst>
              <a:ext uri="{FF2B5EF4-FFF2-40B4-BE49-F238E27FC236}">
                <a16:creationId xmlns:a16="http://schemas.microsoft.com/office/drawing/2014/main" id="{68E8B2BE-E22F-C323-3FC7-ECD355B7408A}"/>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919213" y="8600895"/>
            <a:ext cx="1519241" cy="1519241"/>
          </a:xfrm>
          <a:prstGeom prst="rect">
            <a:avLst/>
          </a:prstGeom>
        </p:spPr>
      </p:pic>
      <p:pic>
        <p:nvPicPr>
          <p:cNvPr id="35" name="Picture 34" descr="A purple text on a black background&#10;&#10;Description automatically generated">
            <a:extLst>
              <a:ext uri="{FF2B5EF4-FFF2-40B4-BE49-F238E27FC236}">
                <a16:creationId xmlns:a16="http://schemas.microsoft.com/office/drawing/2014/main" id="{98978B6C-D55D-8AEA-20D0-0AD4A589530B}"/>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8656123" y="10890356"/>
            <a:ext cx="3216625" cy="814878"/>
          </a:xfrm>
          <a:prstGeom prst="rect">
            <a:avLst/>
          </a:prstGeom>
        </p:spPr>
      </p:pic>
      <p:pic>
        <p:nvPicPr>
          <p:cNvPr id="37" name="Picture 36" descr="A blue circle with white squares&#10;&#10;Description automatically generated">
            <a:extLst>
              <a:ext uri="{FF2B5EF4-FFF2-40B4-BE49-F238E27FC236}">
                <a16:creationId xmlns:a16="http://schemas.microsoft.com/office/drawing/2014/main" id="{8C66FEFC-F5E0-BF93-1FFD-8C0834383677}"/>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5511928" y="18838473"/>
            <a:ext cx="3216625" cy="1082930"/>
          </a:xfrm>
          <a:prstGeom prst="rect">
            <a:avLst/>
          </a:prstGeom>
        </p:spPr>
      </p:pic>
      <p:pic>
        <p:nvPicPr>
          <p:cNvPr id="39" name="Picture 38" descr="A logo with text on it">
            <a:extLst>
              <a:ext uri="{FF2B5EF4-FFF2-40B4-BE49-F238E27FC236}">
                <a16:creationId xmlns:a16="http://schemas.microsoft.com/office/drawing/2014/main" id="{897D808E-80FE-48C9-4891-D0DED83A1486}"/>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5320360" y="13762550"/>
            <a:ext cx="3190527" cy="1310077"/>
          </a:xfrm>
          <a:prstGeom prst="rect">
            <a:avLst/>
          </a:prstGeom>
        </p:spPr>
      </p:pic>
      <p:sp>
        <p:nvSpPr>
          <p:cNvPr id="51" name="Text Placeholder 448">
            <a:extLst>
              <a:ext uri="{FF2B5EF4-FFF2-40B4-BE49-F238E27FC236}">
                <a16:creationId xmlns:a16="http://schemas.microsoft.com/office/drawing/2014/main" id="{3833DF25-6819-38D7-FC1A-83E37F2391BC}"/>
              </a:ext>
            </a:extLst>
          </p:cNvPr>
          <p:cNvSpPr txBox="1">
            <a:spLocks/>
          </p:cNvSpPr>
          <p:nvPr/>
        </p:nvSpPr>
        <p:spPr>
          <a:xfrm>
            <a:off x="16755370" y="7115548"/>
            <a:ext cx="7498908" cy="4524293"/>
          </a:xfrm>
          <a:prstGeom prst="rect">
            <a:avLst/>
          </a:prstGeom>
        </p:spPr>
        <p:txBody>
          <a:bodyPr wrap="square" lIns="228589" tIns="228589" rIns="228589" bIns="228589">
            <a:spAutoFit/>
          </a:bodyPr>
          <a:lstStyle>
            <a:lvl1pPr marL="0" indent="0" algn="l" defTabSz="3291675" rtl="0" eaLnBrk="1" latinLnBrk="0" hangingPunct="1">
              <a:spcBef>
                <a:spcPct val="20000"/>
              </a:spcBef>
              <a:buFont typeface="Arial" pitchFamily="34" charset="0"/>
              <a:buNone/>
              <a:defRPr sz="1875" kern="1200">
                <a:solidFill>
                  <a:schemeClr val="accent5">
                    <a:lumMod val="50000"/>
                  </a:schemeClr>
                </a:solidFill>
                <a:latin typeface="Times New Roman" pitchFamily="18" charset="0"/>
                <a:ea typeface="+mn-ea"/>
                <a:cs typeface="Times New Roman" pitchFamily="18" charset="0"/>
              </a:defRPr>
            </a:lvl1pPr>
            <a:lvl2pPr marL="1114369" indent="-428603" algn="l" defTabSz="3291675" rtl="0" eaLnBrk="1" latinLnBrk="0" hangingPunct="1">
              <a:spcBef>
                <a:spcPct val="20000"/>
              </a:spcBef>
              <a:buFont typeface="Arial" pitchFamily="34" charset="0"/>
              <a:buChar char="–"/>
              <a:defRPr sz="1875" kern="1200">
                <a:solidFill>
                  <a:schemeClr val="tx1"/>
                </a:solidFill>
                <a:latin typeface="Trebuchet MS" pitchFamily="34" charset="0"/>
                <a:ea typeface="+mn-ea"/>
                <a:cs typeface="+mn-cs"/>
              </a:defRPr>
            </a:lvl2pPr>
            <a:lvl3pPr marL="1542973" indent="-428603" algn="l" defTabSz="3291675" rtl="0" eaLnBrk="1" latinLnBrk="0" hangingPunct="1">
              <a:spcBef>
                <a:spcPct val="20000"/>
              </a:spcBef>
              <a:buFont typeface="Arial" pitchFamily="34" charset="0"/>
              <a:buChar char="•"/>
              <a:defRPr sz="1875" kern="1200">
                <a:solidFill>
                  <a:schemeClr val="tx1"/>
                </a:solidFill>
                <a:latin typeface="Trebuchet MS" pitchFamily="34" charset="0"/>
                <a:ea typeface="+mn-ea"/>
                <a:cs typeface="+mn-cs"/>
              </a:defRPr>
            </a:lvl3pPr>
            <a:lvl4pPr marL="2014437" indent="-471464" algn="l" defTabSz="3291675" rtl="0" eaLnBrk="1" latinLnBrk="0" hangingPunct="1">
              <a:spcBef>
                <a:spcPct val="20000"/>
              </a:spcBef>
              <a:buFont typeface="Arial" pitchFamily="34" charset="0"/>
              <a:buChar char="–"/>
              <a:defRPr sz="1875" kern="1200">
                <a:solidFill>
                  <a:schemeClr val="tx1"/>
                </a:solidFill>
                <a:latin typeface="Trebuchet MS" pitchFamily="34" charset="0"/>
                <a:ea typeface="+mn-ea"/>
                <a:cs typeface="+mn-cs"/>
              </a:defRPr>
            </a:lvl4pPr>
            <a:lvl5pPr marL="2357320" indent="-342883" algn="l" defTabSz="3291675" rtl="0" eaLnBrk="1" latinLnBrk="0" hangingPunct="1">
              <a:spcBef>
                <a:spcPct val="20000"/>
              </a:spcBef>
              <a:buFont typeface="Arial" pitchFamily="34" charset="0"/>
              <a:buChar char="»"/>
              <a:defRPr sz="1875" kern="1200">
                <a:solidFill>
                  <a:schemeClr val="tx1"/>
                </a:solidFill>
                <a:latin typeface="Trebuchet MS" pitchFamily="34" charset="0"/>
                <a:ea typeface="+mn-ea"/>
                <a:cs typeface="+mn-cs"/>
              </a:defRPr>
            </a:lvl5pPr>
            <a:lvl6pPr marL="9052108"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7945"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378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962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9pPr>
          </a:lstStyle>
          <a:p>
            <a:pPr algn="just"/>
            <a:r>
              <a:rPr lang="en-US" sz="2400" dirty="0"/>
              <a:t>For text-based AI-generated media detection, the system should achieve a high accuracy and precision rate, distinguishing AI-generated text from human-written content with at least 95% precision. This involves analyzing syntactic and semantic patterns, stylistic inconsistencies, and metadata anomalies. Real-time detection is crucial, allowing users to receive immediate feedback on the authenticity of the text content they encounter. The system must also adapt to evolving text generation techniques, ensuring robustness against increasingly sophisticated AI models.</a:t>
            </a:r>
          </a:p>
        </p:txBody>
      </p:sp>
      <p:sp>
        <p:nvSpPr>
          <p:cNvPr id="53" name="Text Placeholder 448">
            <a:extLst>
              <a:ext uri="{FF2B5EF4-FFF2-40B4-BE49-F238E27FC236}">
                <a16:creationId xmlns:a16="http://schemas.microsoft.com/office/drawing/2014/main" id="{A780CB8A-B9C8-93AC-39BF-18BBEF005D44}"/>
              </a:ext>
            </a:extLst>
          </p:cNvPr>
          <p:cNvSpPr txBox="1">
            <a:spLocks/>
          </p:cNvSpPr>
          <p:nvPr/>
        </p:nvSpPr>
        <p:spPr>
          <a:xfrm>
            <a:off x="16858137" y="28448769"/>
            <a:ext cx="7252596" cy="4893625"/>
          </a:xfrm>
          <a:prstGeom prst="rect">
            <a:avLst/>
          </a:prstGeom>
        </p:spPr>
        <p:txBody>
          <a:bodyPr wrap="square" lIns="228589" tIns="228589" rIns="228589" bIns="228589">
            <a:spAutoFit/>
          </a:bodyPr>
          <a:lstStyle>
            <a:lvl1pPr marL="0" indent="0" algn="l" defTabSz="3291675" rtl="0" eaLnBrk="1" latinLnBrk="0" hangingPunct="1">
              <a:spcBef>
                <a:spcPct val="20000"/>
              </a:spcBef>
              <a:buFont typeface="Arial" pitchFamily="34" charset="0"/>
              <a:buNone/>
              <a:defRPr sz="1875" kern="1200">
                <a:solidFill>
                  <a:schemeClr val="accent5">
                    <a:lumMod val="50000"/>
                  </a:schemeClr>
                </a:solidFill>
                <a:latin typeface="Times New Roman" pitchFamily="18" charset="0"/>
                <a:ea typeface="+mn-ea"/>
                <a:cs typeface="Times New Roman" pitchFamily="18" charset="0"/>
              </a:defRPr>
            </a:lvl1pPr>
            <a:lvl2pPr marL="1114369" indent="-428603" algn="l" defTabSz="3291675" rtl="0" eaLnBrk="1" latinLnBrk="0" hangingPunct="1">
              <a:spcBef>
                <a:spcPct val="20000"/>
              </a:spcBef>
              <a:buFont typeface="Arial" pitchFamily="34" charset="0"/>
              <a:buChar char="–"/>
              <a:defRPr sz="1875" kern="1200">
                <a:solidFill>
                  <a:schemeClr val="tx1"/>
                </a:solidFill>
                <a:latin typeface="Trebuchet MS" pitchFamily="34" charset="0"/>
                <a:ea typeface="+mn-ea"/>
                <a:cs typeface="+mn-cs"/>
              </a:defRPr>
            </a:lvl2pPr>
            <a:lvl3pPr marL="1542973" indent="-428603" algn="l" defTabSz="3291675" rtl="0" eaLnBrk="1" latinLnBrk="0" hangingPunct="1">
              <a:spcBef>
                <a:spcPct val="20000"/>
              </a:spcBef>
              <a:buFont typeface="Arial" pitchFamily="34" charset="0"/>
              <a:buChar char="•"/>
              <a:defRPr sz="1875" kern="1200">
                <a:solidFill>
                  <a:schemeClr val="tx1"/>
                </a:solidFill>
                <a:latin typeface="Trebuchet MS" pitchFamily="34" charset="0"/>
                <a:ea typeface="+mn-ea"/>
                <a:cs typeface="+mn-cs"/>
              </a:defRPr>
            </a:lvl3pPr>
            <a:lvl4pPr marL="2014437" indent="-471464" algn="l" defTabSz="3291675" rtl="0" eaLnBrk="1" latinLnBrk="0" hangingPunct="1">
              <a:spcBef>
                <a:spcPct val="20000"/>
              </a:spcBef>
              <a:buFont typeface="Arial" pitchFamily="34" charset="0"/>
              <a:buChar char="–"/>
              <a:defRPr sz="1875" kern="1200">
                <a:solidFill>
                  <a:schemeClr val="tx1"/>
                </a:solidFill>
                <a:latin typeface="Trebuchet MS" pitchFamily="34" charset="0"/>
                <a:ea typeface="+mn-ea"/>
                <a:cs typeface="+mn-cs"/>
              </a:defRPr>
            </a:lvl4pPr>
            <a:lvl5pPr marL="2357320" indent="-342883" algn="l" defTabSz="3291675" rtl="0" eaLnBrk="1" latinLnBrk="0" hangingPunct="1">
              <a:spcBef>
                <a:spcPct val="20000"/>
              </a:spcBef>
              <a:buFont typeface="Arial" pitchFamily="34" charset="0"/>
              <a:buChar char="»"/>
              <a:defRPr sz="1875" kern="1200">
                <a:solidFill>
                  <a:schemeClr val="tx1"/>
                </a:solidFill>
                <a:latin typeface="Trebuchet MS" pitchFamily="34" charset="0"/>
                <a:ea typeface="+mn-ea"/>
                <a:cs typeface="+mn-cs"/>
              </a:defRPr>
            </a:lvl5pPr>
            <a:lvl6pPr marL="9052108"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7945"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378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962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9pPr>
          </a:lstStyle>
          <a:p>
            <a:pPr algn="just"/>
            <a:r>
              <a:rPr lang="en-US" sz="2400" dirty="0"/>
              <a:t>For image-based AI-generated media detection, the system should excel in identifying AI-generated images, including deepfakes and other synthetic visuals, with high precision. Detection techniques should focus on identifying subtle artifacts, irregularities in textures, and inconsistencies in lighting or shadows that are indicative of AI generation. Real-time or near-real-time detection capabilities are vital for applications such as social media monitoring and content moderation. The system must be robust against advanced image generation techniques and scalable to process large datasets efficiently.</a:t>
            </a:r>
          </a:p>
        </p:txBody>
      </p:sp>
      <p:pic>
        <p:nvPicPr>
          <p:cNvPr id="56" name="Picture 55">
            <a:extLst>
              <a:ext uri="{FF2B5EF4-FFF2-40B4-BE49-F238E27FC236}">
                <a16:creationId xmlns:a16="http://schemas.microsoft.com/office/drawing/2014/main" id="{481643AF-B20B-9A2B-EC37-22461E264D88}"/>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6755369" y="11639841"/>
            <a:ext cx="7178546" cy="5536530"/>
          </a:xfrm>
          <a:prstGeom prst="rect">
            <a:avLst/>
          </a:prstGeom>
        </p:spPr>
      </p:pic>
      <p:sp>
        <p:nvSpPr>
          <p:cNvPr id="57" name="Text Placeholder 448">
            <a:extLst>
              <a:ext uri="{FF2B5EF4-FFF2-40B4-BE49-F238E27FC236}">
                <a16:creationId xmlns:a16="http://schemas.microsoft.com/office/drawing/2014/main" id="{1C60FD3B-0903-7D05-7F1A-F67A24AC3DA1}"/>
              </a:ext>
            </a:extLst>
          </p:cNvPr>
          <p:cNvSpPr txBox="1">
            <a:spLocks/>
          </p:cNvSpPr>
          <p:nvPr/>
        </p:nvSpPr>
        <p:spPr>
          <a:xfrm>
            <a:off x="16796098" y="17406597"/>
            <a:ext cx="7234273" cy="4893625"/>
          </a:xfrm>
          <a:prstGeom prst="rect">
            <a:avLst/>
          </a:prstGeom>
        </p:spPr>
        <p:txBody>
          <a:bodyPr wrap="square" lIns="228589" tIns="228589" rIns="228589" bIns="228589">
            <a:spAutoFit/>
          </a:bodyPr>
          <a:lstStyle>
            <a:lvl1pPr marL="0" indent="0" algn="l" defTabSz="3291675" rtl="0" eaLnBrk="1" latinLnBrk="0" hangingPunct="1">
              <a:spcBef>
                <a:spcPct val="20000"/>
              </a:spcBef>
              <a:buFont typeface="Arial" pitchFamily="34" charset="0"/>
              <a:buNone/>
              <a:defRPr sz="1875" kern="1200">
                <a:solidFill>
                  <a:schemeClr val="accent5">
                    <a:lumMod val="50000"/>
                  </a:schemeClr>
                </a:solidFill>
                <a:latin typeface="Times New Roman" pitchFamily="18" charset="0"/>
                <a:ea typeface="+mn-ea"/>
                <a:cs typeface="Times New Roman" pitchFamily="18" charset="0"/>
              </a:defRPr>
            </a:lvl1pPr>
            <a:lvl2pPr marL="1114369" indent="-428603" algn="l" defTabSz="3291675" rtl="0" eaLnBrk="1" latinLnBrk="0" hangingPunct="1">
              <a:spcBef>
                <a:spcPct val="20000"/>
              </a:spcBef>
              <a:buFont typeface="Arial" pitchFamily="34" charset="0"/>
              <a:buChar char="–"/>
              <a:defRPr sz="1875" kern="1200">
                <a:solidFill>
                  <a:schemeClr val="tx1"/>
                </a:solidFill>
                <a:latin typeface="Trebuchet MS" pitchFamily="34" charset="0"/>
                <a:ea typeface="+mn-ea"/>
                <a:cs typeface="+mn-cs"/>
              </a:defRPr>
            </a:lvl2pPr>
            <a:lvl3pPr marL="1542973" indent="-428603" algn="l" defTabSz="3291675" rtl="0" eaLnBrk="1" latinLnBrk="0" hangingPunct="1">
              <a:spcBef>
                <a:spcPct val="20000"/>
              </a:spcBef>
              <a:buFont typeface="Arial" pitchFamily="34" charset="0"/>
              <a:buChar char="•"/>
              <a:defRPr sz="1875" kern="1200">
                <a:solidFill>
                  <a:schemeClr val="tx1"/>
                </a:solidFill>
                <a:latin typeface="Trebuchet MS" pitchFamily="34" charset="0"/>
                <a:ea typeface="+mn-ea"/>
                <a:cs typeface="+mn-cs"/>
              </a:defRPr>
            </a:lvl3pPr>
            <a:lvl4pPr marL="2014437" indent="-471464" algn="l" defTabSz="3291675" rtl="0" eaLnBrk="1" latinLnBrk="0" hangingPunct="1">
              <a:spcBef>
                <a:spcPct val="20000"/>
              </a:spcBef>
              <a:buFont typeface="Arial" pitchFamily="34" charset="0"/>
              <a:buChar char="–"/>
              <a:defRPr sz="1875" kern="1200">
                <a:solidFill>
                  <a:schemeClr val="tx1"/>
                </a:solidFill>
                <a:latin typeface="Trebuchet MS" pitchFamily="34" charset="0"/>
                <a:ea typeface="+mn-ea"/>
                <a:cs typeface="+mn-cs"/>
              </a:defRPr>
            </a:lvl4pPr>
            <a:lvl5pPr marL="2357320" indent="-342883" algn="l" defTabSz="3291675" rtl="0" eaLnBrk="1" latinLnBrk="0" hangingPunct="1">
              <a:spcBef>
                <a:spcPct val="20000"/>
              </a:spcBef>
              <a:buFont typeface="Arial" pitchFamily="34" charset="0"/>
              <a:buChar char="»"/>
              <a:defRPr sz="1875" kern="1200">
                <a:solidFill>
                  <a:schemeClr val="tx1"/>
                </a:solidFill>
                <a:latin typeface="Trebuchet MS" pitchFamily="34" charset="0"/>
                <a:ea typeface="+mn-ea"/>
                <a:cs typeface="+mn-cs"/>
              </a:defRPr>
            </a:lvl5pPr>
            <a:lvl6pPr marL="9052108"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7945"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378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962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9pPr>
          </a:lstStyle>
          <a:p>
            <a:pPr algn="just"/>
            <a:r>
              <a:rPr lang="en-US" sz="2400" dirty="0"/>
              <a:t>In the realm of audio detection, the system should accurately differentiate between AI-generated and human-generated audio with a similar precision rate. Key indicators might include unnatural speech patterns, inconsistencies in voice modulation, and anomalies in the audio waveform. Real-time processing is particularly important for applications such as live broadcasting or podcasting, where immediate detection of synthetic audio can prevent the spread of misinformation. Scalability is essential, enabling the system to handle large volumes of audio data without performance degradation.</a:t>
            </a:r>
          </a:p>
        </p:txBody>
      </p:sp>
      <p:pic>
        <p:nvPicPr>
          <p:cNvPr id="59" name="Picture 58">
            <a:extLst>
              <a:ext uri="{FF2B5EF4-FFF2-40B4-BE49-F238E27FC236}">
                <a16:creationId xmlns:a16="http://schemas.microsoft.com/office/drawing/2014/main" id="{4AEE63F3-7F89-EC79-0708-66D0DF43AC9D}"/>
              </a:ext>
            </a:extLst>
          </p:cNvPr>
          <p:cNvPicPr>
            <a:picLocks noChangeAspect="1"/>
          </p:cNvPicPr>
          <p:nvPr/>
        </p:nvPicPr>
        <p:blipFill>
          <a:blip r:embed="rId25"/>
          <a:stretch>
            <a:fillRect/>
          </a:stretch>
        </p:blipFill>
        <p:spPr>
          <a:xfrm>
            <a:off x="16800262" y="22329719"/>
            <a:ext cx="7230109" cy="3276549"/>
          </a:xfrm>
          <a:prstGeom prst="rect">
            <a:avLst/>
          </a:prstGeom>
        </p:spPr>
      </p:pic>
      <p:pic>
        <p:nvPicPr>
          <p:cNvPr id="469" name="Picture 468" descr="A logo with white text&#10;&#10;Description automatically generated">
            <a:extLst>
              <a:ext uri="{FF2B5EF4-FFF2-40B4-BE49-F238E27FC236}">
                <a16:creationId xmlns:a16="http://schemas.microsoft.com/office/drawing/2014/main" id="{2B7D6D88-E88B-3B6A-3F07-A91C8A5A8A2D}"/>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8795286" y="15273934"/>
            <a:ext cx="2993693" cy="1496847"/>
          </a:xfrm>
          <a:prstGeom prst="rect">
            <a:avLst/>
          </a:prstGeom>
        </p:spPr>
      </p:pic>
      <p:pic>
        <p:nvPicPr>
          <p:cNvPr id="471" name="Picture 470" descr="A blue and yellow snake logo&#10;&#10;Description automatically generated">
            <a:extLst>
              <a:ext uri="{FF2B5EF4-FFF2-40B4-BE49-F238E27FC236}">
                <a16:creationId xmlns:a16="http://schemas.microsoft.com/office/drawing/2014/main" id="{0F7797C1-D1A5-9452-43EC-5BB54D7A92A1}"/>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6136306" y="11138930"/>
            <a:ext cx="1560821" cy="1550415"/>
          </a:xfrm>
          <a:prstGeom prst="rect">
            <a:avLst/>
          </a:prstGeom>
        </p:spPr>
      </p:pic>
      <p:pic>
        <p:nvPicPr>
          <p:cNvPr id="473" name="Picture 472" descr="A blue ribbon with a black background&#10;&#10;Description automatically generated">
            <a:extLst>
              <a:ext uri="{FF2B5EF4-FFF2-40B4-BE49-F238E27FC236}">
                <a16:creationId xmlns:a16="http://schemas.microsoft.com/office/drawing/2014/main" id="{6DF794E7-7AD1-E64C-9AD7-24A423148CDA}"/>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5706191" y="15758255"/>
            <a:ext cx="1874439" cy="1855695"/>
          </a:xfrm>
          <a:prstGeom prst="rect">
            <a:avLst/>
          </a:prstGeom>
        </p:spPr>
      </p:pic>
      <p:pic>
        <p:nvPicPr>
          <p:cNvPr id="475" name="Picture 474" descr="A blue text on a black background&#10;&#10;Description automatically generated">
            <a:extLst>
              <a:ext uri="{FF2B5EF4-FFF2-40B4-BE49-F238E27FC236}">
                <a16:creationId xmlns:a16="http://schemas.microsoft.com/office/drawing/2014/main" id="{08DB3A27-FCA4-65F5-F49F-7B55AB463208}"/>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8510887" y="17712061"/>
            <a:ext cx="2857500" cy="1085850"/>
          </a:xfrm>
          <a:prstGeom prst="rect">
            <a:avLst/>
          </a:prstGeom>
        </p:spPr>
      </p:pic>
      <p:pic>
        <p:nvPicPr>
          <p:cNvPr id="477" name="Picture 476" descr="A screenshot of a video game&#10;&#10;Description automatically generated">
            <a:extLst>
              <a:ext uri="{FF2B5EF4-FFF2-40B4-BE49-F238E27FC236}">
                <a16:creationId xmlns:a16="http://schemas.microsoft.com/office/drawing/2014/main" id="{420CC51B-A824-EC92-B746-32CB460E6947}"/>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823147" y="29546912"/>
            <a:ext cx="7252596" cy="3669298"/>
          </a:xfrm>
          <a:prstGeom prst="rect">
            <a:avLst/>
          </a:prstGeom>
        </p:spPr>
      </p:pic>
      <p:pic>
        <p:nvPicPr>
          <p:cNvPr id="479" name="Picture 478" descr="A screenshot of a video game">
            <a:extLst>
              <a:ext uri="{FF2B5EF4-FFF2-40B4-BE49-F238E27FC236}">
                <a16:creationId xmlns:a16="http://schemas.microsoft.com/office/drawing/2014/main" id="{FB7F3D8B-38B9-4D70-60CB-31F5A5695E98}"/>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823147" y="33877156"/>
            <a:ext cx="7252596" cy="2755987"/>
          </a:xfrm>
          <a:prstGeom prst="rect">
            <a:avLst/>
          </a:prstGeom>
        </p:spPr>
      </p:pic>
      <p:pic>
        <p:nvPicPr>
          <p:cNvPr id="481" name="Picture 480">
            <a:extLst>
              <a:ext uri="{FF2B5EF4-FFF2-40B4-BE49-F238E27FC236}">
                <a16:creationId xmlns:a16="http://schemas.microsoft.com/office/drawing/2014/main" id="{2DF8C9B1-AA78-CB5A-7BC2-9915E1D786E5}"/>
              </a:ext>
            </a:extLst>
          </p:cNvPr>
          <p:cNvPicPr>
            <a:picLocks noChangeAspect="1"/>
          </p:cNvPicPr>
          <p:nvPr/>
        </p:nvPicPr>
        <p:blipFill>
          <a:blip r:embed="rId32"/>
          <a:stretch>
            <a:fillRect/>
          </a:stretch>
        </p:blipFill>
        <p:spPr>
          <a:xfrm>
            <a:off x="16849708" y="26046098"/>
            <a:ext cx="7310232" cy="1962841"/>
          </a:xfrm>
          <a:prstGeom prst="rect">
            <a:avLst/>
          </a:prstGeom>
        </p:spPr>
      </p:pic>
      <p:pic>
        <p:nvPicPr>
          <p:cNvPr id="487" name="Picture 486">
            <a:extLst>
              <a:ext uri="{FF2B5EF4-FFF2-40B4-BE49-F238E27FC236}">
                <a16:creationId xmlns:a16="http://schemas.microsoft.com/office/drawing/2014/main" id="{FDDAFFE7-5C23-BFF5-DDC3-76C8FC643C52}"/>
              </a:ext>
            </a:extLst>
          </p:cNvPr>
          <p:cNvPicPr>
            <a:picLocks noChangeAspect="1"/>
          </p:cNvPicPr>
          <p:nvPr/>
        </p:nvPicPr>
        <p:blipFill>
          <a:blip r:embed="rId33"/>
          <a:stretch>
            <a:fillRect/>
          </a:stretch>
        </p:blipFill>
        <p:spPr>
          <a:xfrm>
            <a:off x="18340637" y="33104247"/>
            <a:ext cx="4328374" cy="4169942"/>
          </a:xfrm>
          <a:prstGeom prst="rect">
            <a:avLst/>
          </a:prstGeom>
        </p:spPr>
      </p:pic>
    </p:spTree>
    <p:extLst>
      <p:ext uri="{BB962C8B-B14F-4D97-AF65-F5344CB8AC3E}">
        <p14:creationId xmlns:p14="http://schemas.microsoft.com/office/powerpoint/2010/main" val="34252181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1.0&quot;&gt;&lt;object type=&quot;1&quot; unique_id=&quot;10001&quot;&gt;&lt;object type=&quot;2&quot; unique_id=&quot;10013&quot;&gt;&lt;object type=&quot;3&quot; unique_id=&quot;10014&quot;&gt;&lt;property id=&quot;20148&quot; value=&quot;5&quot;/&gt;&lt;property id=&quot;20300&quot; value=&quot;الشريحة 1&quot;/&gt;&lt;property id=&quot;20307&quot; value=&quot;256&quot;/&gt;&lt;/object&gt;&lt;/object&gt;&lt;object type=&quot;8&quot; unique_id=&quot;10017&quot;&gt;&lt;/object&gt;&lt;/object&gt;&lt;/database&gt;"/>
  <p:tag name="MMPROD_NEXTUNIQUEID" val="10009"/>
  <p:tag name="SECTOMILLISECCONVERTED" val="1"/>
</p:tagLst>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1476</TotalTime>
  <Words>1184</Words>
  <Application>Microsoft Office PowerPoint</Application>
  <PresentationFormat>Custom</PresentationFormat>
  <Paragraphs>37</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عبدالله محمد عبدالمنعم عبدالفتاح</cp:lastModifiedBy>
  <cp:revision>56</cp:revision>
  <dcterms:created xsi:type="dcterms:W3CDTF">2012-02-03T19:11:35Z</dcterms:created>
  <dcterms:modified xsi:type="dcterms:W3CDTF">2024-06-21T05:03:34Z</dcterms:modified>
</cp:coreProperties>
</file>