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7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7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A12927-FEB0-4E32-B44D-7DDB7BD699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6A8B0DD-83A3-41D1-9FCF-8B927B2D9262}">
      <dgm:prSet/>
      <dgm:spPr/>
      <dgm:t>
        <a:bodyPr/>
        <a:lstStyle/>
        <a:p>
          <a:r>
            <a:rPr lang="en-US"/>
            <a:t>Words or sentences can have more than one meaning.</a:t>
          </a:r>
        </a:p>
      </dgm:t>
    </dgm:pt>
    <dgm:pt modelId="{C0AE94D1-14EC-4A91-B056-3E33B13755DE}" type="parTrans" cxnId="{BC2B4CE4-AB0C-4071-BBDB-BED151369E85}">
      <dgm:prSet/>
      <dgm:spPr/>
      <dgm:t>
        <a:bodyPr/>
        <a:lstStyle/>
        <a:p>
          <a:endParaRPr lang="en-US"/>
        </a:p>
      </dgm:t>
    </dgm:pt>
    <dgm:pt modelId="{1A1F8A69-1D1A-4B07-9D64-69A9693D0F77}" type="sibTrans" cxnId="{BC2B4CE4-AB0C-4071-BBDB-BED151369E85}">
      <dgm:prSet/>
      <dgm:spPr/>
      <dgm:t>
        <a:bodyPr/>
        <a:lstStyle/>
        <a:p>
          <a:endParaRPr lang="en-US"/>
        </a:p>
      </dgm:t>
    </dgm:pt>
    <dgm:pt modelId="{1503F648-8C33-4815-BBE7-00598C9DCA5C}">
      <dgm:prSet/>
      <dgm:spPr/>
      <dgm:t>
        <a:bodyPr/>
        <a:lstStyle/>
        <a:p>
          <a:r>
            <a:rPr lang="en-US"/>
            <a:t>Example: The word </a:t>
          </a:r>
          <a:r>
            <a:rPr lang="en-US" b="1"/>
            <a:t>"bank"</a:t>
          </a:r>
          <a:r>
            <a:rPr lang="en-US"/>
            <a:t> means a money place or a river edge.</a:t>
          </a:r>
        </a:p>
      </dgm:t>
    </dgm:pt>
    <dgm:pt modelId="{B11E1039-0F06-4B65-8E9C-61DFD2B9DB92}" type="parTrans" cxnId="{6AE08EBC-7F29-4186-B077-87A94EDBDE61}">
      <dgm:prSet/>
      <dgm:spPr/>
      <dgm:t>
        <a:bodyPr/>
        <a:lstStyle/>
        <a:p>
          <a:endParaRPr lang="en-US"/>
        </a:p>
      </dgm:t>
    </dgm:pt>
    <dgm:pt modelId="{CD35E769-CA97-45E8-B66F-0C7F2CD2A3FC}" type="sibTrans" cxnId="{6AE08EBC-7F29-4186-B077-87A94EDBDE61}">
      <dgm:prSet/>
      <dgm:spPr/>
      <dgm:t>
        <a:bodyPr/>
        <a:lstStyle/>
        <a:p>
          <a:endParaRPr lang="en-US"/>
        </a:p>
      </dgm:t>
    </dgm:pt>
    <dgm:pt modelId="{E56E331D-3CA0-4C43-8F1C-2B43D2EA6556}">
      <dgm:prSet/>
      <dgm:spPr/>
      <dgm:t>
        <a:bodyPr/>
        <a:lstStyle/>
        <a:p>
          <a:r>
            <a:rPr lang="en-US"/>
            <a:t>This makes it hard for computers to know what you really mean.</a:t>
          </a:r>
        </a:p>
      </dgm:t>
    </dgm:pt>
    <dgm:pt modelId="{2C21FCD8-1DD7-42E8-80B3-3D6EEBF8EFB4}" type="parTrans" cxnId="{F3DE116D-5038-410B-A72D-3B22F761AFE0}">
      <dgm:prSet/>
      <dgm:spPr/>
      <dgm:t>
        <a:bodyPr/>
        <a:lstStyle/>
        <a:p>
          <a:endParaRPr lang="en-US"/>
        </a:p>
      </dgm:t>
    </dgm:pt>
    <dgm:pt modelId="{4F861659-CFB5-4AC2-A721-85E611AAB1D9}" type="sibTrans" cxnId="{F3DE116D-5038-410B-A72D-3B22F761AFE0}">
      <dgm:prSet/>
      <dgm:spPr/>
      <dgm:t>
        <a:bodyPr/>
        <a:lstStyle/>
        <a:p>
          <a:endParaRPr lang="en-US"/>
        </a:p>
      </dgm:t>
    </dgm:pt>
    <dgm:pt modelId="{C6EDE515-33A9-4B01-8C1A-F2FCFCDD999F}" type="pres">
      <dgm:prSet presAssocID="{18A12927-FEB0-4E32-B44D-7DDB7BD699B8}" presName="root" presStyleCnt="0">
        <dgm:presLayoutVars>
          <dgm:dir/>
          <dgm:resizeHandles val="exact"/>
        </dgm:presLayoutVars>
      </dgm:prSet>
      <dgm:spPr/>
    </dgm:pt>
    <dgm:pt modelId="{4D104789-2C2F-4EC5-ABFE-D713FC50DC1A}" type="pres">
      <dgm:prSet presAssocID="{16A8B0DD-83A3-41D1-9FCF-8B927B2D9262}" presName="compNode" presStyleCnt="0"/>
      <dgm:spPr/>
    </dgm:pt>
    <dgm:pt modelId="{85C319A0-1BF7-45D4-88D7-98F1425ADBF8}" type="pres">
      <dgm:prSet presAssocID="{16A8B0DD-83A3-41D1-9FCF-8B927B2D9262}" presName="bgRect" presStyleLbl="bgShp" presStyleIdx="0" presStyleCnt="3"/>
      <dgm:spPr/>
    </dgm:pt>
    <dgm:pt modelId="{0DC8380D-06CA-4442-86CD-4AC0F8175DD2}" type="pres">
      <dgm:prSet presAssocID="{16A8B0DD-83A3-41D1-9FCF-8B927B2D926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A65D8647-0FA7-4AF6-9FC8-04FBEB242BFA}" type="pres">
      <dgm:prSet presAssocID="{16A8B0DD-83A3-41D1-9FCF-8B927B2D9262}" presName="spaceRect" presStyleCnt="0"/>
      <dgm:spPr/>
    </dgm:pt>
    <dgm:pt modelId="{F94E97D8-C7DA-4500-998F-E20291633BC6}" type="pres">
      <dgm:prSet presAssocID="{16A8B0DD-83A3-41D1-9FCF-8B927B2D9262}" presName="parTx" presStyleLbl="revTx" presStyleIdx="0" presStyleCnt="3">
        <dgm:presLayoutVars>
          <dgm:chMax val="0"/>
          <dgm:chPref val="0"/>
        </dgm:presLayoutVars>
      </dgm:prSet>
      <dgm:spPr/>
    </dgm:pt>
    <dgm:pt modelId="{7109BBF7-CF66-424E-BE67-6818DC2BB13F}" type="pres">
      <dgm:prSet presAssocID="{1A1F8A69-1D1A-4B07-9D64-69A9693D0F77}" presName="sibTrans" presStyleCnt="0"/>
      <dgm:spPr/>
    </dgm:pt>
    <dgm:pt modelId="{EDE427D8-4BE9-4040-881C-6C6F9AB54E6E}" type="pres">
      <dgm:prSet presAssocID="{1503F648-8C33-4815-BBE7-00598C9DCA5C}" presName="compNode" presStyleCnt="0"/>
      <dgm:spPr/>
    </dgm:pt>
    <dgm:pt modelId="{906491B4-B456-44F4-8362-C2C4F7CAB22F}" type="pres">
      <dgm:prSet presAssocID="{1503F648-8C33-4815-BBE7-00598C9DCA5C}" presName="bgRect" presStyleLbl="bgShp" presStyleIdx="1" presStyleCnt="3"/>
      <dgm:spPr/>
    </dgm:pt>
    <dgm:pt modelId="{1966AD04-1A4E-4443-B66B-32CE30FFB552}" type="pres">
      <dgm:prSet presAssocID="{1503F648-8C33-4815-BBE7-00598C9DCA5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7156858C-9F84-4A24-B939-C3AC1946212D}" type="pres">
      <dgm:prSet presAssocID="{1503F648-8C33-4815-BBE7-00598C9DCA5C}" presName="spaceRect" presStyleCnt="0"/>
      <dgm:spPr/>
    </dgm:pt>
    <dgm:pt modelId="{6FDC067D-1E3B-4E90-9AF0-318DB27ED979}" type="pres">
      <dgm:prSet presAssocID="{1503F648-8C33-4815-BBE7-00598C9DCA5C}" presName="parTx" presStyleLbl="revTx" presStyleIdx="1" presStyleCnt="3">
        <dgm:presLayoutVars>
          <dgm:chMax val="0"/>
          <dgm:chPref val="0"/>
        </dgm:presLayoutVars>
      </dgm:prSet>
      <dgm:spPr/>
    </dgm:pt>
    <dgm:pt modelId="{6D911313-D1F9-4B58-A7EA-B75B6205177B}" type="pres">
      <dgm:prSet presAssocID="{CD35E769-CA97-45E8-B66F-0C7F2CD2A3FC}" presName="sibTrans" presStyleCnt="0"/>
      <dgm:spPr/>
    </dgm:pt>
    <dgm:pt modelId="{BD79EE1B-BDF8-44D0-BB7C-29A955E47862}" type="pres">
      <dgm:prSet presAssocID="{E56E331D-3CA0-4C43-8F1C-2B43D2EA6556}" presName="compNode" presStyleCnt="0"/>
      <dgm:spPr/>
    </dgm:pt>
    <dgm:pt modelId="{3C6312A8-41F6-4BCA-9504-6CE705F73BAA}" type="pres">
      <dgm:prSet presAssocID="{E56E331D-3CA0-4C43-8F1C-2B43D2EA6556}" presName="bgRect" presStyleLbl="bgShp" presStyleIdx="2" presStyleCnt="3"/>
      <dgm:spPr/>
    </dgm:pt>
    <dgm:pt modelId="{C4494317-D404-4FF6-AF1B-1476C35C12AF}" type="pres">
      <dgm:prSet presAssocID="{E56E331D-3CA0-4C43-8F1C-2B43D2EA655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987523A-DC0F-4AA2-A948-EC809B2B0AF5}" type="pres">
      <dgm:prSet presAssocID="{E56E331D-3CA0-4C43-8F1C-2B43D2EA6556}" presName="spaceRect" presStyleCnt="0"/>
      <dgm:spPr/>
    </dgm:pt>
    <dgm:pt modelId="{A089CB14-60F8-403D-8FF0-EBD27AA1E71F}" type="pres">
      <dgm:prSet presAssocID="{E56E331D-3CA0-4C43-8F1C-2B43D2EA655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8F3DE2E-F205-43A2-A93E-BE79C2472F86}" type="presOf" srcId="{18A12927-FEB0-4E32-B44D-7DDB7BD699B8}" destId="{C6EDE515-33A9-4B01-8C1A-F2FCFCDD999F}" srcOrd="0" destOrd="0" presId="urn:microsoft.com/office/officeart/2018/2/layout/IconVerticalSolidList"/>
    <dgm:cxn modelId="{F3DE116D-5038-410B-A72D-3B22F761AFE0}" srcId="{18A12927-FEB0-4E32-B44D-7DDB7BD699B8}" destId="{E56E331D-3CA0-4C43-8F1C-2B43D2EA6556}" srcOrd="2" destOrd="0" parTransId="{2C21FCD8-1DD7-42E8-80B3-3D6EEBF8EFB4}" sibTransId="{4F861659-CFB5-4AC2-A721-85E611AAB1D9}"/>
    <dgm:cxn modelId="{9F8A3855-669D-4BF6-84B8-F1A7CAA5CD1D}" type="presOf" srcId="{1503F648-8C33-4815-BBE7-00598C9DCA5C}" destId="{6FDC067D-1E3B-4E90-9AF0-318DB27ED979}" srcOrd="0" destOrd="0" presId="urn:microsoft.com/office/officeart/2018/2/layout/IconVerticalSolidList"/>
    <dgm:cxn modelId="{A8586F86-0A4A-46CA-8D3B-8271AA7A032B}" type="presOf" srcId="{E56E331D-3CA0-4C43-8F1C-2B43D2EA6556}" destId="{A089CB14-60F8-403D-8FF0-EBD27AA1E71F}" srcOrd="0" destOrd="0" presId="urn:microsoft.com/office/officeart/2018/2/layout/IconVerticalSolidList"/>
    <dgm:cxn modelId="{FF5629A3-4865-437D-9E21-186E0A271CC6}" type="presOf" srcId="{16A8B0DD-83A3-41D1-9FCF-8B927B2D9262}" destId="{F94E97D8-C7DA-4500-998F-E20291633BC6}" srcOrd="0" destOrd="0" presId="urn:microsoft.com/office/officeart/2018/2/layout/IconVerticalSolidList"/>
    <dgm:cxn modelId="{6AE08EBC-7F29-4186-B077-87A94EDBDE61}" srcId="{18A12927-FEB0-4E32-B44D-7DDB7BD699B8}" destId="{1503F648-8C33-4815-BBE7-00598C9DCA5C}" srcOrd="1" destOrd="0" parTransId="{B11E1039-0F06-4B65-8E9C-61DFD2B9DB92}" sibTransId="{CD35E769-CA97-45E8-B66F-0C7F2CD2A3FC}"/>
    <dgm:cxn modelId="{BC2B4CE4-AB0C-4071-BBDB-BED151369E85}" srcId="{18A12927-FEB0-4E32-B44D-7DDB7BD699B8}" destId="{16A8B0DD-83A3-41D1-9FCF-8B927B2D9262}" srcOrd="0" destOrd="0" parTransId="{C0AE94D1-14EC-4A91-B056-3E33B13755DE}" sibTransId="{1A1F8A69-1D1A-4B07-9D64-69A9693D0F77}"/>
    <dgm:cxn modelId="{E9A6E1EF-DC7E-4E2E-910E-6259C721F049}" type="presParOf" srcId="{C6EDE515-33A9-4B01-8C1A-F2FCFCDD999F}" destId="{4D104789-2C2F-4EC5-ABFE-D713FC50DC1A}" srcOrd="0" destOrd="0" presId="urn:microsoft.com/office/officeart/2018/2/layout/IconVerticalSolidList"/>
    <dgm:cxn modelId="{928AFA88-4DA3-4608-9420-386D61117F29}" type="presParOf" srcId="{4D104789-2C2F-4EC5-ABFE-D713FC50DC1A}" destId="{85C319A0-1BF7-45D4-88D7-98F1425ADBF8}" srcOrd="0" destOrd="0" presId="urn:microsoft.com/office/officeart/2018/2/layout/IconVerticalSolidList"/>
    <dgm:cxn modelId="{A8EAF172-FAE2-4040-B512-71A22FB131BF}" type="presParOf" srcId="{4D104789-2C2F-4EC5-ABFE-D713FC50DC1A}" destId="{0DC8380D-06CA-4442-86CD-4AC0F8175DD2}" srcOrd="1" destOrd="0" presId="urn:microsoft.com/office/officeart/2018/2/layout/IconVerticalSolidList"/>
    <dgm:cxn modelId="{346716EF-8463-44DD-A74E-400BF6B4DF89}" type="presParOf" srcId="{4D104789-2C2F-4EC5-ABFE-D713FC50DC1A}" destId="{A65D8647-0FA7-4AF6-9FC8-04FBEB242BFA}" srcOrd="2" destOrd="0" presId="urn:microsoft.com/office/officeart/2018/2/layout/IconVerticalSolidList"/>
    <dgm:cxn modelId="{58DD5A2C-34C4-4AB3-9CAE-89D1B4C7FB44}" type="presParOf" srcId="{4D104789-2C2F-4EC5-ABFE-D713FC50DC1A}" destId="{F94E97D8-C7DA-4500-998F-E20291633BC6}" srcOrd="3" destOrd="0" presId="urn:microsoft.com/office/officeart/2018/2/layout/IconVerticalSolidList"/>
    <dgm:cxn modelId="{3B2535E9-0E33-4165-BD51-13E6AB29E795}" type="presParOf" srcId="{C6EDE515-33A9-4B01-8C1A-F2FCFCDD999F}" destId="{7109BBF7-CF66-424E-BE67-6818DC2BB13F}" srcOrd="1" destOrd="0" presId="urn:microsoft.com/office/officeart/2018/2/layout/IconVerticalSolidList"/>
    <dgm:cxn modelId="{C581C9A7-7D9E-4F49-82F5-F034FFB9F72B}" type="presParOf" srcId="{C6EDE515-33A9-4B01-8C1A-F2FCFCDD999F}" destId="{EDE427D8-4BE9-4040-881C-6C6F9AB54E6E}" srcOrd="2" destOrd="0" presId="urn:microsoft.com/office/officeart/2018/2/layout/IconVerticalSolidList"/>
    <dgm:cxn modelId="{1B5D57B0-6E50-48E7-9248-21207802E7D4}" type="presParOf" srcId="{EDE427D8-4BE9-4040-881C-6C6F9AB54E6E}" destId="{906491B4-B456-44F4-8362-C2C4F7CAB22F}" srcOrd="0" destOrd="0" presId="urn:microsoft.com/office/officeart/2018/2/layout/IconVerticalSolidList"/>
    <dgm:cxn modelId="{A97F2442-C6A5-4D2A-AA0D-3675240792D9}" type="presParOf" srcId="{EDE427D8-4BE9-4040-881C-6C6F9AB54E6E}" destId="{1966AD04-1A4E-4443-B66B-32CE30FFB552}" srcOrd="1" destOrd="0" presId="urn:microsoft.com/office/officeart/2018/2/layout/IconVerticalSolidList"/>
    <dgm:cxn modelId="{89314459-ACB3-421A-8F83-DA3001374229}" type="presParOf" srcId="{EDE427D8-4BE9-4040-881C-6C6F9AB54E6E}" destId="{7156858C-9F84-4A24-B939-C3AC1946212D}" srcOrd="2" destOrd="0" presId="urn:microsoft.com/office/officeart/2018/2/layout/IconVerticalSolidList"/>
    <dgm:cxn modelId="{03D2E0D5-F8A1-4DA3-9E2F-D604C209DFBA}" type="presParOf" srcId="{EDE427D8-4BE9-4040-881C-6C6F9AB54E6E}" destId="{6FDC067D-1E3B-4E90-9AF0-318DB27ED979}" srcOrd="3" destOrd="0" presId="urn:microsoft.com/office/officeart/2018/2/layout/IconVerticalSolidList"/>
    <dgm:cxn modelId="{E4C1538F-83FB-4144-A036-96B1D50B9661}" type="presParOf" srcId="{C6EDE515-33A9-4B01-8C1A-F2FCFCDD999F}" destId="{6D911313-D1F9-4B58-A7EA-B75B6205177B}" srcOrd="3" destOrd="0" presId="urn:microsoft.com/office/officeart/2018/2/layout/IconVerticalSolidList"/>
    <dgm:cxn modelId="{533195F6-8F9F-4037-BFCC-64CE8EC74537}" type="presParOf" srcId="{C6EDE515-33A9-4B01-8C1A-F2FCFCDD999F}" destId="{BD79EE1B-BDF8-44D0-BB7C-29A955E47862}" srcOrd="4" destOrd="0" presId="urn:microsoft.com/office/officeart/2018/2/layout/IconVerticalSolidList"/>
    <dgm:cxn modelId="{24939C2A-28FE-4593-8936-7B13AD857DF3}" type="presParOf" srcId="{BD79EE1B-BDF8-44D0-BB7C-29A955E47862}" destId="{3C6312A8-41F6-4BCA-9504-6CE705F73BAA}" srcOrd="0" destOrd="0" presId="urn:microsoft.com/office/officeart/2018/2/layout/IconVerticalSolidList"/>
    <dgm:cxn modelId="{A8E68F71-2A8A-4BEB-846F-2F168B2593E1}" type="presParOf" srcId="{BD79EE1B-BDF8-44D0-BB7C-29A955E47862}" destId="{C4494317-D404-4FF6-AF1B-1476C35C12AF}" srcOrd="1" destOrd="0" presId="urn:microsoft.com/office/officeart/2018/2/layout/IconVerticalSolidList"/>
    <dgm:cxn modelId="{5F7C2CB9-E285-4CD2-9667-6FCC2368EC7B}" type="presParOf" srcId="{BD79EE1B-BDF8-44D0-BB7C-29A955E47862}" destId="{4987523A-DC0F-4AA2-A948-EC809B2B0AF5}" srcOrd="2" destOrd="0" presId="urn:microsoft.com/office/officeart/2018/2/layout/IconVerticalSolidList"/>
    <dgm:cxn modelId="{39A09EA7-31EB-434B-9331-CB9CA33D1360}" type="presParOf" srcId="{BD79EE1B-BDF8-44D0-BB7C-29A955E47862}" destId="{A089CB14-60F8-403D-8FF0-EBD27AA1E7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38AA7F-84BE-4DE9-B7D7-D0EA47FB3A3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50498D7-C26D-4A20-A238-868445F9AE09}">
      <dgm:prSet/>
      <dgm:spPr/>
      <dgm:t>
        <a:bodyPr/>
        <a:lstStyle/>
        <a:p>
          <a:r>
            <a:rPr lang="en-US"/>
            <a:t>Meaning changes based on the situation or previous conversation.</a:t>
          </a:r>
        </a:p>
      </dgm:t>
    </dgm:pt>
    <dgm:pt modelId="{426949F2-86EA-43F0-A6B6-B600305A7FAB}" type="parTrans" cxnId="{F9126C44-1B31-4598-9D3D-DAFE2326CE02}">
      <dgm:prSet/>
      <dgm:spPr/>
      <dgm:t>
        <a:bodyPr/>
        <a:lstStyle/>
        <a:p>
          <a:endParaRPr lang="en-US"/>
        </a:p>
      </dgm:t>
    </dgm:pt>
    <dgm:pt modelId="{436D35C2-492E-4650-8754-3B9A102E9F1F}" type="sibTrans" cxnId="{F9126C44-1B31-4598-9D3D-DAFE2326CE02}">
      <dgm:prSet/>
      <dgm:spPr/>
      <dgm:t>
        <a:bodyPr/>
        <a:lstStyle/>
        <a:p>
          <a:endParaRPr lang="en-US"/>
        </a:p>
      </dgm:t>
    </dgm:pt>
    <dgm:pt modelId="{4B23D16F-E5EF-464C-89F6-39A6B6BAD9DB}">
      <dgm:prSet/>
      <dgm:spPr/>
      <dgm:t>
        <a:bodyPr/>
        <a:lstStyle/>
        <a:p>
          <a:r>
            <a:rPr lang="en-US"/>
            <a:t>Example: “She’s fine.” – Could mean okay or upset but hiding it.</a:t>
          </a:r>
        </a:p>
      </dgm:t>
    </dgm:pt>
    <dgm:pt modelId="{1A3B5E3F-3FE1-4CBD-B0E6-E6212E1ED3BF}" type="parTrans" cxnId="{8A5ADEB8-E2FE-41FC-918D-A6CF5E7CF12D}">
      <dgm:prSet/>
      <dgm:spPr/>
      <dgm:t>
        <a:bodyPr/>
        <a:lstStyle/>
        <a:p>
          <a:endParaRPr lang="en-US"/>
        </a:p>
      </dgm:t>
    </dgm:pt>
    <dgm:pt modelId="{403DF7C0-37E5-41B0-AA94-0ABE57470EBE}" type="sibTrans" cxnId="{8A5ADEB8-E2FE-41FC-918D-A6CF5E7CF12D}">
      <dgm:prSet/>
      <dgm:spPr/>
      <dgm:t>
        <a:bodyPr/>
        <a:lstStyle/>
        <a:p>
          <a:endParaRPr lang="en-US"/>
        </a:p>
      </dgm:t>
    </dgm:pt>
    <dgm:pt modelId="{438A89C9-E5BC-4251-AF76-99BDF629722F}">
      <dgm:prSet/>
      <dgm:spPr/>
      <dgm:t>
        <a:bodyPr/>
        <a:lstStyle/>
        <a:p>
          <a:r>
            <a:rPr lang="en-US"/>
            <a:t>Computers struggle to get these hidden meanings.</a:t>
          </a:r>
        </a:p>
      </dgm:t>
    </dgm:pt>
    <dgm:pt modelId="{E648706C-3B45-43F8-8025-2A7C8A4EB46F}" type="parTrans" cxnId="{A0CE95B9-E0BC-4CF2-A96C-D9B31FEA345E}">
      <dgm:prSet/>
      <dgm:spPr/>
      <dgm:t>
        <a:bodyPr/>
        <a:lstStyle/>
        <a:p>
          <a:endParaRPr lang="en-US"/>
        </a:p>
      </dgm:t>
    </dgm:pt>
    <dgm:pt modelId="{77AE258C-A1FF-463A-A477-A73439D20368}" type="sibTrans" cxnId="{A0CE95B9-E0BC-4CF2-A96C-D9B31FEA345E}">
      <dgm:prSet/>
      <dgm:spPr/>
      <dgm:t>
        <a:bodyPr/>
        <a:lstStyle/>
        <a:p>
          <a:endParaRPr lang="en-US"/>
        </a:p>
      </dgm:t>
    </dgm:pt>
    <dgm:pt modelId="{9EE55879-CA16-4699-89C1-84F3C6024362}" type="pres">
      <dgm:prSet presAssocID="{6238AA7F-84BE-4DE9-B7D7-D0EA47FB3A38}" presName="root" presStyleCnt="0">
        <dgm:presLayoutVars>
          <dgm:dir/>
          <dgm:resizeHandles val="exact"/>
        </dgm:presLayoutVars>
      </dgm:prSet>
      <dgm:spPr/>
    </dgm:pt>
    <dgm:pt modelId="{2F18B879-84EB-4B1D-96AA-AB8CE5015287}" type="pres">
      <dgm:prSet presAssocID="{B50498D7-C26D-4A20-A238-868445F9AE09}" presName="compNode" presStyleCnt="0"/>
      <dgm:spPr/>
    </dgm:pt>
    <dgm:pt modelId="{959ECC8E-6A48-4FF5-8D33-B0D565C3C5B9}" type="pres">
      <dgm:prSet presAssocID="{B50498D7-C26D-4A20-A238-868445F9AE09}" presName="bgRect" presStyleLbl="bgShp" presStyleIdx="0" presStyleCnt="3"/>
      <dgm:spPr/>
    </dgm:pt>
    <dgm:pt modelId="{C3F7F68E-DCAB-436F-9786-C21F9790C032}" type="pres">
      <dgm:prSet presAssocID="{B50498D7-C26D-4A20-A238-868445F9AE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E6B4BFF2-A274-49CE-9A37-8029B5801E80}" type="pres">
      <dgm:prSet presAssocID="{B50498D7-C26D-4A20-A238-868445F9AE09}" presName="spaceRect" presStyleCnt="0"/>
      <dgm:spPr/>
    </dgm:pt>
    <dgm:pt modelId="{4E031A8E-F245-4733-989E-36441C0FC786}" type="pres">
      <dgm:prSet presAssocID="{B50498D7-C26D-4A20-A238-868445F9AE09}" presName="parTx" presStyleLbl="revTx" presStyleIdx="0" presStyleCnt="3">
        <dgm:presLayoutVars>
          <dgm:chMax val="0"/>
          <dgm:chPref val="0"/>
        </dgm:presLayoutVars>
      </dgm:prSet>
      <dgm:spPr/>
    </dgm:pt>
    <dgm:pt modelId="{91B0E050-905A-4686-ACF6-B8F0CECEDF0E}" type="pres">
      <dgm:prSet presAssocID="{436D35C2-492E-4650-8754-3B9A102E9F1F}" presName="sibTrans" presStyleCnt="0"/>
      <dgm:spPr/>
    </dgm:pt>
    <dgm:pt modelId="{031A5FB3-9FE4-4EBE-A09D-A060B3226B2D}" type="pres">
      <dgm:prSet presAssocID="{4B23D16F-E5EF-464C-89F6-39A6B6BAD9DB}" presName="compNode" presStyleCnt="0"/>
      <dgm:spPr/>
    </dgm:pt>
    <dgm:pt modelId="{C816089A-7060-4A1E-AD3D-8CAF882EBF09}" type="pres">
      <dgm:prSet presAssocID="{4B23D16F-E5EF-464C-89F6-39A6B6BAD9DB}" presName="bgRect" presStyleLbl="bgShp" presStyleIdx="1" presStyleCnt="3"/>
      <dgm:spPr/>
    </dgm:pt>
    <dgm:pt modelId="{BEAFA4CA-2F08-4B8C-9C6C-3FC28B23F692}" type="pres">
      <dgm:prSet presAssocID="{4B23D16F-E5EF-464C-89F6-39A6B6BAD9D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 Face with Solid Fill"/>
        </a:ext>
      </dgm:extLst>
    </dgm:pt>
    <dgm:pt modelId="{0CC9DDFB-DA24-4073-9FCB-94CD8BC2DB80}" type="pres">
      <dgm:prSet presAssocID="{4B23D16F-E5EF-464C-89F6-39A6B6BAD9DB}" presName="spaceRect" presStyleCnt="0"/>
      <dgm:spPr/>
    </dgm:pt>
    <dgm:pt modelId="{7F05ECB1-2C5A-46F0-B228-5C3678E401A1}" type="pres">
      <dgm:prSet presAssocID="{4B23D16F-E5EF-464C-89F6-39A6B6BAD9DB}" presName="parTx" presStyleLbl="revTx" presStyleIdx="1" presStyleCnt="3">
        <dgm:presLayoutVars>
          <dgm:chMax val="0"/>
          <dgm:chPref val="0"/>
        </dgm:presLayoutVars>
      </dgm:prSet>
      <dgm:spPr/>
    </dgm:pt>
    <dgm:pt modelId="{55C7D11D-B31B-4FC9-9F0F-2D696F7F450E}" type="pres">
      <dgm:prSet presAssocID="{403DF7C0-37E5-41B0-AA94-0ABE57470EBE}" presName="sibTrans" presStyleCnt="0"/>
      <dgm:spPr/>
    </dgm:pt>
    <dgm:pt modelId="{2C418F56-E996-4DBA-8E16-95E71A520C0C}" type="pres">
      <dgm:prSet presAssocID="{438A89C9-E5BC-4251-AF76-99BDF629722F}" presName="compNode" presStyleCnt="0"/>
      <dgm:spPr/>
    </dgm:pt>
    <dgm:pt modelId="{1AF3FD1B-95F2-44B3-86E4-BE4275B5D796}" type="pres">
      <dgm:prSet presAssocID="{438A89C9-E5BC-4251-AF76-99BDF629722F}" presName="bgRect" presStyleLbl="bgShp" presStyleIdx="2" presStyleCnt="3"/>
      <dgm:spPr/>
    </dgm:pt>
    <dgm:pt modelId="{46794963-9A36-4835-9FEE-40A8110EE86E}" type="pres">
      <dgm:prSet presAssocID="{438A89C9-E5BC-4251-AF76-99BDF629722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70E8A10-BC18-433C-AEAB-DBAB495E843D}" type="pres">
      <dgm:prSet presAssocID="{438A89C9-E5BC-4251-AF76-99BDF629722F}" presName="spaceRect" presStyleCnt="0"/>
      <dgm:spPr/>
    </dgm:pt>
    <dgm:pt modelId="{84E93116-522E-4ED3-9BBC-9B28EF49ACB7}" type="pres">
      <dgm:prSet presAssocID="{438A89C9-E5BC-4251-AF76-99BDF629722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44AB136-AC63-4730-A182-863922FE8FE8}" type="presOf" srcId="{4B23D16F-E5EF-464C-89F6-39A6B6BAD9DB}" destId="{7F05ECB1-2C5A-46F0-B228-5C3678E401A1}" srcOrd="0" destOrd="0" presId="urn:microsoft.com/office/officeart/2018/2/layout/IconVerticalSolidList"/>
    <dgm:cxn modelId="{F9126C44-1B31-4598-9D3D-DAFE2326CE02}" srcId="{6238AA7F-84BE-4DE9-B7D7-D0EA47FB3A38}" destId="{B50498D7-C26D-4A20-A238-868445F9AE09}" srcOrd="0" destOrd="0" parTransId="{426949F2-86EA-43F0-A6B6-B600305A7FAB}" sibTransId="{436D35C2-492E-4650-8754-3B9A102E9F1F}"/>
    <dgm:cxn modelId="{8A5ADEB8-E2FE-41FC-918D-A6CF5E7CF12D}" srcId="{6238AA7F-84BE-4DE9-B7D7-D0EA47FB3A38}" destId="{4B23D16F-E5EF-464C-89F6-39A6B6BAD9DB}" srcOrd="1" destOrd="0" parTransId="{1A3B5E3F-3FE1-4CBD-B0E6-E6212E1ED3BF}" sibTransId="{403DF7C0-37E5-41B0-AA94-0ABE57470EBE}"/>
    <dgm:cxn modelId="{A0CE95B9-E0BC-4CF2-A96C-D9B31FEA345E}" srcId="{6238AA7F-84BE-4DE9-B7D7-D0EA47FB3A38}" destId="{438A89C9-E5BC-4251-AF76-99BDF629722F}" srcOrd="2" destOrd="0" parTransId="{E648706C-3B45-43F8-8025-2A7C8A4EB46F}" sibTransId="{77AE258C-A1FF-463A-A477-A73439D20368}"/>
    <dgm:cxn modelId="{267F62C4-8A13-4E1B-892D-163A44E9344F}" type="presOf" srcId="{6238AA7F-84BE-4DE9-B7D7-D0EA47FB3A38}" destId="{9EE55879-CA16-4699-89C1-84F3C6024362}" srcOrd="0" destOrd="0" presId="urn:microsoft.com/office/officeart/2018/2/layout/IconVerticalSolidList"/>
    <dgm:cxn modelId="{FE6DF2CA-7747-4B43-A5F5-D1EE311F7300}" type="presOf" srcId="{438A89C9-E5BC-4251-AF76-99BDF629722F}" destId="{84E93116-522E-4ED3-9BBC-9B28EF49ACB7}" srcOrd="0" destOrd="0" presId="urn:microsoft.com/office/officeart/2018/2/layout/IconVerticalSolidList"/>
    <dgm:cxn modelId="{534042D3-8486-4750-8F5C-19A1A5147394}" type="presOf" srcId="{B50498D7-C26D-4A20-A238-868445F9AE09}" destId="{4E031A8E-F245-4733-989E-36441C0FC786}" srcOrd="0" destOrd="0" presId="urn:microsoft.com/office/officeart/2018/2/layout/IconVerticalSolidList"/>
    <dgm:cxn modelId="{57C42F51-26C1-46F3-A32E-75936DCEB323}" type="presParOf" srcId="{9EE55879-CA16-4699-89C1-84F3C6024362}" destId="{2F18B879-84EB-4B1D-96AA-AB8CE5015287}" srcOrd="0" destOrd="0" presId="urn:microsoft.com/office/officeart/2018/2/layout/IconVerticalSolidList"/>
    <dgm:cxn modelId="{A8D6B000-22B9-4A1D-B27C-E70C0DDF4D62}" type="presParOf" srcId="{2F18B879-84EB-4B1D-96AA-AB8CE5015287}" destId="{959ECC8E-6A48-4FF5-8D33-B0D565C3C5B9}" srcOrd="0" destOrd="0" presId="urn:microsoft.com/office/officeart/2018/2/layout/IconVerticalSolidList"/>
    <dgm:cxn modelId="{AA08AB6B-97CC-400E-8AE2-A3A2D3F990B2}" type="presParOf" srcId="{2F18B879-84EB-4B1D-96AA-AB8CE5015287}" destId="{C3F7F68E-DCAB-436F-9786-C21F9790C032}" srcOrd="1" destOrd="0" presId="urn:microsoft.com/office/officeart/2018/2/layout/IconVerticalSolidList"/>
    <dgm:cxn modelId="{2A899C3A-D596-4D99-B61A-DAE116AA49A5}" type="presParOf" srcId="{2F18B879-84EB-4B1D-96AA-AB8CE5015287}" destId="{E6B4BFF2-A274-49CE-9A37-8029B5801E80}" srcOrd="2" destOrd="0" presId="urn:microsoft.com/office/officeart/2018/2/layout/IconVerticalSolidList"/>
    <dgm:cxn modelId="{8165778D-A6B5-4481-8A14-E41C65C49C52}" type="presParOf" srcId="{2F18B879-84EB-4B1D-96AA-AB8CE5015287}" destId="{4E031A8E-F245-4733-989E-36441C0FC786}" srcOrd="3" destOrd="0" presId="urn:microsoft.com/office/officeart/2018/2/layout/IconVerticalSolidList"/>
    <dgm:cxn modelId="{07152E9C-3079-4DD1-AC4F-D23C2BC8EEC4}" type="presParOf" srcId="{9EE55879-CA16-4699-89C1-84F3C6024362}" destId="{91B0E050-905A-4686-ACF6-B8F0CECEDF0E}" srcOrd="1" destOrd="0" presId="urn:microsoft.com/office/officeart/2018/2/layout/IconVerticalSolidList"/>
    <dgm:cxn modelId="{C32AF792-ECEA-4C7B-92A7-B625F7B58740}" type="presParOf" srcId="{9EE55879-CA16-4699-89C1-84F3C6024362}" destId="{031A5FB3-9FE4-4EBE-A09D-A060B3226B2D}" srcOrd="2" destOrd="0" presId="urn:microsoft.com/office/officeart/2018/2/layout/IconVerticalSolidList"/>
    <dgm:cxn modelId="{0BDA8F74-A025-451A-BFD0-DD2BB1C34334}" type="presParOf" srcId="{031A5FB3-9FE4-4EBE-A09D-A060B3226B2D}" destId="{C816089A-7060-4A1E-AD3D-8CAF882EBF09}" srcOrd="0" destOrd="0" presId="urn:microsoft.com/office/officeart/2018/2/layout/IconVerticalSolidList"/>
    <dgm:cxn modelId="{B555C7AF-37B7-496F-8085-5EF2D1C63415}" type="presParOf" srcId="{031A5FB3-9FE4-4EBE-A09D-A060B3226B2D}" destId="{BEAFA4CA-2F08-4B8C-9C6C-3FC28B23F692}" srcOrd="1" destOrd="0" presId="urn:microsoft.com/office/officeart/2018/2/layout/IconVerticalSolidList"/>
    <dgm:cxn modelId="{106E796E-0729-471A-95B3-F0E9F200A788}" type="presParOf" srcId="{031A5FB3-9FE4-4EBE-A09D-A060B3226B2D}" destId="{0CC9DDFB-DA24-4073-9FCB-94CD8BC2DB80}" srcOrd="2" destOrd="0" presId="urn:microsoft.com/office/officeart/2018/2/layout/IconVerticalSolidList"/>
    <dgm:cxn modelId="{FB81C0A9-5847-4AF5-9052-9343D2522D0B}" type="presParOf" srcId="{031A5FB3-9FE4-4EBE-A09D-A060B3226B2D}" destId="{7F05ECB1-2C5A-46F0-B228-5C3678E401A1}" srcOrd="3" destOrd="0" presId="urn:microsoft.com/office/officeart/2018/2/layout/IconVerticalSolidList"/>
    <dgm:cxn modelId="{D40E6713-42A9-4AD1-BECF-9BE02E51B56D}" type="presParOf" srcId="{9EE55879-CA16-4699-89C1-84F3C6024362}" destId="{55C7D11D-B31B-4FC9-9F0F-2D696F7F450E}" srcOrd="3" destOrd="0" presId="urn:microsoft.com/office/officeart/2018/2/layout/IconVerticalSolidList"/>
    <dgm:cxn modelId="{ACDAA374-C8A6-483C-B6D4-663ABB65618B}" type="presParOf" srcId="{9EE55879-CA16-4699-89C1-84F3C6024362}" destId="{2C418F56-E996-4DBA-8E16-95E71A520C0C}" srcOrd="4" destOrd="0" presId="urn:microsoft.com/office/officeart/2018/2/layout/IconVerticalSolidList"/>
    <dgm:cxn modelId="{5193AA54-9AAB-4597-BFA7-3BF9F58A5D65}" type="presParOf" srcId="{2C418F56-E996-4DBA-8E16-95E71A520C0C}" destId="{1AF3FD1B-95F2-44B3-86E4-BE4275B5D796}" srcOrd="0" destOrd="0" presId="urn:microsoft.com/office/officeart/2018/2/layout/IconVerticalSolidList"/>
    <dgm:cxn modelId="{719FA0F6-38F1-4AE0-852E-8277EA417051}" type="presParOf" srcId="{2C418F56-E996-4DBA-8E16-95E71A520C0C}" destId="{46794963-9A36-4835-9FEE-40A8110EE86E}" srcOrd="1" destOrd="0" presId="urn:microsoft.com/office/officeart/2018/2/layout/IconVerticalSolidList"/>
    <dgm:cxn modelId="{629622B3-5803-4FE7-A4B6-2ACB924F9066}" type="presParOf" srcId="{2C418F56-E996-4DBA-8E16-95E71A520C0C}" destId="{D70E8A10-BC18-433C-AEAB-DBAB495E843D}" srcOrd="2" destOrd="0" presId="urn:microsoft.com/office/officeart/2018/2/layout/IconVerticalSolidList"/>
    <dgm:cxn modelId="{ABB1ED38-4B9D-42CC-A46C-F24C3AAB4E52}" type="presParOf" srcId="{2C418F56-E996-4DBA-8E16-95E71A520C0C}" destId="{84E93116-522E-4ED3-9BBC-9B28EF49AC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4348E2-429A-470F-A0A8-BA9AF5F58CE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FF378D-5480-43BA-91B4-E80E765D62C5}">
      <dgm:prSet/>
      <dgm:spPr/>
      <dgm:t>
        <a:bodyPr/>
        <a:lstStyle/>
        <a:p>
          <a:r>
            <a:rPr lang="en-US"/>
            <a:t>People often say the opposite to be funny or sarcastic.</a:t>
          </a:r>
        </a:p>
      </dgm:t>
    </dgm:pt>
    <dgm:pt modelId="{85C942AB-2AC2-43EE-9BF4-5F80E0506BF6}" type="parTrans" cxnId="{3D4179F3-AC04-4224-89CB-89AA2666204F}">
      <dgm:prSet/>
      <dgm:spPr/>
      <dgm:t>
        <a:bodyPr/>
        <a:lstStyle/>
        <a:p>
          <a:endParaRPr lang="en-US"/>
        </a:p>
      </dgm:t>
    </dgm:pt>
    <dgm:pt modelId="{5F4D2A50-CF0C-4658-B3C7-E73376A01112}" type="sibTrans" cxnId="{3D4179F3-AC04-4224-89CB-89AA2666204F}">
      <dgm:prSet/>
      <dgm:spPr/>
      <dgm:t>
        <a:bodyPr/>
        <a:lstStyle/>
        <a:p>
          <a:endParaRPr lang="en-US"/>
        </a:p>
      </dgm:t>
    </dgm:pt>
    <dgm:pt modelId="{71687290-579E-4B2E-8413-05679F895DBE}">
      <dgm:prSet/>
      <dgm:spPr/>
      <dgm:t>
        <a:bodyPr/>
        <a:lstStyle/>
        <a:p>
          <a:r>
            <a:rPr lang="en-US"/>
            <a:t>Example: “Great, another Monday!” (really means they don’t like Mondays).</a:t>
          </a:r>
        </a:p>
      </dgm:t>
    </dgm:pt>
    <dgm:pt modelId="{BBD7E819-1684-4B04-8ED7-033F1AF9A6F1}" type="parTrans" cxnId="{6AE37C40-E54A-487E-BF94-400EE7D48A41}">
      <dgm:prSet/>
      <dgm:spPr/>
      <dgm:t>
        <a:bodyPr/>
        <a:lstStyle/>
        <a:p>
          <a:endParaRPr lang="en-US"/>
        </a:p>
      </dgm:t>
    </dgm:pt>
    <dgm:pt modelId="{C5F661D6-0BA3-4ADF-B530-770145BA1E21}" type="sibTrans" cxnId="{6AE37C40-E54A-487E-BF94-400EE7D48A41}">
      <dgm:prSet/>
      <dgm:spPr/>
      <dgm:t>
        <a:bodyPr/>
        <a:lstStyle/>
        <a:p>
          <a:endParaRPr lang="en-US"/>
        </a:p>
      </dgm:t>
    </dgm:pt>
    <dgm:pt modelId="{E5293863-D6BF-418F-960C-D26DDB6606AC}">
      <dgm:prSet/>
      <dgm:spPr/>
      <dgm:t>
        <a:bodyPr/>
        <a:lstStyle/>
        <a:p>
          <a:r>
            <a:rPr lang="en-US"/>
            <a:t>Computers usually take things literally and miss the joke.</a:t>
          </a:r>
        </a:p>
      </dgm:t>
    </dgm:pt>
    <dgm:pt modelId="{65D4A679-65DA-4CA2-B02F-AACB8ADC211D}" type="parTrans" cxnId="{0022A2A6-9FE5-4302-9D5A-F429F6672EB6}">
      <dgm:prSet/>
      <dgm:spPr/>
      <dgm:t>
        <a:bodyPr/>
        <a:lstStyle/>
        <a:p>
          <a:endParaRPr lang="en-US"/>
        </a:p>
      </dgm:t>
    </dgm:pt>
    <dgm:pt modelId="{5E1605E1-0A0F-4D2F-BE49-1B6B6A5CAD9B}" type="sibTrans" cxnId="{0022A2A6-9FE5-4302-9D5A-F429F6672EB6}">
      <dgm:prSet/>
      <dgm:spPr/>
      <dgm:t>
        <a:bodyPr/>
        <a:lstStyle/>
        <a:p>
          <a:endParaRPr lang="en-US"/>
        </a:p>
      </dgm:t>
    </dgm:pt>
    <dgm:pt modelId="{368B5F67-1893-4EC1-AC89-877858D3C935}" type="pres">
      <dgm:prSet presAssocID="{8B4348E2-429A-470F-A0A8-BA9AF5F58CEC}" presName="root" presStyleCnt="0">
        <dgm:presLayoutVars>
          <dgm:dir/>
          <dgm:resizeHandles val="exact"/>
        </dgm:presLayoutVars>
      </dgm:prSet>
      <dgm:spPr/>
    </dgm:pt>
    <dgm:pt modelId="{A3ABA61B-6D0A-442F-A4B1-94768F93826D}" type="pres">
      <dgm:prSet presAssocID="{9CFF378D-5480-43BA-91B4-E80E765D62C5}" presName="compNode" presStyleCnt="0"/>
      <dgm:spPr/>
    </dgm:pt>
    <dgm:pt modelId="{445C2EB7-4465-4DE1-81C9-FCCA40F68EAD}" type="pres">
      <dgm:prSet presAssocID="{9CFF378D-5480-43BA-91B4-E80E765D62C5}" presName="bgRect" presStyleLbl="bgShp" presStyleIdx="0" presStyleCnt="3"/>
      <dgm:spPr/>
    </dgm:pt>
    <dgm:pt modelId="{5E260FDA-F7C7-4AD3-98C8-74C841B8336E}" type="pres">
      <dgm:prSet presAssocID="{9CFF378D-5480-43BA-91B4-E80E765D62C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 Face with Solid Fill"/>
        </a:ext>
      </dgm:extLst>
    </dgm:pt>
    <dgm:pt modelId="{08924DFC-611F-4E32-97A1-3783902DF24A}" type="pres">
      <dgm:prSet presAssocID="{9CFF378D-5480-43BA-91B4-E80E765D62C5}" presName="spaceRect" presStyleCnt="0"/>
      <dgm:spPr/>
    </dgm:pt>
    <dgm:pt modelId="{375293F8-5560-4233-9C39-C580C3AA621E}" type="pres">
      <dgm:prSet presAssocID="{9CFF378D-5480-43BA-91B4-E80E765D62C5}" presName="parTx" presStyleLbl="revTx" presStyleIdx="0" presStyleCnt="3">
        <dgm:presLayoutVars>
          <dgm:chMax val="0"/>
          <dgm:chPref val="0"/>
        </dgm:presLayoutVars>
      </dgm:prSet>
      <dgm:spPr/>
    </dgm:pt>
    <dgm:pt modelId="{F0FF6967-C88B-4D4E-B2ED-8A2CC704C571}" type="pres">
      <dgm:prSet presAssocID="{5F4D2A50-CF0C-4658-B3C7-E73376A01112}" presName="sibTrans" presStyleCnt="0"/>
      <dgm:spPr/>
    </dgm:pt>
    <dgm:pt modelId="{D54C97A2-B7A1-4BE4-929A-3F765B7E3F03}" type="pres">
      <dgm:prSet presAssocID="{71687290-579E-4B2E-8413-05679F895DBE}" presName="compNode" presStyleCnt="0"/>
      <dgm:spPr/>
    </dgm:pt>
    <dgm:pt modelId="{22BA3E81-D8E7-4153-A306-637E39F68719}" type="pres">
      <dgm:prSet presAssocID="{71687290-579E-4B2E-8413-05679F895DBE}" presName="bgRect" presStyleLbl="bgShp" presStyleIdx="1" presStyleCnt="3"/>
      <dgm:spPr/>
    </dgm:pt>
    <dgm:pt modelId="{7E5DBCF6-8663-46DE-9AFF-229968B5E5EE}" type="pres">
      <dgm:prSet presAssocID="{71687290-579E-4B2E-8413-05679F895DB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57C456E1-DE61-48C4-BE99-93B79FAF3393}" type="pres">
      <dgm:prSet presAssocID="{71687290-579E-4B2E-8413-05679F895DBE}" presName="spaceRect" presStyleCnt="0"/>
      <dgm:spPr/>
    </dgm:pt>
    <dgm:pt modelId="{82A044A8-B168-440E-A734-3ACCBB21B28D}" type="pres">
      <dgm:prSet presAssocID="{71687290-579E-4B2E-8413-05679F895DBE}" presName="parTx" presStyleLbl="revTx" presStyleIdx="1" presStyleCnt="3">
        <dgm:presLayoutVars>
          <dgm:chMax val="0"/>
          <dgm:chPref val="0"/>
        </dgm:presLayoutVars>
      </dgm:prSet>
      <dgm:spPr/>
    </dgm:pt>
    <dgm:pt modelId="{B4AC728C-9F7A-4D5E-8982-965D8B63395A}" type="pres">
      <dgm:prSet presAssocID="{C5F661D6-0BA3-4ADF-B530-770145BA1E21}" presName="sibTrans" presStyleCnt="0"/>
      <dgm:spPr/>
    </dgm:pt>
    <dgm:pt modelId="{1A8E304A-9ABD-48CE-81E0-401F5EA196B3}" type="pres">
      <dgm:prSet presAssocID="{E5293863-D6BF-418F-960C-D26DDB6606AC}" presName="compNode" presStyleCnt="0"/>
      <dgm:spPr/>
    </dgm:pt>
    <dgm:pt modelId="{0D9CFD1D-45F6-4907-A3B7-8C0C3BACD135}" type="pres">
      <dgm:prSet presAssocID="{E5293863-D6BF-418F-960C-D26DDB6606AC}" presName="bgRect" presStyleLbl="bgShp" presStyleIdx="2" presStyleCnt="3"/>
      <dgm:spPr/>
    </dgm:pt>
    <dgm:pt modelId="{B4DD2D5F-B886-40BF-9B00-198739276AE9}" type="pres">
      <dgm:prSet presAssocID="{E5293863-D6BF-418F-960C-D26DDB6606A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69D1C79-A98F-4205-AD7A-A01568D0EE0D}" type="pres">
      <dgm:prSet presAssocID="{E5293863-D6BF-418F-960C-D26DDB6606AC}" presName="spaceRect" presStyleCnt="0"/>
      <dgm:spPr/>
    </dgm:pt>
    <dgm:pt modelId="{D7BB41FE-A794-4B7D-970E-3038769CFFE9}" type="pres">
      <dgm:prSet presAssocID="{E5293863-D6BF-418F-960C-D26DDB6606A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AE37C40-E54A-487E-BF94-400EE7D48A41}" srcId="{8B4348E2-429A-470F-A0A8-BA9AF5F58CEC}" destId="{71687290-579E-4B2E-8413-05679F895DBE}" srcOrd="1" destOrd="0" parTransId="{BBD7E819-1684-4B04-8ED7-033F1AF9A6F1}" sibTransId="{C5F661D6-0BA3-4ADF-B530-770145BA1E21}"/>
    <dgm:cxn modelId="{3B161764-2663-4E75-ADF8-6D56ED655C80}" type="presOf" srcId="{9CFF378D-5480-43BA-91B4-E80E765D62C5}" destId="{375293F8-5560-4233-9C39-C580C3AA621E}" srcOrd="0" destOrd="0" presId="urn:microsoft.com/office/officeart/2018/2/layout/IconVerticalSolidList"/>
    <dgm:cxn modelId="{7246107D-2CFA-46DA-B2BF-B722D7F08350}" type="presOf" srcId="{8B4348E2-429A-470F-A0A8-BA9AF5F58CEC}" destId="{368B5F67-1893-4EC1-AC89-877858D3C935}" srcOrd="0" destOrd="0" presId="urn:microsoft.com/office/officeart/2018/2/layout/IconVerticalSolidList"/>
    <dgm:cxn modelId="{CF40098F-F2A6-4ECE-845A-C4FAA16DD071}" type="presOf" srcId="{E5293863-D6BF-418F-960C-D26DDB6606AC}" destId="{D7BB41FE-A794-4B7D-970E-3038769CFFE9}" srcOrd="0" destOrd="0" presId="urn:microsoft.com/office/officeart/2018/2/layout/IconVerticalSolidList"/>
    <dgm:cxn modelId="{0022A2A6-9FE5-4302-9D5A-F429F6672EB6}" srcId="{8B4348E2-429A-470F-A0A8-BA9AF5F58CEC}" destId="{E5293863-D6BF-418F-960C-D26DDB6606AC}" srcOrd="2" destOrd="0" parTransId="{65D4A679-65DA-4CA2-B02F-AACB8ADC211D}" sibTransId="{5E1605E1-0A0F-4D2F-BE49-1B6B6A5CAD9B}"/>
    <dgm:cxn modelId="{B3B86AE0-C0C9-430D-8305-4C0AA0AFBC20}" type="presOf" srcId="{71687290-579E-4B2E-8413-05679F895DBE}" destId="{82A044A8-B168-440E-A734-3ACCBB21B28D}" srcOrd="0" destOrd="0" presId="urn:microsoft.com/office/officeart/2018/2/layout/IconVerticalSolidList"/>
    <dgm:cxn modelId="{3D4179F3-AC04-4224-89CB-89AA2666204F}" srcId="{8B4348E2-429A-470F-A0A8-BA9AF5F58CEC}" destId="{9CFF378D-5480-43BA-91B4-E80E765D62C5}" srcOrd="0" destOrd="0" parTransId="{85C942AB-2AC2-43EE-9BF4-5F80E0506BF6}" sibTransId="{5F4D2A50-CF0C-4658-B3C7-E73376A01112}"/>
    <dgm:cxn modelId="{53C5B1DD-D531-49DE-981B-5280FE3E0386}" type="presParOf" srcId="{368B5F67-1893-4EC1-AC89-877858D3C935}" destId="{A3ABA61B-6D0A-442F-A4B1-94768F93826D}" srcOrd="0" destOrd="0" presId="urn:microsoft.com/office/officeart/2018/2/layout/IconVerticalSolidList"/>
    <dgm:cxn modelId="{4B65DB52-994E-4BB8-9C39-11752935493D}" type="presParOf" srcId="{A3ABA61B-6D0A-442F-A4B1-94768F93826D}" destId="{445C2EB7-4465-4DE1-81C9-FCCA40F68EAD}" srcOrd="0" destOrd="0" presId="urn:microsoft.com/office/officeart/2018/2/layout/IconVerticalSolidList"/>
    <dgm:cxn modelId="{8126D883-C907-459C-B820-5532A07DD944}" type="presParOf" srcId="{A3ABA61B-6D0A-442F-A4B1-94768F93826D}" destId="{5E260FDA-F7C7-4AD3-98C8-74C841B8336E}" srcOrd="1" destOrd="0" presId="urn:microsoft.com/office/officeart/2018/2/layout/IconVerticalSolidList"/>
    <dgm:cxn modelId="{0D09206E-F510-4E14-9810-7AFB1DB28C5B}" type="presParOf" srcId="{A3ABA61B-6D0A-442F-A4B1-94768F93826D}" destId="{08924DFC-611F-4E32-97A1-3783902DF24A}" srcOrd="2" destOrd="0" presId="urn:microsoft.com/office/officeart/2018/2/layout/IconVerticalSolidList"/>
    <dgm:cxn modelId="{85BF94EB-D58D-4E9B-B027-5A373F8D02FF}" type="presParOf" srcId="{A3ABA61B-6D0A-442F-A4B1-94768F93826D}" destId="{375293F8-5560-4233-9C39-C580C3AA621E}" srcOrd="3" destOrd="0" presId="urn:microsoft.com/office/officeart/2018/2/layout/IconVerticalSolidList"/>
    <dgm:cxn modelId="{B9E1C015-A3CE-4035-94FB-04449589AD76}" type="presParOf" srcId="{368B5F67-1893-4EC1-AC89-877858D3C935}" destId="{F0FF6967-C88B-4D4E-B2ED-8A2CC704C571}" srcOrd="1" destOrd="0" presId="urn:microsoft.com/office/officeart/2018/2/layout/IconVerticalSolidList"/>
    <dgm:cxn modelId="{6203D61A-27CD-49EE-A43E-621D20DA68F9}" type="presParOf" srcId="{368B5F67-1893-4EC1-AC89-877858D3C935}" destId="{D54C97A2-B7A1-4BE4-929A-3F765B7E3F03}" srcOrd="2" destOrd="0" presId="urn:microsoft.com/office/officeart/2018/2/layout/IconVerticalSolidList"/>
    <dgm:cxn modelId="{35C662AF-FF20-4BFC-B8FD-6800308DECEC}" type="presParOf" srcId="{D54C97A2-B7A1-4BE4-929A-3F765B7E3F03}" destId="{22BA3E81-D8E7-4153-A306-637E39F68719}" srcOrd="0" destOrd="0" presId="urn:microsoft.com/office/officeart/2018/2/layout/IconVerticalSolidList"/>
    <dgm:cxn modelId="{B3B2E394-77D6-4202-9551-7FDEFD3DA796}" type="presParOf" srcId="{D54C97A2-B7A1-4BE4-929A-3F765B7E3F03}" destId="{7E5DBCF6-8663-46DE-9AFF-229968B5E5EE}" srcOrd="1" destOrd="0" presId="urn:microsoft.com/office/officeart/2018/2/layout/IconVerticalSolidList"/>
    <dgm:cxn modelId="{341FFC20-36EC-404C-9E77-04BBFD13BF6D}" type="presParOf" srcId="{D54C97A2-B7A1-4BE4-929A-3F765B7E3F03}" destId="{57C456E1-DE61-48C4-BE99-93B79FAF3393}" srcOrd="2" destOrd="0" presId="urn:microsoft.com/office/officeart/2018/2/layout/IconVerticalSolidList"/>
    <dgm:cxn modelId="{4751BF7C-6929-41D3-A813-5E303EB86524}" type="presParOf" srcId="{D54C97A2-B7A1-4BE4-929A-3F765B7E3F03}" destId="{82A044A8-B168-440E-A734-3ACCBB21B28D}" srcOrd="3" destOrd="0" presId="urn:microsoft.com/office/officeart/2018/2/layout/IconVerticalSolidList"/>
    <dgm:cxn modelId="{EC1A05F5-D4FD-4045-BC91-9C70FB566B9C}" type="presParOf" srcId="{368B5F67-1893-4EC1-AC89-877858D3C935}" destId="{B4AC728C-9F7A-4D5E-8982-965D8B63395A}" srcOrd="3" destOrd="0" presId="urn:microsoft.com/office/officeart/2018/2/layout/IconVerticalSolidList"/>
    <dgm:cxn modelId="{2530780F-2145-4291-9036-27A117DF3DCA}" type="presParOf" srcId="{368B5F67-1893-4EC1-AC89-877858D3C935}" destId="{1A8E304A-9ABD-48CE-81E0-401F5EA196B3}" srcOrd="4" destOrd="0" presId="urn:microsoft.com/office/officeart/2018/2/layout/IconVerticalSolidList"/>
    <dgm:cxn modelId="{1F509F11-48CD-448F-87B4-65E3DE91BC62}" type="presParOf" srcId="{1A8E304A-9ABD-48CE-81E0-401F5EA196B3}" destId="{0D9CFD1D-45F6-4907-A3B7-8C0C3BACD135}" srcOrd="0" destOrd="0" presId="urn:microsoft.com/office/officeart/2018/2/layout/IconVerticalSolidList"/>
    <dgm:cxn modelId="{A9BBEE18-27C3-41F6-B10C-F0E104EC64DB}" type="presParOf" srcId="{1A8E304A-9ABD-48CE-81E0-401F5EA196B3}" destId="{B4DD2D5F-B886-40BF-9B00-198739276AE9}" srcOrd="1" destOrd="0" presId="urn:microsoft.com/office/officeart/2018/2/layout/IconVerticalSolidList"/>
    <dgm:cxn modelId="{5AD5F4A9-356E-4CDB-A4CC-DC46EFC6FD67}" type="presParOf" srcId="{1A8E304A-9ABD-48CE-81E0-401F5EA196B3}" destId="{E69D1C79-A98F-4205-AD7A-A01568D0EE0D}" srcOrd="2" destOrd="0" presId="urn:microsoft.com/office/officeart/2018/2/layout/IconVerticalSolidList"/>
    <dgm:cxn modelId="{25D6B9C3-639D-4C80-8D74-DFBB7BD4D5C5}" type="presParOf" srcId="{1A8E304A-9ABD-48CE-81E0-401F5EA196B3}" destId="{D7BB41FE-A794-4B7D-970E-3038769CFF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2C14C3-3FCC-47A8-905A-3C0565291D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8966F7A-A955-4E41-AB54-12335EDBC16C}">
      <dgm:prSet/>
      <dgm:spPr/>
      <dgm:t>
        <a:bodyPr/>
        <a:lstStyle/>
        <a:p>
          <a:r>
            <a:rPr lang="en-US"/>
            <a:t>Different languages have different rules and slang.</a:t>
          </a:r>
        </a:p>
      </dgm:t>
    </dgm:pt>
    <dgm:pt modelId="{8A304090-E0A0-4943-B341-E7B1ACA090BE}" type="parTrans" cxnId="{8949A5B7-5FB3-45B3-A10E-61DAB70F5687}">
      <dgm:prSet/>
      <dgm:spPr/>
      <dgm:t>
        <a:bodyPr/>
        <a:lstStyle/>
        <a:p>
          <a:endParaRPr lang="en-US"/>
        </a:p>
      </dgm:t>
    </dgm:pt>
    <dgm:pt modelId="{D1CE96A0-C869-4DA8-86FE-2EFE37A9D9BE}" type="sibTrans" cxnId="{8949A5B7-5FB3-45B3-A10E-61DAB70F5687}">
      <dgm:prSet/>
      <dgm:spPr/>
      <dgm:t>
        <a:bodyPr/>
        <a:lstStyle/>
        <a:p>
          <a:endParaRPr lang="en-US"/>
        </a:p>
      </dgm:t>
    </dgm:pt>
    <dgm:pt modelId="{E709070F-66BF-45D6-870E-FF28256AC337}">
      <dgm:prSet/>
      <dgm:spPr/>
      <dgm:t>
        <a:bodyPr/>
        <a:lstStyle/>
        <a:p>
          <a:r>
            <a:rPr lang="en-US"/>
            <a:t>Some languages don’t have enough data to train computers well.</a:t>
          </a:r>
        </a:p>
      </dgm:t>
    </dgm:pt>
    <dgm:pt modelId="{212C24F2-6847-4630-B03C-D636F6FF82CF}" type="parTrans" cxnId="{2FCE44C9-CC90-4864-8D1D-FD4C06472CB7}">
      <dgm:prSet/>
      <dgm:spPr/>
      <dgm:t>
        <a:bodyPr/>
        <a:lstStyle/>
        <a:p>
          <a:endParaRPr lang="en-US"/>
        </a:p>
      </dgm:t>
    </dgm:pt>
    <dgm:pt modelId="{1A2A493D-7259-4650-90E9-C06471302071}" type="sibTrans" cxnId="{2FCE44C9-CC90-4864-8D1D-FD4C06472CB7}">
      <dgm:prSet/>
      <dgm:spPr/>
      <dgm:t>
        <a:bodyPr/>
        <a:lstStyle/>
        <a:p>
          <a:endParaRPr lang="en-US"/>
        </a:p>
      </dgm:t>
    </dgm:pt>
    <dgm:pt modelId="{4565346A-3D32-4DB7-ACEA-EE4132FC2681}">
      <dgm:prSet/>
      <dgm:spPr/>
      <dgm:t>
        <a:bodyPr/>
        <a:lstStyle/>
        <a:p>
          <a:r>
            <a:rPr lang="en-US"/>
            <a:t>Hard to make one system work for all languages.</a:t>
          </a:r>
        </a:p>
      </dgm:t>
    </dgm:pt>
    <dgm:pt modelId="{7EBDCEDC-208C-4278-9D6F-2108F9428055}" type="parTrans" cxnId="{27CC5383-3010-4EF3-9942-415AC37D7B73}">
      <dgm:prSet/>
      <dgm:spPr/>
      <dgm:t>
        <a:bodyPr/>
        <a:lstStyle/>
        <a:p>
          <a:endParaRPr lang="en-US"/>
        </a:p>
      </dgm:t>
    </dgm:pt>
    <dgm:pt modelId="{E59B19AC-92F0-43FA-B75D-3EE7F71009D6}" type="sibTrans" cxnId="{27CC5383-3010-4EF3-9942-415AC37D7B73}">
      <dgm:prSet/>
      <dgm:spPr/>
      <dgm:t>
        <a:bodyPr/>
        <a:lstStyle/>
        <a:p>
          <a:endParaRPr lang="en-US"/>
        </a:p>
      </dgm:t>
    </dgm:pt>
    <dgm:pt modelId="{6959B37D-A97E-424B-A34E-6F1AF29C5A39}" type="pres">
      <dgm:prSet presAssocID="{E72C14C3-3FCC-47A8-905A-3C0565291D0B}" presName="root" presStyleCnt="0">
        <dgm:presLayoutVars>
          <dgm:dir/>
          <dgm:resizeHandles val="exact"/>
        </dgm:presLayoutVars>
      </dgm:prSet>
      <dgm:spPr/>
    </dgm:pt>
    <dgm:pt modelId="{586F6A56-22AF-4075-B218-29912405005D}" type="pres">
      <dgm:prSet presAssocID="{F8966F7A-A955-4E41-AB54-12335EDBC16C}" presName="compNode" presStyleCnt="0"/>
      <dgm:spPr/>
    </dgm:pt>
    <dgm:pt modelId="{5A8D778C-B2E5-4B3C-B078-E938B04B6AFA}" type="pres">
      <dgm:prSet presAssocID="{F8966F7A-A955-4E41-AB54-12335EDBC16C}" presName="bgRect" presStyleLbl="bgShp" presStyleIdx="0" presStyleCnt="3"/>
      <dgm:spPr/>
    </dgm:pt>
    <dgm:pt modelId="{73055CB7-9D65-485B-8FCF-27C5C238BE37}" type="pres">
      <dgm:prSet presAssocID="{F8966F7A-A955-4E41-AB54-12335EDBC16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C6832D1B-D300-41E0-A6D0-D360A10AB142}" type="pres">
      <dgm:prSet presAssocID="{F8966F7A-A955-4E41-AB54-12335EDBC16C}" presName="spaceRect" presStyleCnt="0"/>
      <dgm:spPr/>
    </dgm:pt>
    <dgm:pt modelId="{C0B07EBB-6117-4C82-8672-CC242E2DC248}" type="pres">
      <dgm:prSet presAssocID="{F8966F7A-A955-4E41-AB54-12335EDBC16C}" presName="parTx" presStyleLbl="revTx" presStyleIdx="0" presStyleCnt="3">
        <dgm:presLayoutVars>
          <dgm:chMax val="0"/>
          <dgm:chPref val="0"/>
        </dgm:presLayoutVars>
      </dgm:prSet>
      <dgm:spPr/>
    </dgm:pt>
    <dgm:pt modelId="{31DDB634-C50C-4818-86A1-FCF418F62B70}" type="pres">
      <dgm:prSet presAssocID="{D1CE96A0-C869-4DA8-86FE-2EFE37A9D9BE}" presName="sibTrans" presStyleCnt="0"/>
      <dgm:spPr/>
    </dgm:pt>
    <dgm:pt modelId="{8BBB84A4-39DD-417F-93B7-FBEF835EA8E5}" type="pres">
      <dgm:prSet presAssocID="{E709070F-66BF-45D6-870E-FF28256AC337}" presName="compNode" presStyleCnt="0"/>
      <dgm:spPr/>
    </dgm:pt>
    <dgm:pt modelId="{F4FA2424-4420-402A-86AA-97FB2EFEA818}" type="pres">
      <dgm:prSet presAssocID="{E709070F-66BF-45D6-870E-FF28256AC337}" presName="bgRect" presStyleLbl="bgShp" presStyleIdx="1" presStyleCnt="3"/>
      <dgm:spPr/>
    </dgm:pt>
    <dgm:pt modelId="{443F4DF4-86B5-41EC-AAE4-8F8E2A4FDF5C}" type="pres">
      <dgm:prSet presAssocID="{E709070F-66BF-45D6-870E-FF28256AC33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CD58CBC-79F3-4C77-8846-C3FE8116C59C}" type="pres">
      <dgm:prSet presAssocID="{E709070F-66BF-45D6-870E-FF28256AC337}" presName="spaceRect" presStyleCnt="0"/>
      <dgm:spPr/>
    </dgm:pt>
    <dgm:pt modelId="{7328C468-6CBC-4EF7-BE26-91EAD4092988}" type="pres">
      <dgm:prSet presAssocID="{E709070F-66BF-45D6-870E-FF28256AC337}" presName="parTx" presStyleLbl="revTx" presStyleIdx="1" presStyleCnt="3">
        <dgm:presLayoutVars>
          <dgm:chMax val="0"/>
          <dgm:chPref val="0"/>
        </dgm:presLayoutVars>
      </dgm:prSet>
      <dgm:spPr/>
    </dgm:pt>
    <dgm:pt modelId="{FBF13233-11EA-4CAC-8C1D-7A9883BD06EF}" type="pres">
      <dgm:prSet presAssocID="{1A2A493D-7259-4650-90E9-C06471302071}" presName="sibTrans" presStyleCnt="0"/>
      <dgm:spPr/>
    </dgm:pt>
    <dgm:pt modelId="{FF949AE1-DAE1-4D95-BAB7-DDFDA8EB0E38}" type="pres">
      <dgm:prSet presAssocID="{4565346A-3D32-4DB7-ACEA-EE4132FC2681}" presName="compNode" presStyleCnt="0"/>
      <dgm:spPr/>
    </dgm:pt>
    <dgm:pt modelId="{F92800AC-D320-4B69-8C89-D1BA9F0FE327}" type="pres">
      <dgm:prSet presAssocID="{4565346A-3D32-4DB7-ACEA-EE4132FC2681}" presName="bgRect" presStyleLbl="bgShp" presStyleIdx="2" presStyleCnt="3"/>
      <dgm:spPr/>
    </dgm:pt>
    <dgm:pt modelId="{725BA19D-B50B-4005-A8A3-C4407627C2C7}" type="pres">
      <dgm:prSet presAssocID="{4565346A-3D32-4DB7-ACEA-EE4132FC268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2B10276-B7C7-4C7A-B2D4-A7A56D4AADBD}" type="pres">
      <dgm:prSet presAssocID="{4565346A-3D32-4DB7-ACEA-EE4132FC2681}" presName="spaceRect" presStyleCnt="0"/>
      <dgm:spPr/>
    </dgm:pt>
    <dgm:pt modelId="{B71D8BEA-62CF-442F-9021-BFC18247E5D7}" type="pres">
      <dgm:prSet presAssocID="{4565346A-3D32-4DB7-ACEA-EE4132FC268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2F2A619-74FC-4094-B67D-B0DF2AA30563}" type="presOf" srcId="{F8966F7A-A955-4E41-AB54-12335EDBC16C}" destId="{C0B07EBB-6117-4C82-8672-CC242E2DC248}" srcOrd="0" destOrd="0" presId="urn:microsoft.com/office/officeart/2018/2/layout/IconVerticalSolidList"/>
    <dgm:cxn modelId="{EEA2FC30-F126-425F-A393-3634AF9353F3}" type="presOf" srcId="{E72C14C3-3FCC-47A8-905A-3C0565291D0B}" destId="{6959B37D-A97E-424B-A34E-6F1AF29C5A39}" srcOrd="0" destOrd="0" presId="urn:microsoft.com/office/officeart/2018/2/layout/IconVerticalSolidList"/>
    <dgm:cxn modelId="{58C74671-A89A-4FE6-8F9C-506F6B66A73E}" type="presOf" srcId="{4565346A-3D32-4DB7-ACEA-EE4132FC2681}" destId="{B71D8BEA-62CF-442F-9021-BFC18247E5D7}" srcOrd="0" destOrd="0" presId="urn:microsoft.com/office/officeart/2018/2/layout/IconVerticalSolidList"/>
    <dgm:cxn modelId="{27CC5383-3010-4EF3-9942-415AC37D7B73}" srcId="{E72C14C3-3FCC-47A8-905A-3C0565291D0B}" destId="{4565346A-3D32-4DB7-ACEA-EE4132FC2681}" srcOrd="2" destOrd="0" parTransId="{7EBDCEDC-208C-4278-9D6F-2108F9428055}" sibTransId="{E59B19AC-92F0-43FA-B75D-3EE7F71009D6}"/>
    <dgm:cxn modelId="{148087B4-A1C9-4C92-B0CB-B018F2BC61D3}" type="presOf" srcId="{E709070F-66BF-45D6-870E-FF28256AC337}" destId="{7328C468-6CBC-4EF7-BE26-91EAD4092988}" srcOrd="0" destOrd="0" presId="urn:microsoft.com/office/officeart/2018/2/layout/IconVerticalSolidList"/>
    <dgm:cxn modelId="{8949A5B7-5FB3-45B3-A10E-61DAB70F5687}" srcId="{E72C14C3-3FCC-47A8-905A-3C0565291D0B}" destId="{F8966F7A-A955-4E41-AB54-12335EDBC16C}" srcOrd="0" destOrd="0" parTransId="{8A304090-E0A0-4943-B341-E7B1ACA090BE}" sibTransId="{D1CE96A0-C869-4DA8-86FE-2EFE37A9D9BE}"/>
    <dgm:cxn modelId="{2FCE44C9-CC90-4864-8D1D-FD4C06472CB7}" srcId="{E72C14C3-3FCC-47A8-905A-3C0565291D0B}" destId="{E709070F-66BF-45D6-870E-FF28256AC337}" srcOrd="1" destOrd="0" parTransId="{212C24F2-6847-4630-B03C-D636F6FF82CF}" sibTransId="{1A2A493D-7259-4650-90E9-C06471302071}"/>
    <dgm:cxn modelId="{5BEEADEE-C5A5-4C52-A741-9727C451417F}" type="presParOf" srcId="{6959B37D-A97E-424B-A34E-6F1AF29C5A39}" destId="{586F6A56-22AF-4075-B218-29912405005D}" srcOrd="0" destOrd="0" presId="urn:microsoft.com/office/officeart/2018/2/layout/IconVerticalSolidList"/>
    <dgm:cxn modelId="{1984E655-DCD0-42E4-9020-9C059BCBC49C}" type="presParOf" srcId="{586F6A56-22AF-4075-B218-29912405005D}" destId="{5A8D778C-B2E5-4B3C-B078-E938B04B6AFA}" srcOrd="0" destOrd="0" presId="urn:microsoft.com/office/officeart/2018/2/layout/IconVerticalSolidList"/>
    <dgm:cxn modelId="{FB9BE84F-DBE2-42EE-A48F-9AB23E10A95E}" type="presParOf" srcId="{586F6A56-22AF-4075-B218-29912405005D}" destId="{73055CB7-9D65-485B-8FCF-27C5C238BE37}" srcOrd="1" destOrd="0" presId="urn:microsoft.com/office/officeart/2018/2/layout/IconVerticalSolidList"/>
    <dgm:cxn modelId="{9ECC1F81-0AE5-4154-8AAC-3B5C6C4B45B8}" type="presParOf" srcId="{586F6A56-22AF-4075-B218-29912405005D}" destId="{C6832D1B-D300-41E0-A6D0-D360A10AB142}" srcOrd="2" destOrd="0" presId="urn:microsoft.com/office/officeart/2018/2/layout/IconVerticalSolidList"/>
    <dgm:cxn modelId="{6A64BB7A-17AB-48CA-9766-27BC77E79F39}" type="presParOf" srcId="{586F6A56-22AF-4075-B218-29912405005D}" destId="{C0B07EBB-6117-4C82-8672-CC242E2DC248}" srcOrd="3" destOrd="0" presId="urn:microsoft.com/office/officeart/2018/2/layout/IconVerticalSolidList"/>
    <dgm:cxn modelId="{CC6E9FE6-97BB-4372-A3E6-ABCC67343BD5}" type="presParOf" srcId="{6959B37D-A97E-424B-A34E-6F1AF29C5A39}" destId="{31DDB634-C50C-4818-86A1-FCF418F62B70}" srcOrd="1" destOrd="0" presId="urn:microsoft.com/office/officeart/2018/2/layout/IconVerticalSolidList"/>
    <dgm:cxn modelId="{A2EDEDB3-4D2F-4D7E-9F65-04F316622706}" type="presParOf" srcId="{6959B37D-A97E-424B-A34E-6F1AF29C5A39}" destId="{8BBB84A4-39DD-417F-93B7-FBEF835EA8E5}" srcOrd="2" destOrd="0" presId="urn:microsoft.com/office/officeart/2018/2/layout/IconVerticalSolidList"/>
    <dgm:cxn modelId="{CC1A89B6-738E-40D7-A104-B3983D3DC056}" type="presParOf" srcId="{8BBB84A4-39DD-417F-93B7-FBEF835EA8E5}" destId="{F4FA2424-4420-402A-86AA-97FB2EFEA818}" srcOrd="0" destOrd="0" presId="urn:microsoft.com/office/officeart/2018/2/layout/IconVerticalSolidList"/>
    <dgm:cxn modelId="{CDFE9F67-39E7-4445-B953-EF5BBB57A692}" type="presParOf" srcId="{8BBB84A4-39DD-417F-93B7-FBEF835EA8E5}" destId="{443F4DF4-86B5-41EC-AAE4-8F8E2A4FDF5C}" srcOrd="1" destOrd="0" presId="urn:microsoft.com/office/officeart/2018/2/layout/IconVerticalSolidList"/>
    <dgm:cxn modelId="{41D5C6B0-0372-446C-8B7E-CD14F9199061}" type="presParOf" srcId="{8BBB84A4-39DD-417F-93B7-FBEF835EA8E5}" destId="{4CD58CBC-79F3-4C77-8846-C3FE8116C59C}" srcOrd="2" destOrd="0" presId="urn:microsoft.com/office/officeart/2018/2/layout/IconVerticalSolidList"/>
    <dgm:cxn modelId="{D4A6711A-320E-4DC0-B236-046BD273CCD2}" type="presParOf" srcId="{8BBB84A4-39DD-417F-93B7-FBEF835EA8E5}" destId="{7328C468-6CBC-4EF7-BE26-91EAD4092988}" srcOrd="3" destOrd="0" presId="urn:microsoft.com/office/officeart/2018/2/layout/IconVerticalSolidList"/>
    <dgm:cxn modelId="{2EF60A7A-E48B-4F38-917D-2F3C6A24EF08}" type="presParOf" srcId="{6959B37D-A97E-424B-A34E-6F1AF29C5A39}" destId="{FBF13233-11EA-4CAC-8C1D-7A9883BD06EF}" srcOrd="3" destOrd="0" presId="urn:microsoft.com/office/officeart/2018/2/layout/IconVerticalSolidList"/>
    <dgm:cxn modelId="{95C8ADC4-AC70-4BE9-9B4C-D8A3DDB06E78}" type="presParOf" srcId="{6959B37D-A97E-424B-A34E-6F1AF29C5A39}" destId="{FF949AE1-DAE1-4D95-BAB7-DDFDA8EB0E38}" srcOrd="4" destOrd="0" presId="urn:microsoft.com/office/officeart/2018/2/layout/IconVerticalSolidList"/>
    <dgm:cxn modelId="{2801344C-2CC4-4B5F-BEE7-3557F04D857E}" type="presParOf" srcId="{FF949AE1-DAE1-4D95-BAB7-DDFDA8EB0E38}" destId="{F92800AC-D320-4B69-8C89-D1BA9F0FE327}" srcOrd="0" destOrd="0" presId="urn:microsoft.com/office/officeart/2018/2/layout/IconVerticalSolidList"/>
    <dgm:cxn modelId="{FC4E700F-21E5-4C7C-99F4-5FD719D31287}" type="presParOf" srcId="{FF949AE1-DAE1-4D95-BAB7-DDFDA8EB0E38}" destId="{725BA19D-B50B-4005-A8A3-C4407627C2C7}" srcOrd="1" destOrd="0" presId="urn:microsoft.com/office/officeart/2018/2/layout/IconVerticalSolidList"/>
    <dgm:cxn modelId="{19B15640-F68F-42F3-B41B-8C232404D5B8}" type="presParOf" srcId="{FF949AE1-DAE1-4D95-BAB7-DDFDA8EB0E38}" destId="{92B10276-B7C7-4C7A-B2D4-A7A56D4AADBD}" srcOrd="2" destOrd="0" presId="urn:microsoft.com/office/officeart/2018/2/layout/IconVerticalSolidList"/>
    <dgm:cxn modelId="{FB5FDA1B-AF84-49AF-A2F1-7E5D86B6324A}" type="presParOf" srcId="{FF949AE1-DAE1-4D95-BAB7-DDFDA8EB0E38}" destId="{B71D8BEA-62CF-442F-9021-BFC18247E5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C7CE4E-73AA-451B-9538-2209AC14C30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CA8B932-CABA-44D9-8CAD-63263193CA7B}">
      <dgm:prSet/>
      <dgm:spPr/>
      <dgm:t>
        <a:bodyPr/>
        <a:lstStyle/>
        <a:p>
          <a:r>
            <a:rPr lang="en-US"/>
            <a:t>umans use everyday knowledge to understand sentences.</a:t>
          </a:r>
        </a:p>
      </dgm:t>
    </dgm:pt>
    <dgm:pt modelId="{1A63B6DD-CA3B-4DCF-AE05-3DAAADDE586C}" type="parTrans" cxnId="{45FF9090-035B-47F3-A78F-615A5897EFA3}">
      <dgm:prSet/>
      <dgm:spPr/>
      <dgm:t>
        <a:bodyPr/>
        <a:lstStyle/>
        <a:p>
          <a:endParaRPr lang="en-US"/>
        </a:p>
      </dgm:t>
    </dgm:pt>
    <dgm:pt modelId="{94998152-B5AE-4FDA-ADD0-4AE024DE3A8B}" type="sibTrans" cxnId="{45FF9090-035B-47F3-A78F-615A5897EFA3}">
      <dgm:prSet/>
      <dgm:spPr/>
      <dgm:t>
        <a:bodyPr/>
        <a:lstStyle/>
        <a:p>
          <a:endParaRPr lang="en-US"/>
        </a:p>
      </dgm:t>
    </dgm:pt>
    <dgm:pt modelId="{645C7BEF-6CAB-4640-8AC2-B8F6B6C30A40}">
      <dgm:prSet/>
      <dgm:spPr/>
      <dgm:t>
        <a:bodyPr/>
        <a:lstStyle/>
        <a:p>
          <a:r>
            <a:rPr lang="en-US"/>
            <a:t>Example: “The trophy didn’t fit because it was too big.” – We know “it” is the trophy.</a:t>
          </a:r>
        </a:p>
      </dgm:t>
    </dgm:pt>
    <dgm:pt modelId="{AEBFED64-FEEE-4DAB-B379-C51E86E0FDCE}" type="parTrans" cxnId="{1718FDAD-1CA6-45C0-B328-2713FFF22C0D}">
      <dgm:prSet/>
      <dgm:spPr/>
      <dgm:t>
        <a:bodyPr/>
        <a:lstStyle/>
        <a:p>
          <a:endParaRPr lang="en-US"/>
        </a:p>
      </dgm:t>
    </dgm:pt>
    <dgm:pt modelId="{2BB35FCF-A338-4288-8A22-53E0D86A940D}" type="sibTrans" cxnId="{1718FDAD-1CA6-45C0-B328-2713FFF22C0D}">
      <dgm:prSet/>
      <dgm:spPr/>
      <dgm:t>
        <a:bodyPr/>
        <a:lstStyle/>
        <a:p>
          <a:endParaRPr lang="en-US"/>
        </a:p>
      </dgm:t>
    </dgm:pt>
    <dgm:pt modelId="{D97A4DBA-E53F-4390-8630-75E1FF9BEC01}">
      <dgm:prSet/>
      <dgm:spPr/>
      <dgm:t>
        <a:bodyPr/>
        <a:lstStyle/>
        <a:p>
          <a:r>
            <a:rPr lang="en-US"/>
            <a:t>Computers often get confused without this knowledge.</a:t>
          </a:r>
        </a:p>
      </dgm:t>
    </dgm:pt>
    <dgm:pt modelId="{3C49A768-12D5-4D2A-8B3E-CB1A822B1414}" type="parTrans" cxnId="{1D2ABF86-9F2F-4CEE-BB48-7ED74C61C0F1}">
      <dgm:prSet/>
      <dgm:spPr/>
      <dgm:t>
        <a:bodyPr/>
        <a:lstStyle/>
        <a:p>
          <a:endParaRPr lang="en-US"/>
        </a:p>
      </dgm:t>
    </dgm:pt>
    <dgm:pt modelId="{855B745D-D7BA-461E-8BC6-597561646412}" type="sibTrans" cxnId="{1D2ABF86-9F2F-4CEE-BB48-7ED74C61C0F1}">
      <dgm:prSet/>
      <dgm:spPr/>
      <dgm:t>
        <a:bodyPr/>
        <a:lstStyle/>
        <a:p>
          <a:endParaRPr lang="en-US"/>
        </a:p>
      </dgm:t>
    </dgm:pt>
    <dgm:pt modelId="{6A4B13ED-13BC-44E8-A3B4-4EAD0B08E3AF}" type="pres">
      <dgm:prSet presAssocID="{C8C7CE4E-73AA-451B-9538-2209AC14C30C}" presName="root" presStyleCnt="0">
        <dgm:presLayoutVars>
          <dgm:dir/>
          <dgm:resizeHandles val="exact"/>
        </dgm:presLayoutVars>
      </dgm:prSet>
      <dgm:spPr/>
    </dgm:pt>
    <dgm:pt modelId="{94F36066-4E25-42CA-9100-83CA57634887}" type="pres">
      <dgm:prSet presAssocID="{6CA8B932-CABA-44D9-8CAD-63263193CA7B}" presName="compNode" presStyleCnt="0"/>
      <dgm:spPr/>
    </dgm:pt>
    <dgm:pt modelId="{C5466EAC-38B4-42E0-A90B-87F2FF5F9265}" type="pres">
      <dgm:prSet presAssocID="{6CA8B932-CABA-44D9-8CAD-63263193CA7B}" presName="bgRect" presStyleLbl="bgShp" presStyleIdx="0" presStyleCnt="3"/>
      <dgm:spPr/>
    </dgm:pt>
    <dgm:pt modelId="{4CE382F8-FA69-4827-913E-EDAF3CF51C05}" type="pres">
      <dgm:prSet presAssocID="{6CA8B932-CABA-44D9-8CAD-63263193CA7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DC57A1A6-9BC0-40DF-8019-C48F8B731521}" type="pres">
      <dgm:prSet presAssocID="{6CA8B932-CABA-44D9-8CAD-63263193CA7B}" presName="spaceRect" presStyleCnt="0"/>
      <dgm:spPr/>
    </dgm:pt>
    <dgm:pt modelId="{CCF89FFA-E6E1-40BC-99C7-38CA3E197D9E}" type="pres">
      <dgm:prSet presAssocID="{6CA8B932-CABA-44D9-8CAD-63263193CA7B}" presName="parTx" presStyleLbl="revTx" presStyleIdx="0" presStyleCnt="3">
        <dgm:presLayoutVars>
          <dgm:chMax val="0"/>
          <dgm:chPref val="0"/>
        </dgm:presLayoutVars>
      </dgm:prSet>
      <dgm:spPr/>
    </dgm:pt>
    <dgm:pt modelId="{B9E98432-12D7-4A3E-B81E-F5C0E23D89C0}" type="pres">
      <dgm:prSet presAssocID="{94998152-B5AE-4FDA-ADD0-4AE024DE3A8B}" presName="sibTrans" presStyleCnt="0"/>
      <dgm:spPr/>
    </dgm:pt>
    <dgm:pt modelId="{48632C10-D688-4270-B3E8-A216DC3A710B}" type="pres">
      <dgm:prSet presAssocID="{645C7BEF-6CAB-4640-8AC2-B8F6B6C30A40}" presName="compNode" presStyleCnt="0"/>
      <dgm:spPr/>
    </dgm:pt>
    <dgm:pt modelId="{29F94AB4-8291-4001-AD0A-6A18A2EA166B}" type="pres">
      <dgm:prSet presAssocID="{645C7BEF-6CAB-4640-8AC2-B8F6B6C30A40}" presName="bgRect" presStyleLbl="bgShp" presStyleIdx="1" presStyleCnt="3"/>
      <dgm:spPr/>
    </dgm:pt>
    <dgm:pt modelId="{B94E4579-F15C-4D83-8A78-962BF991E986}" type="pres">
      <dgm:prSet presAssocID="{645C7BEF-6CAB-4640-8AC2-B8F6B6C30A4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5D89F9EE-1299-4325-8883-F239DC63ED03}" type="pres">
      <dgm:prSet presAssocID="{645C7BEF-6CAB-4640-8AC2-B8F6B6C30A40}" presName="spaceRect" presStyleCnt="0"/>
      <dgm:spPr/>
    </dgm:pt>
    <dgm:pt modelId="{8E47A25F-6294-46E3-A71F-33D761AF4981}" type="pres">
      <dgm:prSet presAssocID="{645C7BEF-6CAB-4640-8AC2-B8F6B6C30A40}" presName="parTx" presStyleLbl="revTx" presStyleIdx="1" presStyleCnt="3">
        <dgm:presLayoutVars>
          <dgm:chMax val="0"/>
          <dgm:chPref val="0"/>
        </dgm:presLayoutVars>
      </dgm:prSet>
      <dgm:spPr/>
    </dgm:pt>
    <dgm:pt modelId="{AE1AC9E7-003C-4E2E-B764-206824473664}" type="pres">
      <dgm:prSet presAssocID="{2BB35FCF-A338-4288-8A22-53E0D86A940D}" presName="sibTrans" presStyleCnt="0"/>
      <dgm:spPr/>
    </dgm:pt>
    <dgm:pt modelId="{5D54D244-9DD5-458D-BA35-8D9E8E10BEE1}" type="pres">
      <dgm:prSet presAssocID="{D97A4DBA-E53F-4390-8630-75E1FF9BEC01}" presName="compNode" presStyleCnt="0"/>
      <dgm:spPr/>
    </dgm:pt>
    <dgm:pt modelId="{2EA6C478-D0EC-4AA9-B9D9-31E049EA0997}" type="pres">
      <dgm:prSet presAssocID="{D97A4DBA-E53F-4390-8630-75E1FF9BEC01}" presName="bgRect" presStyleLbl="bgShp" presStyleIdx="2" presStyleCnt="3"/>
      <dgm:spPr/>
    </dgm:pt>
    <dgm:pt modelId="{3EB97266-523D-433C-8B48-91BBAA4F16A0}" type="pres">
      <dgm:prSet presAssocID="{D97A4DBA-E53F-4390-8630-75E1FF9BEC0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720CCDE-607E-48F3-B354-7F23D134F528}" type="pres">
      <dgm:prSet presAssocID="{D97A4DBA-E53F-4390-8630-75E1FF9BEC01}" presName="spaceRect" presStyleCnt="0"/>
      <dgm:spPr/>
    </dgm:pt>
    <dgm:pt modelId="{83A5171E-173C-49BA-8A77-1CC844A90FB3}" type="pres">
      <dgm:prSet presAssocID="{D97A4DBA-E53F-4390-8630-75E1FF9BEC0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F5A7401-57E2-41DF-BF9E-AFC469FB6C2D}" type="presOf" srcId="{D97A4DBA-E53F-4390-8630-75E1FF9BEC01}" destId="{83A5171E-173C-49BA-8A77-1CC844A90FB3}" srcOrd="0" destOrd="0" presId="urn:microsoft.com/office/officeart/2018/2/layout/IconVerticalSolidList"/>
    <dgm:cxn modelId="{34497157-369C-4A56-9BE4-FD52ED952FC8}" type="presOf" srcId="{C8C7CE4E-73AA-451B-9538-2209AC14C30C}" destId="{6A4B13ED-13BC-44E8-A3B4-4EAD0B08E3AF}" srcOrd="0" destOrd="0" presId="urn:microsoft.com/office/officeart/2018/2/layout/IconVerticalSolidList"/>
    <dgm:cxn modelId="{F193367C-13D2-433B-9BDF-9DF92BE927EC}" type="presOf" srcId="{645C7BEF-6CAB-4640-8AC2-B8F6B6C30A40}" destId="{8E47A25F-6294-46E3-A71F-33D761AF4981}" srcOrd="0" destOrd="0" presId="urn:microsoft.com/office/officeart/2018/2/layout/IconVerticalSolidList"/>
    <dgm:cxn modelId="{1D2ABF86-9F2F-4CEE-BB48-7ED74C61C0F1}" srcId="{C8C7CE4E-73AA-451B-9538-2209AC14C30C}" destId="{D97A4DBA-E53F-4390-8630-75E1FF9BEC01}" srcOrd="2" destOrd="0" parTransId="{3C49A768-12D5-4D2A-8B3E-CB1A822B1414}" sibTransId="{855B745D-D7BA-461E-8BC6-597561646412}"/>
    <dgm:cxn modelId="{45FF9090-035B-47F3-A78F-615A5897EFA3}" srcId="{C8C7CE4E-73AA-451B-9538-2209AC14C30C}" destId="{6CA8B932-CABA-44D9-8CAD-63263193CA7B}" srcOrd="0" destOrd="0" parTransId="{1A63B6DD-CA3B-4DCF-AE05-3DAAADDE586C}" sibTransId="{94998152-B5AE-4FDA-ADD0-4AE024DE3A8B}"/>
    <dgm:cxn modelId="{1718FDAD-1CA6-45C0-B328-2713FFF22C0D}" srcId="{C8C7CE4E-73AA-451B-9538-2209AC14C30C}" destId="{645C7BEF-6CAB-4640-8AC2-B8F6B6C30A40}" srcOrd="1" destOrd="0" parTransId="{AEBFED64-FEEE-4DAB-B379-C51E86E0FDCE}" sibTransId="{2BB35FCF-A338-4288-8A22-53E0D86A940D}"/>
    <dgm:cxn modelId="{CD02F4C7-71E2-4A6E-B2C6-789CE286EBAC}" type="presOf" srcId="{6CA8B932-CABA-44D9-8CAD-63263193CA7B}" destId="{CCF89FFA-E6E1-40BC-99C7-38CA3E197D9E}" srcOrd="0" destOrd="0" presId="urn:microsoft.com/office/officeart/2018/2/layout/IconVerticalSolidList"/>
    <dgm:cxn modelId="{6F29C914-FE6F-4DB3-85A8-45F76EE30488}" type="presParOf" srcId="{6A4B13ED-13BC-44E8-A3B4-4EAD0B08E3AF}" destId="{94F36066-4E25-42CA-9100-83CA57634887}" srcOrd="0" destOrd="0" presId="urn:microsoft.com/office/officeart/2018/2/layout/IconVerticalSolidList"/>
    <dgm:cxn modelId="{3F45B5ED-D774-4DBE-A744-2569216EB7AA}" type="presParOf" srcId="{94F36066-4E25-42CA-9100-83CA57634887}" destId="{C5466EAC-38B4-42E0-A90B-87F2FF5F9265}" srcOrd="0" destOrd="0" presId="urn:microsoft.com/office/officeart/2018/2/layout/IconVerticalSolidList"/>
    <dgm:cxn modelId="{AEE031F2-0CC7-4F24-BDA1-CA58E8C2182D}" type="presParOf" srcId="{94F36066-4E25-42CA-9100-83CA57634887}" destId="{4CE382F8-FA69-4827-913E-EDAF3CF51C05}" srcOrd="1" destOrd="0" presId="urn:microsoft.com/office/officeart/2018/2/layout/IconVerticalSolidList"/>
    <dgm:cxn modelId="{36F333F5-52F2-4540-8875-ECDBF147B825}" type="presParOf" srcId="{94F36066-4E25-42CA-9100-83CA57634887}" destId="{DC57A1A6-9BC0-40DF-8019-C48F8B731521}" srcOrd="2" destOrd="0" presId="urn:microsoft.com/office/officeart/2018/2/layout/IconVerticalSolidList"/>
    <dgm:cxn modelId="{58B607B6-00C1-46E6-83C1-717F6B023332}" type="presParOf" srcId="{94F36066-4E25-42CA-9100-83CA57634887}" destId="{CCF89FFA-E6E1-40BC-99C7-38CA3E197D9E}" srcOrd="3" destOrd="0" presId="urn:microsoft.com/office/officeart/2018/2/layout/IconVerticalSolidList"/>
    <dgm:cxn modelId="{2F809905-61BF-4BED-BC1A-DCED0D7B46BA}" type="presParOf" srcId="{6A4B13ED-13BC-44E8-A3B4-4EAD0B08E3AF}" destId="{B9E98432-12D7-4A3E-B81E-F5C0E23D89C0}" srcOrd="1" destOrd="0" presId="urn:microsoft.com/office/officeart/2018/2/layout/IconVerticalSolidList"/>
    <dgm:cxn modelId="{0C00B04C-B582-431B-B4B9-5F4929F4A699}" type="presParOf" srcId="{6A4B13ED-13BC-44E8-A3B4-4EAD0B08E3AF}" destId="{48632C10-D688-4270-B3E8-A216DC3A710B}" srcOrd="2" destOrd="0" presId="urn:microsoft.com/office/officeart/2018/2/layout/IconVerticalSolidList"/>
    <dgm:cxn modelId="{F3C9E698-F364-4EEB-A635-EBC13B9CBCF0}" type="presParOf" srcId="{48632C10-D688-4270-B3E8-A216DC3A710B}" destId="{29F94AB4-8291-4001-AD0A-6A18A2EA166B}" srcOrd="0" destOrd="0" presId="urn:microsoft.com/office/officeart/2018/2/layout/IconVerticalSolidList"/>
    <dgm:cxn modelId="{6EF624A9-8C77-4486-95C8-BC33E77560F7}" type="presParOf" srcId="{48632C10-D688-4270-B3E8-A216DC3A710B}" destId="{B94E4579-F15C-4D83-8A78-962BF991E986}" srcOrd="1" destOrd="0" presId="urn:microsoft.com/office/officeart/2018/2/layout/IconVerticalSolidList"/>
    <dgm:cxn modelId="{5B879B9B-80E8-4A3C-BC6C-F52A7DC1F326}" type="presParOf" srcId="{48632C10-D688-4270-B3E8-A216DC3A710B}" destId="{5D89F9EE-1299-4325-8883-F239DC63ED03}" srcOrd="2" destOrd="0" presId="urn:microsoft.com/office/officeart/2018/2/layout/IconVerticalSolidList"/>
    <dgm:cxn modelId="{1ECBDC8A-658A-468C-A487-40B5A5AD9229}" type="presParOf" srcId="{48632C10-D688-4270-B3E8-A216DC3A710B}" destId="{8E47A25F-6294-46E3-A71F-33D761AF4981}" srcOrd="3" destOrd="0" presId="urn:microsoft.com/office/officeart/2018/2/layout/IconVerticalSolidList"/>
    <dgm:cxn modelId="{350A16CD-3569-43FC-8EE7-334A37C960D3}" type="presParOf" srcId="{6A4B13ED-13BC-44E8-A3B4-4EAD0B08E3AF}" destId="{AE1AC9E7-003C-4E2E-B764-206824473664}" srcOrd="3" destOrd="0" presId="urn:microsoft.com/office/officeart/2018/2/layout/IconVerticalSolidList"/>
    <dgm:cxn modelId="{32E1DB63-5686-4698-8C05-BFC5B737108F}" type="presParOf" srcId="{6A4B13ED-13BC-44E8-A3B4-4EAD0B08E3AF}" destId="{5D54D244-9DD5-458D-BA35-8D9E8E10BEE1}" srcOrd="4" destOrd="0" presId="urn:microsoft.com/office/officeart/2018/2/layout/IconVerticalSolidList"/>
    <dgm:cxn modelId="{80AB8139-DFD3-416E-A45A-919EFE331CD1}" type="presParOf" srcId="{5D54D244-9DD5-458D-BA35-8D9E8E10BEE1}" destId="{2EA6C478-D0EC-4AA9-B9D9-31E049EA0997}" srcOrd="0" destOrd="0" presId="urn:microsoft.com/office/officeart/2018/2/layout/IconVerticalSolidList"/>
    <dgm:cxn modelId="{BD5491D2-FB24-443C-A0EF-E7AA59B18913}" type="presParOf" srcId="{5D54D244-9DD5-458D-BA35-8D9E8E10BEE1}" destId="{3EB97266-523D-433C-8B48-91BBAA4F16A0}" srcOrd="1" destOrd="0" presId="urn:microsoft.com/office/officeart/2018/2/layout/IconVerticalSolidList"/>
    <dgm:cxn modelId="{A3303D8F-8192-4C5D-9DC8-AD29D1650CF6}" type="presParOf" srcId="{5D54D244-9DD5-458D-BA35-8D9E8E10BEE1}" destId="{6720CCDE-607E-48F3-B354-7F23D134F528}" srcOrd="2" destOrd="0" presId="urn:microsoft.com/office/officeart/2018/2/layout/IconVerticalSolidList"/>
    <dgm:cxn modelId="{D5EAA1CD-202F-4541-9545-AC0D8D87CA8D}" type="presParOf" srcId="{5D54D244-9DD5-458D-BA35-8D9E8E10BEE1}" destId="{83A5171E-173C-49BA-8A77-1CC844A90FB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3092DFF-4FF8-4A31-AFF3-D764E4D147A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A8AA36C-94D8-4367-9BF2-84681546A3EE}">
      <dgm:prSet/>
      <dgm:spPr/>
      <dgm:t>
        <a:bodyPr/>
        <a:lstStyle/>
        <a:p>
          <a:r>
            <a:rPr lang="en-US"/>
            <a:t>Deep learning models are black boxes—it’s hard to know </a:t>
          </a:r>
          <a:r>
            <a:rPr lang="en-US" i="1"/>
            <a:t>why</a:t>
          </a:r>
          <a:r>
            <a:rPr lang="en-US"/>
            <a:t> they gave a specific output.</a:t>
          </a:r>
        </a:p>
      </dgm:t>
    </dgm:pt>
    <dgm:pt modelId="{B91493F4-95CB-43BD-99BB-23D20941E061}" type="parTrans" cxnId="{8D9C3465-1DD9-4620-99BA-A390EEF233B4}">
      <dgm:prSet/>
      <dgm:spPr/>
      <dgm:t>
        <a:bodyPr/>
        <a:lstStyle/>
        <a:p>
          <a:endParaRPr lang="en-US"/>
        </a:p>
      </dgm:t>
    </dgm:pt>
    <dgm:pt modelId="{FF085A29-C86A-45B2-81B3-2353A419470B}" type="sibTrans" cxnId="{8D9C3465-1DD9-4620-99BA-A390EEF233B4}">
      <dgm:prSet/>
      <dgm:spPr/>
      <dgm:t>
        <a:bodyPr/>
        <a:lstStyle/>
        <a:p>
          <a:endParaRPr lang="en-US"/>
        </a:p>
      </dgm:t>
    </dgm:pt>
    <dgm:pt modelId="{8AB6B8DC-ACB7-4DC2-BEA0-C3DF455AF7C7}">
      <dgm:prSet/>
      <dgm:spPr/>
      <dgm:t>
        <a:bodyPr/>
        <a:lstStyle/>
        <a:p>
          <a:r>
            <a:rPr lang="en-US" b="1"/>
            <a:t>Example:</a:t>
          </a:r>
          <a:br>
            <a:rPr lang="en-US"/>
          </a:br>
          <a:r>
            <a:rPr lang="en-US"/>
            <a:t>A model denies a loan application. Why? Was it based on the applicant’s zip code, age, or income?</a:t>
          </a:r>
        </a:p>
      </dgm:t>
    </dgm:pt>
    <dgm:pt modelId="{C687891E-A027-4C32-BE54-F80A1370AE09}" type="parTrans" cxnId="{950D535F-10F1-45A3-BC2D-732F02AF4A4E}">
      <dgm:prSet/>
      <dgm:spPr/>
      <dgm:t>
        <a:bodyPr/>
        <a:lstStyle/>
        <a:p>
          <a:endParaRPr lang="en-US"/>
        </a:p>
      </dgm:t>
    </dgm:pt>
    <dgm:pt modelId="{39E77D26-2B2E-4446-9057-96B75F0A71E9}" type="sibTrans" cxnId="{950D535F-10F1-45A3-BC2D-732F02AF4A4E}">
      <dgm:prSet/>
      <dgm:spPr/>
      <dgm:t>
        <a:bodyPr/>
        <a:lstStyle/>
        <a:p>
          <a:endParaRPr lang="en-US"/>
        </a:p>
      </dgm:t>
    </dgm:pt>
    <dgm:pt modelId="{07C89A12-B09D-43ED-91ED-BB45BC11FC8D}">
      <dgm:prSet/>
      <dgm:spPr/>
      <dgm:t>
        <a:bodyPr/>
        <a:lstStyle/>
        <a:p>
          <a:r>
            <a:rPr lang="en-US"/>
            <a:t>In high-stakes decisions, lack of transparency is risky and can violate laws like GDPR.</a:t>
          </a:r>
        </a:p>
      </dgm:t>
    </dgm:pt>
    <dgm:pt modelId="{25EE09B3-A51D-4747-B4B3-C9C74DD610F1}" type="parTrans" cxnId="{4667F646-9E85-422C-B7EF-401283600217}">
      <dgm:prSet/>
      <dgm:spPr/>
      <dgm:t>
        <a:bodyPr/>
        <a:lstStyle/>
        <a:p>
          <a:endParaRPr lang="en-US"/>
        </a:p>
      </dgm:t>
    </dgm:pt>
    <dgm:pt modelId="{49514BB9-CC48-4ECB-8B25-A2AD4102647B}" type="sibTrans" cxnId="{4667F646-9E85-422C-B7EF-401283600217}">
      <dgm:prSet/>
      <dgm:spPr/>
      <dgm:t>
        <a:bodyPr/>
        <a:lstStyle/>
        <a:p>
          <a:endParaRPr lang="en-US"/>
        </a:p>
      </dgm:t>
    </dgm:pt>
    <dgm:pt modelId="{D7E72DDA-C8BD-4B14-8062-4A473A5EEA58}" type="pres">
      <dgm:prSet presAssocID="{63092DFF-4FF8-4A31-AFF3-D764E4D147A8}" presName="root" presStyleCnt="0">
        <dgm:presLayoutVars>
          <dgm:dir/>
          <dgm:resizeHandles val="exact"/>
        </dgm:presLayoutVars>
      </dgm:prSet>
      <dgm:spPr/>
    </dgm:pt>
    <dgm:pt modelId="{2EA6AABD-7962-4B47-9F73-903A93E379C7}" type="pres">
      <dgm:prSet presAssocID="{4A8AA36C-94D8-4367-9BF2-84681546A3EE}" presName="compNode" presStyleCnt="0"/>
      <dgm:spPr/>
    </dgm:pt>
    <dgm:pt modelId="{F9C631CF-48FD-4321-8A6B-53CD243324F0}" type="pres">
      <dgm:prSet presAssocID="{4A8AA36C-94D8-4367-9BF2-84681546A3EE}" presName="bgRect" presStyleLbl="bgShp" presStyleIdx="0" presStyleCnt="3"/>
      <dgm:spPr/>
    </dgm:pt>
    <dgm:pt modelId="{CF2C5B81-9A84-4D1F-9D6A-D2E7CF97155F}" type="pres">
      <dgm:prSet presAssocID="{4A8AA36C-94D8-4367-9BF2-84681546A3E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6380BD1-AF57-4A97-B2EE-4A7FDE19C139}" type="pres">
      <dgm:prSet presAssocID="{4A8AA36C-94D8-4367-9BF2-84681546A3EE}" presName="spaceRect" presStyleCnt="0"/>
      <dgm:spPr/>
    </dgm:pt>
    <dgm:pt modelId="{DBD05D8E-EBC4-448E-8DF2-E7322F854DAF}" type="pres">
      <dgm:prSet presAssocID="{4A8AA36C-94D8-4367-9BF2-84681546A3EE}" presName="parTx" presStyleLbl="revTx" presStyleIdx="0" presStyleCnt="3">
        <dgm:presLayoutVars>
          <dgm:chMax val="0"/>
          <dgm:chPref val="0"/>
        </dgm:presLayoutVars>
      </dgm:prSet>
      <dgm:spPr/>
    </dgm:pt>
    <dgm:pt modelId="{24297BFE-C1BE-4B6C-911F-DD9814D46F5B}" type="pres">
      <dgm:prSet presAssocID="{FF085A29-C86A-45B2-81B3-2353A419470B}" presName="sibTrans" presStyleCnt="0"/>
      <dgm:spPr/>
    </dgm:pt>
    <dgm:pt modelId="{2B203AC5-C806-495D-AEB8-FADBE35564FE}" type="pres">
      <dgm:prSet presAssocID="{8AB6B8DC-ACB7-4DC2-BEA0-C3DF455AF7C7}" presName="compNode" presStyleCnt="0"/>
      <dgm:spPr/>
    </dgm:pt>
    <dgm:pt modelId="{E419008C-1685-4ECD-9C0D-63FD9BB2A110}" type="pres">
      <dgm:prSet presAssocID="{8AB6B8DC-ACB7-4DC2-BEA0-C3DF455AF7C7}" presName="bgRect" presStyleLbl="bgShp" presStyleIdx="1" presStyleCnt="3"/>
      <dgm:spPr/>
    </dgm:pt>
    <dgm:pt modelId="{F473D600-0E64-4854-8BF8-8B54EBAF3135}" type="pres">
      <dgm:prSet presAssocID="{8AB6B8DC-ACB7-4DC2-BEA0-C3DF455AF7C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C0D8CC44-4A02-4E16-AF0F-DA07B40289D5}" type="pres">
      <dgm:prSet presAssocID="{8AB6B8DC-ACB7-4DC2-BEA0-C3DF455AF7C7}" presName="spaceRect" presStyleCnt="0"/>
      <dgm:spPr/>
    </dgm:pt>
    <dgm:pt modelId="{F636C456-055E-43E9-9AB4-41EFA8076496}" type="pres">
      <dgm:prSet presAssocID="{8AB6B8DC-ACB7-4DC2-BEA0-C3DF455AF7C7}" presName="parTx" presStyleLbl="revTx" presStyleIdx="1" presStyleCnt="3">
        <dgm:presLayoutVars>
          <dgm:chMax val="0"/>
          <dgm:chPref val="0"/>
        </dgm:presLayoutVars>
      </dgm:prSet>
      <dgm:spPr/>
    </dgm:pt>
    <dgm:pt modelId="{6206C916-42DE-4676-BD8D-241E1D1E5928}" type="pres">
      <dgm:prSet presAssocID="{39E77D26-2B2E-4446-9057-96B75F0A71E9}" presName="sibTrans" presStyleCnt="0"/>
      <dgm:spPr/>
    </dgm:pt>
    <dgm:pt modelId="{3A9D66AE-4BE5-4302-AE38-738FF52B724E}" type="pres">
      <dgm:prSet presAssocID="{07C89A12-B09D-43ED-91ED-BB45BC11FC8D}" presName="compNode" presStyleCnt="0"/>
      <dgm:spPr/>
    </dgm:pt>
    <dgm:pt modelId="{CB35D901-6B3D-4C47-98DE-F146086D81BD}" type="pres">
      <dgm:prSet presAssocID="{07C89A12-B09D-43ED-91ED-BB45BC11FC8D}" presName="bgRect" presStyleLbl="bgShp" presStyleIdx="2" presStyleCnt="3"/>
      <dgm:spPr/>
    </dgm:pt>
    <dgm:pt modelId="{0E3F2CC3-DD58-432A-AF49-0D6BC875D70C}" type="pres">
      <dgm:prSet presAssocID="{07C89A12-B09D-43ED-91ED-BB45BC11FC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7D425DE4-644F-483B-8A02-5854373AD8E5}" type="pres">
      <dgm:prSet presAssocID="{07C89A12-B09D-43ED-91ED-BB45BC11FC8D}" presName="spaceRect" presStyleCnt="0"/>
      <dgm:spPr/>
    </dgm:pt>
    <dgm:pt modelId="{F0B4C688-7810-47C4-ADC6-8F8790F2ABF3}" type="pres">
      <dgm:prSet presAssocID="{07C89A12-B09D-43ED-91ED-BB45BC11FC8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8E40F15-16AC-464F-9859-A36D4EEB62A3}" type="presOf" srcId="{07C89A12-B09D-43ED-91ED-BB45BC11FC8D}" destId="{F0B4C688-7810-47C4-ADC6-8F8790F2ABF3}" srcOrd="0" destOrd="0" presId="urn:microsoft.com/office/officeart/2018/2/layout/IconVerticalSolidList"/>
    <dgm:cxn modelId="{950D535F-10F1-45A3-BC2D-732F02AF4A4E}" srcId="{63092DFF-4FF8-4A31-AFF3-D764E4D147A8}" destId="{8AB6B8DC-ACB7-4DC2-BEA0-C3DF455AF7C7}" srcOrd="1" destOrd="0" parTransId="{C687891E-A027-4C32-BE54-F80A1370AE09}" sibTransId="{39E77D26-2B2E-4446-9057-96B75F0A71E9}"/>
    <dgm:cxn modelId="{8D9C3465-1DD9-4620-99BA-A390EEF233B4}" srcId="{63092DFF-4FF8-4A31-AFF3-D764E4D147A8}" destId="{4A8AA36C-94D8-4367-9BF2-84681546A3EE}" srcOrd="0" destOrd="0" parTransId="{B91493F4-95CB-43BD-99BB-23D20941E061}" sibTransId="{FF085A29-C86A-45B2-81B3-2353A419470B}"/>
    <dgm:cxn modelId="{4667F646-9E85-422C-B7EF-401283600217}" srcId="{63092DFF-4FF8-4A31-AFF3-D764E4D147A8}" destId="{07C89A12-B09D-43ED-91ED-BB45BC11FC8D}" srcOrd="2" destOrd="0" parTransId="{25EE09B3-A51D-4747-B4B3-C9C74DD610F1}" sibTransId="{49514BB9-CC48-4ECB-8B25-A2AD4102647B}"/>
    <dgm:cxn modelId="{8240D1AC-22BF-4215-890C-023B77BA6D6B}" type="presOf" srcId="{4A8AA36C-94D8-4367-9BF2-84681546A3EE}" destId="{DBD05D8E-EBC4-448E-8DF2-E7322F854DAF}" srcOrd="0" destOrd="0" presId="urn:microsoft.com/office/officeart/2018/2/layout/IconVerticalSolidList"/>
    <dgm:cxn modelId="{F7ADD2B9-CA61-465A-BEB3-2DCCAAB258F0}" type="presOf" srcId="{8AB6B8DC-ACB7-4DC2-BEA0-C3DF455AF7C7}" destId="{F636C456-055E-43E9-9AB4-41EFA8076496}" srcOrd="0" destOrd="0" presId="urn:microsoft.com/office/officeart/2018/2/layout/IconVerticalSolidList"/>
    <dgm:cxn modelId="{1B4B21D2-26D3-4AC4-A941-D719F67E7386}" type="presOf" srcId="{63092DFF-4FF8-4A31-AFF3-D764E4D147A8}" destId="{D7E72DDA-C8BD-4B14-8062-4A473A5EEA58}" srcOrd="0" destOrd="0" presId="urn:microsoft.com/office/officeart/2018/2/layout/IconVerticalSolidList"/>
    <dgm:cxn modelId="{2D6F781B-C928-4089-B1B2-550A5EE84933}" type="presParOf" srcId="{D7E72DDA-C8BD-4B14-8062-4A473A5EEA58}" destId="{2EA6AABD-7962-4B47-9F73-903A93E379C7}" srcOrd="0" destOrd="0" presId="urn:microsoft.com/office/officeart/2018/2/layout/IconVerticalSolidList"/>
    <dgm:cxn modelId="{E5DF529F-0483-4F27-A238-3B20D7BCD838}" type="presParOf" srcId="{2EA6AABD-7962-4B47-9F73-903A93E379C7}" destId="{F9C631CF-48FD-4321-8A6B-53CD243324F0}" srcOrd="0" destOrd="0" presId="urn:microsoft.com/office/officeart/2018/2/layout/IconVerticalSolidList"/>
    <dgm:cxn modelId="{56081772-5394-4FAF-9CE7-A1B161449B7B}" type="presParOf" srcId="{2EA6AABD-7962-4B47-9F73-903A93E379C7}" destId="{CF2C5B81-9A84-4D1F-9D6A-D2E7CF97155F}" srcOrd="1" destOrd="0" presId="urn:microsoft.com/office/officeart/2018/2/layout/IconVerticalSolidList"/>
    <dgm:cxn modelId="{FE4A2C9F-2E65-4E5E-A56F-51919D91AEE8}" type="presParOf" srcId="{2EA6AABD-7962-4B47-9F73-903A93E379C7}" destId="{36380BD1-AF57-4A97-B2EE-4A7FDE19C139}" srcOrd="2" destOrd="0" presId="urn:microsoft.com/office/officeart/2018/2/layout/IconVerticalSolidList"/>
    <dgm:cxn modelId="{7910F4B5-FFE0-40F7-9219-C1C7AA34D274}" type="presParOf" srcId="{2EA6AABD-7962-4B47-9F73-903A93E379C7}" destId="{DBD05D8E-EBC4-448E-8DF2-E7322F854DAF}" srcOrd="3" destOrd="0" presId="urn:microsoft.com/office/officeart/2018/2/layout/IconVerticalSolidList"/>
    <dgm:cxn modelId="{FDC949EC-F312-4B85-B6DE-A63BB7C1B7B5}" type="presParOf" srcId="{D7E72DDA-C8BD-4B14-8062-4A473A5EEA58}" destId="{24297BFE-C1BE-4B6C-911F-DD9814D46F5B}" srcOrd="1" destOrd="0" presId="urn:microsoft.com/office/officeart/2018/2/layout/IconVerticalSolidList"/>
    <dgm:cxn modelId="{153B310F-2F67-41C5-9205-D96C2FD5C89E}" type="presParOf" srcId="{D7E72DDA-C8BD-4B14-8062-4A473A5EEA58}" destId="{2B203AC5-C806-495D-AEB8-FADBE35564FE}" srcOrd="2" destOrd="0" presId="urn:microsoft.com/office/officeart/2018/2/layout/IconVerticalSolidList"/>
    <dgm:cxn modelId="{441C45A4-4EE5-4F17-8247-60A357FE787F}" type="presParOf" srcId="{2B203AC5-C806-495D-AEB8-FADBE35564FE}" destId="{E419008C-1685-4ECD-9C0D-63FD9BB2A110}" srcOrd="0" destOrd="0" presId="urn:microsoft.com/office/officeart/2018/2/layout/IconVerticalSolidList"/>
    <dgm:cxn modelId="{68AADAE8-2E73-469B-9D62-A9D87E40FFC1}" type="presParOf" srcId="{2B203AC5-C806-495D-AEB8-FADBE35564FE}" destId="{F473D600-0E64-4854-8BF8-8B54EBAF3135}" srcOrd="1" destOrd="0" presId="urn:microsoft.com/office/officeart/2018/2/layout/IconVerticalSolidList"/>
    <dgm:cxn modelId="{63A449A1-E7D0-412E-BF18-43C27AF711B7}" type="presParOf" srcId="{2B203AC5-C806-495D-AEB8-FADBE35564FE}" destId="{C0D8CC44-4A02-4E16-AF0F-DA07B40289D5}" srcOrd="2" destOrd="0" presId="urn:microsoft.com/office/officeart/2018/2/layout/IconVerticalSolidList"/>
    <dgm:cxn modelId="{4C48AE20-B6BA-4348-85B0-B98B55129F0D}" type="presParOf" srcId="{2B203AC5-C806-495D-AEB8-FADBE35564FE}" destId="{F636C456-055E-43E9-9AB4-41EFA8076496}" srcOrd="3" destOrd="0" presId="urn:microsoft.com/office/officeart/2018/2/layout/IconVerticalSolidList"/>
    <dgm:cxn modelId="{83C913E1-8754-4D10-B683-6AF4EF2F1E01}" type="presParOf" srcId="{D7E72DDA-C8BD-4B14-8062-4A473A5EEA58}" destId="{6206C916-42DE-4676-BD8D-241E1D1E5928}" srcOrd="3" destOrd="0" presId="urn:microsoft.com/office/officeart/2018/2/layout/IconVerticalSolidList"/>
    <dgm:cxn modelId="{04595548-7147-43A5-96B3-D38605035F96}" type="presParOf" srcId="{D7E72DDA-C8BD-4B14-8062-4A473A5EEA58}" destId="{3A9D66AE-4BE5-4302-AE38-738FF52B724E}" srcOrd="4" destOrd="0" presId="urn:microsoft.com/office/officeart/2018/2/layout/IconVerticalSolidList"/>
    <dgm:cxn modelId="{76A044D3-2685-424B-B1AA-A4C89F277495}" type="presParOf" srcId="{3A9D66AE-4BE5-4302-AE38-738FF52B724E}" destId="{CB35D901-6B3D-4C47-98DE-F146086D81BD}" srcOrd="0" destOrd="0" presId="urn:microsoft.com/office/officeart/2018/2/layout/IconVerticalSolidList"/>
    <dgm:cxn modelId="{1AC436E6-74CB-4BB8-80E0-ADA308CA85B1}" type="presParOf" srcId="{3A9D66AE-4BE5-4302-AE38-738FF52B724E}" destId="{0E3F2CC3-DD58-432A-AF49-0D6BC875D70C}" srcOrd="1" destOrd="0" presId="urn:microsoft.com/office/officeart/2018/2/layout/IconVerticalSolidList"/>
    <dgm:cxn modelId="{D6902723-F84D-4A2F-8080-093EBE574B9F}" type="presParOf" srcId="{3A9D66AE-4BE5-4302-AE38-738FF52B724E}" destId="{7D425DE4-644F-483B-8A02-5854373AD8E5}" srcOrd="2" destOrd="0" presId="urn:microsoft.com/office/officeart/2018/2/layout/IconVerticalSolidList"/>
    <dgm:cxn modelId="{C3F966FF-E54F-420E-8A9D-35F287A136AD}" type="presParOf" srcId="{3A9D66AE-4BE5-4302-AE38-738FF52B724E}" destId="{F0B4C688-7810-47C4-ADC6-8F8790F2ABF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826C59C-9271-4078-80F5-2CBE10C8A10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4367092-0D96-4C32-8FC5-046994B443A6}">
      <dgm:prSet/>
      <dgm:spPr/>
      <dgm:t>
        <a:bodyPr/>
        <a:lstStyle/>
        <a:p>
          <a:r>
            <a:rPr lang="en-US"/>
            <a:t>Large language models require huge amounts of computation and memory, making them slow or expensive to run.</a:t>
          </a:r>
        </a:p>
      </dgm:t>
    </dgm:pt>
    <dgm:pt modelId="{27B0EB4D-C159-4C74-8771-AF6E2F7146D9}" type="parTrans" cxnId="{D71FF070-4CA9-4806-85C7-96C2BD4DAECB}">
      <dgm:prSet/>
      <dgm:spPr/>
      <dgm:t>
        <a:bodyPr/>
        <a:lstStyle/>
        <a:p>
          <a:endParaRPr lang="en-US"/>
        </a:p>
      </dgm:t>
    </dgm:pt>
    <dgm:pt modelId="{4784D4FF-65D9-4044-AB1A-C04E377D1C81}" type="sibTrans" cxnId="{D71FF070-4CA9-4806-85C7-96C2BD4DAECB}">
      <dgm:prSet/>
      <dgm:spPr/>
      <dgm:t>
        <a:bodyPr/>
        <a:lstStyle/>
        <a:p>
          <a:endParaRPr lang="en-US"/>
        </a:p>
      </dgm:t>
    </dgm:pt>
    <dgm:pt modelId="{9F121714-0855-4E42-B932-477B3C67A3AE}">
      <dgm:prSet/>
      <dgm:spPr/>
      <dgm:t>
        <a:bodyPr/>
        <a:lstStyle/>
        <a:p>
          <a:r>
            <a:rPr lang="en-US" b="1"/>
            <a:t>Example:</a:t>
          </a:r>
          <a:br>
            <a:rPr lang="en-US"/>
          </a:br>
          <a:r>
            <a:rPr lang="en-US"/>
            <a:t>Running GPT-4 in a smartphone app without cloud support is infeasible due to hardware limits.</a:t>
          </a:r>
        </a:p>
      </dgm:t>
    </dgm:pt>
    <dgm:pt modelId="{531609E7-0FDF-423A-92F2-F4AA7C457303}" type="parTrans" cxnId="{247456F9-945B-4E0C-B92F-DE4C3ABE8E83}">
      <dgm:prSet/>
      <dgm:spPr/>
      <dgm:t>
        <a:bodyPr/>
        <a:lstStyle/>
        <a:p>
          <a:endParaRPr lang="en-US"/>
        </a:p>
      </dgm:t>
    </dgm:pt>
    <dgm:pt modelId="{EB565A9F-4218-485C-9F41-2EB70888C9A6}" type="sibTrans" cxnId="{247456F9-945B-4E0C-B92F-DE4C3ABE8E83}">
      <dgm:prSet/>
      <dgm:spPr/>
      <dgm:t>
        <a:bodyPr/>
        <a:lstStyle/>
        <a:p>
          <a:endParaRPr lang="en-US"/>
        </a:p>
      </dgm:t>
    </dgm:pt>
    <dgm:pt modelId="{88D46734-19D1-43C2-BC12-8CEC552A3805}">
      <dgm:prSet/>
      <dgm:spPr/>
      <dgm:t>
        <a:bodyPr/>
        <a:lstStyle/>
        <a:p>
          <a:r>
            <a:rPr lang="en-US"/>
            <a:t>This restricts NLP deployment in low-power or real-time systems.</a:t>
          </a:r>
        </a:p>
      </dgm:t>
    </dgm:pt>
    <dgm:pt modelId="{9F1E412D-2E7C-4FA6-AB94-D3CA0C603765}" type="parTrans" cxnId="{1C63DAF2-569F-4873-B74B-196A16F0AB23}">
      <dgm:prSet/>
      <dgm:spPr/>
      <dgm:t>
        <a:bodyPr/>
        <a:lstStyle/>
        <a:p>
          <a:endParaRPr lang="en-US"/>
        </a:p>
      </dgm:t>
    </dgm:pt>
    <dgm:pt modelId="{8A8DD55F-3060-451D-9A71-C56955E653DE}" type="sibTrans" cxnId="{1C63DAF2-569F-4873-B74B-196A16F0AB23}">
      <dgm:prSet/>
      <dgm:spPr/>
      <dgm:t>
        <a:bodyPr/>
        <a:lstStyle/>
        <a:p>
          <a:endParaRPr lang="en-US"/>
        </a:p>
      </dgm:t>
    </dgm:pt>
    <dgm:pt modelId="{05F56BF7-099F-45FB-87EB-BBBA253D6898}" type="pres">
      <dgm:prSet presAssocID="{F826C59C-9271-4078-80F5-2CBE10C8A107}" presName="root" presStyleCnt="0">
        <dgm:presLayoutVars>
          <dgm:dir/>
          <dgm:resizeHandles val="exact"/>
        </dgm:presLayoutVars>
      </dgm:prSet>
      <dgm:spPr/>
    </dgm:pt>
    <dgm:pt modelId="{98A59FC8-00B9-4CB1-819F-760D0F9B300C}" type="pres">
      <dgm:prSet presAssocID="{84367092-0D96-4C32-8FC5-046994B443A6}" presName="compNode" presStyleCnt="0"/>
      <dgm:spPr/>
    </dgm:pt>
    <dgm:pt modelId="{B7737B1E-E77C-442A-80F4-DA06411EC077}" type="pres">
      <dgm:prSet presAssocID="{84367092-0D96-4C32-8FC5-046994B443A6}" presName="bgRect" presStyleLbl="bgShp" presStyleIdx="0" presStyleCnt="3"/>
      <dgm:spPr/>
    </dgm:pt>
    <dgm:pt modelId="{C402E5F0-CAC6-494F-899C-CB33046B45FE}" type="pres">
      <dgm:prSet presAssocID="{84367092-0D96-4C32-8FC5-046994B443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01206A0-4235-4616-91CA-701C9F285E48}" type="pres">
      <dgm:prSet presAssocID="{84367092-0D96-4C32-8FC5-046994B443A6}" presName="spaceRect" presStyleCnt="0"/>
      <dgm:spPr/>
    </dgm:pt>
    <dgm:pt modelId="{DECF84B8-CEAC-491F-A0A6-C0223CEEA906}" type="pres">
      <dgm:prSet presAssocID="{84367092-0D96-4C32-8FC5-046994B443A6}" presName="parTx" presStyleLbl="revTx" presStyleIdx="0" presStyleCnt="3">
        <dgm:presLayoutVars>
          <dgm:chMax val="0"/>
          <dgm:chPref val="0"/>
        </dgm:presLayoutVars>
      </dgm:prSet>
      <dgm:spPr/>
    </dgm:pt>
    <dgm:pt modelId="{E4BEA12B-080C-4B1B-8AAA-2A82331E542A}" type="pres">
      <dgm:prSet presAssocID="{4784D4FF-65D9-4044-AB1A-C04E377D1C81}" presName="sibTrans" presStyleCnt="0"/>
      <dgm:spPr/>
    </dgm:pt>
    <dgm:pt modelId="{7429B8CC-A649-48C8-88CE-77557D9DC5DD}" type="pres">
      <dgm:prSet presAssocID="{9F121714-0855-4E42-B932-477B3C67A3AE}" presName="compNode" presStyleCnt="0"/>
      <dgm:spPr/>
    </dgm:pt>
    <dgm:pt modelId="{41D3CA1C-F24A-4B19-8BE9-A2CAF9E12D43}" type="pres">
      <dgm:prSet presAssocID="{9F121714-0855-4E42-B932-477B3C67A3AE}" presName="bgRect" presStyleLbl="bgShp" presStyleIdx="1" presStyleCnt="3"/>
      <dgm:spPr/>
    </dgm:pt>
    <dgm:pt modelId="{EA1ED7F0-A3F5-4B33-92E6-1143F1B1CAFF}" type="pres">
      <dgm:prSet presAssocID="{9F121714-0855-4E42-B932-477B3C67A3A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BB9DE6F-3E79-43BC-9BC1-88410C3CE7C2}" type="pres">
      <dgm:prSet presAssocID="{9F121714-0855-4E42-B932-477B3C67A3AE}" presName="spaceRect" presStyleCnt="0"/>
      <dgm:spPr/>
    </dgm:pt>
    <dgm:pt modelId="{BFBE8B22-2CC1-4243-B014-68E7945D3F15}" type="pres">
      <dgm:prSet presAssocID="{9F121714-0855-4E42-B932-477B3C67A3AE}" presName="parTx" presStyleLbl="revTx" presStyleIdx="1" presStyleCnt="3">
        <dgm:presLayoutVars>
          <dgm:chMax val="0"/>
          <dgm:chPref val="0"/>
        </dgm:presLayoutVars>
      </dgm:prSet>
      <dgm:spPr/>
    </dgm:pt>
    <dgm:pt modelId="{C3148545-02AA-4045-81F8-B1648C318631}" type="pres">
      <dgm:prSet presAssocID="{EB565A9F-4218-485C-9F41-2EB70888C9A6}" presName="sibTrans" presStyleCnt="0"/>
      <dgm:spPr/>
    </dgm:pt>
    <dgm:pt modelId="{217BB02E-B2E5-4733-820C-726BEA265D64}" type="pres">
      <dgm:prSet presAssocID="{88D46734-19D1-43C2-BC12-8CEC552A3805}" presName="compNode" presStyleCnt="0"/>
      <dgm:spPr/>
    </dgm:pt>
    <dgm:pt modelId="{82E216DE-3ABC-4695-8833-B0583809B5AE}" type="pres">
      <dgm:prSet presAssocID="{88D46734-19D1-43C2-BC12-8CEC552A3805}" presName="bgRect" presStyleLbl="bgShp" presStyleIdx="2" presStyleCnt="3"/>
      <dgm:spPr/>
    </dgm:pt>
    <dgm:pt modelId="{DC5A0809-E2B4-433E-9B20-31453E7CF768}" type="pres">
      <dgm:prSet presAssocID="{88D46734-19D1-43C2-BC12-8CEC552A380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5A3DABA9-7514-49BE-A4DC-8E5FD1C090ED}" type="pres">
      <dgm:prSet presAssocID="{88D46734-19D1-43C2-BC12-8CEC552A3805}" presName="spaceRect" presStyleCnt="0"/>
      <dgm:spPr/>
    </dgm:pt>
    <dgm:pt modelId="{F74EC887-2F42-49C1-8450-7BC237A8A799}" type="pres">
      <dgm:prSet presAssocID="{88D46734-19D1-43C2-BC12-8CEC552A380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8245C2C-020C-4555-BAEC-CC528EE2FD7C}" type="presOf" srcId="{84367092-0D96-4C32-8FC5-046994B443A6}" destId="{DECF84B8-CEAC-491F-A0A6-C0223CEEA906}" srcOrd="0" destOrd="0" presId="urn:microsoft.com/office/officeart/2018/2/layout/IconVerticalSolidList"/>
    <dgm:cxn modelId="{09E90962-78C2-45A8-B7CD-87F4CBF9344A}" type="presOf" srcId="{F826C59C-9271-4078-80F5-2CBE10C8A107}" destId="{05F56BF7-099F-45FB-87EB-BBBA253D6898}" srcOrd="0" destOrd="0" presId="urn:microsoft.com/office/officeart/2018/2/layout/IconVerticalSolidList"/>
    <dgm:cxn modelId="{352DD36F-3507-48A7-A195-285D40BF6BA3}" type="presOf" srcId="{9F121714-0855-4E42-B932-477B3C67A3AE}" destId="{BFBE8B22-2CC1-4243-B014-68E7945D3F15}" srcOrd="0" destOrd="0" presId="urn:microsoft.com/office/officeart/2018/2/layout/IconVerticalSolidList"/>
    <dgm:cxn modelId="{D71FF070-4CA9-4806-85C7-96C2BD4DAECB}" srcId="{F826C59C-9271-4078-80F5-2CBE10C8A107}" destId="{84367092-0D96-4C32-8FC5-046994B443A6}" srcOrd="0" destOrd="0" parTransId="{27B0EB4D-C159-4C74-8771-AF6E2F7146D9}" sibTransId="{4784D4FF-65D9-4044-AB1A-C04E377D1C81}"/>
    <dgm:cxn modelId="{A22FD6B1-9608-48E2-9715-EBC36DD38254}" type="presOf" srcId="{88D46734-19D1-43C2-BC12-8CEC552A3805}" destId="{F74EC887-2F42-49C1-8450-7BC237A8A799}" srcOrd="0" destOrd="0" presId="urn:microsoft.com/office/officeart/2018/2/layout/IconVerticalSolidList"/>
    <dgm:cxn modelId="{1C63DAF2-569F-4873-B74B-196A16F0AB23}" srcId="{F826C59C-9271-4078-80F5-2CBE10C8A107}" destId="{88D46734-19D1-43C2-BC12-8CEC552A3805}" srcOrd="2" destOrd="0" parTransId="{9F1E412D-2E7C-4FA6-AB94-D3CA0C603765}" sibTransId="{8A8DD55F-3060-451D-9A71-C56955E653DE}"/>
    <dgm:cxn modelId="{247456F9-945B-4E0C-B92F-DE4C3ABE8E83}" srcId="{F826C59C-9271-4078-80F5-2CBE10C8A107}" destId="{9F121714-0855-4E42-B932-477B3C67A3AE}" srcOrd="1" destOrd="0" parTransId="{531609E7-0FDF-423A-92F2-F4AA7C457303}" sibTransId="{EB565A9F-4218-485C-9F41-2EB70888C9A6}"/>
    <dgm:cxn modelId="{A231C2E7-B213-44CC-9A4E-5B60394352BA}" type="presParOf" srcId="{05F56BF7-099F-45FB-87EB-BBBA253D6898}" destId="{98A59FC8-00B9-4CB1-819F-760D0F9B300C}" srcOrd="0" destOrd="0" presId="urn:microsoft.com/office/officeart/2018/2/layout/IconVerticalSolidList"/>
    <dgm:cxn modelId="{EB232C2C-3F97-4D3B-9100-1E8DD4F8813D}" type="presParOf" srcId="{98A59FC8-00B9-4CB1-819F-760D0F9B300C}" destId="{B7737B1E-E77C-442A-80F4-DA06411EC077}" srcOrd="0" destOrd="0" presId="urn:microsoft.com/office/officeart/2018/2/layout/IconVerticalSolidList"/>
    <dgm:cxn modelId="{45FA6B64-AAED-48CE-B3C3-0BADF0C0DC92}" type="presParOf" srcId="{98A59FC8-00B9-4CB1-819F-760D0F9B300C}" destId="{C402E5F0-CAC6-494F-899C-CB33046B45FE}" srcOrd="1" destOrd="0" presId="urn:microsoft.com/office/officeart/2018/2/layout/IconVerticalSolidList"/>
    <dgm:cxn modelId="{3954C92D-ED49-4824-8D1C-A33A1D0BA159}" type="presParOf" srcId="{98A59FC8-00B9-4CB1-819F-760D0F9B300C}" destId="{901206A0-4235-4616-91CA-701C9F285E48}" srcOrd="2" destOrd="0" presId="urn:microsoft.com/office/officeart/2018/2/layout/IconVerticalSolidList"/>
    <dgm:cxn modelId="{B5038358-DAF8-4FC0-89DE-C87DD79774EB}" type="presParOf" srcId="{98A59FC8-00B9-4CB1-819F-760D0F9B300C}" destId="{DECF84B8-CEAC-491F-A0A6-C0223CEEA906}" srcOrd="3" destOrd="0" presId="urn:microsoft.com/office/officeart/2018/2/layout/IconVerticalSolidList"/>
    <dgm:cxn modelId="{DD82AC54-E0DF-47AC-8CAA-21FB64C4FF82}" type="presParOf" srcId="{05F56BF7-099F-45FB-87EB-BBBA253D6898}" destId="{E4BEA12B-080C-4B1B-8AAA-2A82331E542A}" srcOrd="1" destOrd="0" presId="urn:microsoft.com/office/officeart/2018/2/layout/IconVerticalSolidList"/>
    <dgm:cxn modelId="{CFC5677E-FB8B-4D66-A87B-77569A48C7AE}" type="presParOf" srcId="{05F56BF7-099F-45FB-87EB-BBBA253D6898}" destId="{7429B8CC-A649-48C8-88CE-77557D9DC5DD}" srcOrd="2" destOrd="0" presId="urn:microsoft.com/office/officeart/2018/2/layout/IconVerticalSolidList"/>
    <dgm:cxn modelId="{47B4D4EE-56DB-4A7C-A371-1AD9C5D3F66B}" type="presParOf" srcId="{7429B8CC-A649-48C8-88CE-77557D9DC5DD}" destId="{41D3CA1C-F24A-4B19-8BE9-A2CAF9E12D43}" srcOrd="0" destOrd="0" presId="urn:microsoft.com/office/officeart/2018/2/layout/IconVerticalSolidList"/>
    <dgm:cxn modelId="{F0E7A205-894C-4F4B-A105-D9C94DC75A6A}" type="presParOf" srcId="{7429B8CC-A649-48C8-88CE-77557D9DC5DD}" destId="{EA1ED7F0-A3F5-4B33-92E6-1143F1B1CAFF}" srcOrd="1" destOrd="0" presId="urn:microsoft.com/office/officeart/2018/2/layout/IconVerticalSolidList"/>
    <dgm:cxn modelId="{3CAB1784-7F7D-499C-AFB4-A005EB0BB1E1}" type="presParOf" srcId="{7429B8CC-A649-48C8-88CE-77557D9DC5DD}" destId="{1BB9DE6F-3E79-43BC-9BC1-88410C3CE7C2}" srcOrd="2" destOrd="0" presId="urn:microsoft.com/office/officeart/2018/2/layout/IconVerticalSolidList"/>
    <dgm:cxn modelId="{755CEA03-EE8F-4D70-AFF3-DEA29F4FD5A5}" type="presParOf" srcId="{7429B8CC-A649-48C8-88CE-77557D9DC5DD}" destId="{BFBE8B22-2CC1-4243-B014-68E7945D3F15}" srcOrd="3" destOrd="0" presId="urn:microsoft.com/office/officeart/2018/2/layout/IconVerticalSolidList"/>
    <dgm:cxn modelId="{A373BFEF-1635-40C0-A708-1D8701CAAA66}" type="presParOf" srcId="{05F56BF7-099F-45FB-87EB-BBBA253D6898}" destId="{C3148545-02AA-4045-81F8-B1648C318631}" srcOrd="3" destOrd="0" presId="urn:microsoft.com/office/officeart/2018/2/layout/IconVerticalSolidList"/>
    <dgm:cxn modelId="{A3421B46-AA9A-4801-9DA9-7DE6A31EDF84}" type="presParOf" srcId="{05F56BF7-099F-45FB-87EB-BBBA253D6898}" destId="{217BB02E-B2E5-4733-820C-726BEA265D64}" srcOrd="4" destOrd="0" presId="urn:microsoft.com/office/officeart/2018/2/layout/IconVerticalSolidList"/>
    <dgm:cxn modelId="{63868358-2FAA-420D-9D92-794063543B0C}" type="presParOf" srcId="{217BB02E-B2E5-4733-820C-726BEA265D64}" destId="{82E216DE-3ABC-4695-8833-B0583809B5AE}" srcOrd="0" destOrd="0" presId="urn:microsoft.com/office/officeart/2018/2/layout/IconVerticalSolidList"/>
    <dgm:cxn modelId="{71467B03-B90C-47F5-B9AF-DFE692C2D55A}" type="presParOf" srcId="{217BB02E-B2E5-4733-820C-726BEA265D64}" destId="{DC5A0809-E2B4-433E-9B20-31453E7CF768}" srcOrd="1" destOrd="0" presId="urn:microsoft.com/office/officeart/2018/2/layout/IconVerticalSolidList"/>
    <dgm:cxn modelId="{C1271DA4-F7EA-4626-8341-567636527B0C}" type="presParOf" srcId="{217BB02E-B2E5-4733-820C-726BEA265D64}" destId="{5A3DABA9-7514-49BE-A4DC-8E5FD1C090ED}" srcOrd="2" destOrd="0" presId="urn:microsoft.com/office/officeart/2018/2/layout/IconVerticalSolidList"/>
    <dgm:cxn modelId="{48A534D9-31D9-4746-AE1D-D2AE74695880}" type="presParOf" srcId="{217BB02E-B2E5-4733-820C-726BEA265D64}" destId="{F74EC887-2F42-49C1-8450-7BC237A8A79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AFA55BE-A9D0-47A1-90DB-4EAB78B5841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78B5946-69D0-4FAA-8ECC-E73921FFFBDB}">
      <dgm:prSet/>
      <dgm:spPr/>
      <dgm:t>
        <a:bodyPr/>
        <a:lstStyle/>
        <a:p>
          <a:r>
            <a:rPr lang="en-US"/>
            <a:t>Minor changes in input can drastically change output, exposing vulnerabilities.</a:t>
          </a:r>
        </a:p>
      </dgm:t>
    </dgm:pt>
    <dgm:pt modelId="{64ED4EB7-2781-4F21-B8A3-7098B0D287F7}" type="parTrans" cxnId="{1E8F5460-2E7C-48EF-951B-FF9F5EAFE1EE}">
      <dgm:prSet/>
      <dgm:spPr/>
      <dgm:t>
        <a:bodyPr/>
        <a:lstStyle/>
        <a:p>
          <a:endParaRPr lang="en-US"/>
        </a:p>
      </dgm:t>
    </dgm:pt>
    <dgm:pt modelId="{79C81C93-86BF-48B7-9735-DD632184EC96}" type="sibTrans" cxnId="{1E8F5460-2E7C-48EF-951B-FF9F5EAFE1EE}">
      <dgm:prSet/>
      <dgm:spPr/>
      <dgm:t>
        <a:bodyPr/>
        <a:lstStyle/>
        <a:p>
          <a:endParaRPr lang="en-US"/>
        </a:p>
      </dgm:t>
    </dgm:pt>
    <dgm:pt modelId="{0E97F980-C965-4F3B-A405-1257A4A3FE35}">
      <dgm:prSet/>
      <dgm:spPr/>
      <dgm:t>
        <a:bodyPr/>
        <a:lstStyle/>
        <a:p>
          <a:r>
            <a:rPr lang="en-US" b="1"/>
            <a:t>Example:</a:t>
          </a:r>
          <a:br>
            <a:rPr lang="en-US"/>
          </a:br>
          <a:r>
            <a:rPr lang="en-US" i="1"/>
            <a:t>"I need help with banking."</a:t>
          </a:r>
          <a:r>
            <a:rPr lang="en-US"/>
            <a:t> → normal response</a:t>
          </a:r>
          <a:br>
            <a:rPr lang="en-US"/>
          </a:br>
          <a:r>
            <a:rPr lang="en-US" i="1"/>
            <a:t>"I need help with b@anking."</a:t>
          </a:r>
          <a:r>
            <a:rPr lang="en-US"/>
            <a:t> → confusing or irrelevant response</a:t>
          </a:r>
        </a:p>
      </dgm:t>
    </dgm:pt>
    <dgm:pt modelId="{A046292A-76A2-43A8-A422-A33F96245BC0}" type="parTrans" cxnId="{948154DA-1019-40D7-B3C5-D4730282463A}">
      <dgm:prSet/>
      <dgm:spPr/>
      <dgm:t>
        <a:bodyPr/>
        <a:lstStyle/>
        <a:p>
          <a:endParaRPr lang="en-US"/>
        </a:p>
      </dgm:t>
    </dgm:pt>
    <dgm:pt modelId="{478F4BC3-376C-4B34-A41C-02EBB2DEF88B}" type="sibTrans" cxnId="{948154DA-1019-40D7-B3C5-D4730282463A}">
      <dgm:prSet/>
      <dgm:spPr/>
      <dgm:t>
        <a:bodyPr/>
        <a:lstStyle/>
        <a:p>
          <a:endParaRPr lang="en-US"/>
        </a:p>
      </dgm:t>
    </dgm:pt>
    <dgm:pt modelId="{E024328F-2EB8-40B2-AC7E-7A0E81797E75}">
      <dgm:prSet/>
      <dgm:spPr/>
      <dgm:t>
        <a:bodyPr/>
        <a:lstStyle/>
        <a:p>
          <a:r>
            <a:rPr lang="en-US"/>
            <a:t>Malicious inputs can trick models or cause them to produce unsafe responses.</a:t>
          </a:r>
        </a:p>
      </dgm:t>
    </dgm:pt>
    <dgm:pt modelId="{4B7BA1B7-F1B1-4EDF-9733-81B2930241B6}" type="parTrans" cxnId="{5E57A245-1432-41AC-BC33-0E58D755CA83}">
      <dgm:prSet/>
      <dgm:spPr/>
      <dgm:t>
        <a:bodyPr/>
        <a:lstStyle/>
        <a:p>
          <a:endParaRPr lang="en-US"/>
        </a:p>
      </dgm:t>
    </dgm:pt>
    <dgm:pt modelId="{10791790-5DAF-4FC6-B8B5-75770C9CB119}" type="sibTrans" cxnId="{5E57A245-1432-41AC-BC33-0E58D755CA83}">
      <dgm:prSet/>
      <dgm:spPr/>
      <dgm:t>
        <a:bodyPr/>
        <a:lstStyle/>
        <a:p>
          <a:endParaRPr lang="en-US"/>
        </a:p>
      </dgm:t>
    </dgm:pt>
    <dgm:pt modelId="{8D12A692-263D-4854-9BAA-B4B6E709F5DE}" type="pres">
      <dgm:prSet presAssocID="{3AFA55BE-A9D0-47A1-90DB-4EAB78B58419}" presName="root" presStyleCnt="0">
        <dgm:presLayoutVars>
          <dgm:dir/>
          <dgm:resizeHandles val="exact"/>
        </dgm:presLayoutVars>
      </dgm:prSet>
      <dgm:spPr/>
    </dgm:pt>
    <dgm:pt modelId="{20526214-1F17-4017-A3FA-D17E68A2B629}" type="pres">
      <dgm:prSet presAssocID="{078B5946-69D0-4FAA-8ECC-E73921FFFBDB}" presName="compNode" presStyleCnt="0"/>
      <dgm:spPr/>
    </dgm:pt>
    <dgm:pt modelId="{18B0AC95-DB07-41A2-8CAE-D3BD4A7BF978}" type="pres">
      <dgm:prSet presAssocID="{078B5946-69D0-4FAA-8ECC-E73921FFFBDB}" presName="bgRect" presStyleLbl="bgShp" presStyleIdx="0" presStyleCnt="3"/>
      <dgm:spPr/>
    </dgm:pt>
    <dgm:pt modelId="{C1EAE075-9E79-4363-B849-C73B130C569D}" type="pres">
      <dgm:prSet presAssocID="{078B5946-69D0-4FAA-8ECC-E73921FFFBD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A565A78A-B529-4F32-AA19-CAD50ABE2D64}" type="pres">
      <dgm:prSet presAssocID="{078B5946-69D0-4FAA-8ECC-E73921FFFBDB}" presName="spaceRect" presStyleCnt="0"/>
      <dgm:spPr/>
    </dgm:pt>
    <dgm:pt modelId="{7F5883A9-C375-4F4C-B5A2-D80A16D4F882}" type="pres">
      <dgm:prSet presAssocID="{078B5946-69D0-4FAA-8ECC-E73921FFFBDB}" presName="parTx" presStyleLbl="revTx" presStyleIdx="0" presStyleCnt="3">
        <dgm:presLayoutVars>
          <dgm:chMax val="0"/>
          <dgm:chPref val="0"/>
        </dgm:presLayoutVars>
      </dgm:prSet>
      <dgm:spPr/>
    </dgm:pt>
    <dgm:pt modelId="{1DAF8825-FDD2-4558-B55C-CC9742B98957}" type="pres">
      <dgm:prSet presAssocID="{79C81C93-86BF-48B7-9735-DD632184EC96}" presName="sibTrans" presStyleCnt="0"/>
      <dgm:spPr/>
    </dgm:pt>
    <dgm:pt modelId="{56D78107-5BA0-4310-8A97-1167CFAC25DC}" type="pres">
      <dgm:prSet presAssocID="{0E97F980-C965-4F3B-A405-1257A4A3FE35}" presName="compNode" presStyleCnt="0"/>
      <dgm:spPr/>
    </dgm:pt>
    <dgm:pt modelId="{54E1EDBF-F009-4DE8-BF66-D54BBB7C47AB}" type="pres">
      <dgm:prSet presAssocID="{0E97F980-C965-4F3B-A405-1257A4A3FE35}" presName="bgRect" presStyleLbl="bgShp" presStyleIdx="1" presStyleCnt="3"/>
      <dgm:spPr/>
    </dgm:pt>
    <dgm:pt modelId="{4544AEA5-F6BA-4728-A512-14B688BDF814}" type="pres">
      <dgm:prSet presAssocID="{0E97F980-C965-4F3B-A405-1257A4A3FE3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30D03A1D-C1AD-405A-8779-9029F9F6E771}" type="pres">
      <dgm:prSet presAssocID="{0E97F980-C965-4F3B-A405-1257A4A3FE35}" presName="spaceRect" presStyleCnt="0"/>
      <dgm:spPr/>
    </dgm:pt>
    <dgm:pt modelId="{234B687A-B4B0-4411-8EA7-1F55560F307F}" type="pres">
      <dgm:prSet presAssocID="{0E97F980-C965-4F3B-A405-1257A4A3FE35}" presName="parTx" presStyleLbl="revTx" presStyleIdx="1" presStyleCnt="3">
        <dgm:presLayoutVars>
          <dgm:chMax val="0"/>
          <dgm:chPref val="0"/>
        </dgm:presLayoutVars>
      </dgm:prSet>
      <dgm:spPr/>
    </dgm:pt>
    <dgm:pt modelId="{ED59870C-0A61-4852-BDE0-3F40B79883E7}" type="pres">
      <dgm:prSet presAssocID="{478F4BC3-376C-4B34-A41C-02EBB2DEF88B}" presName="sibTrans" presStyleCnt="0"/>
      <dgm:spPr/>
    </dgm:pt>
    <dgm:pt modelId="{45E07FEE-F7DF-40C0-B047-FA0094D02DC9}" type="pres">
      <dgm:prSet presAssocID="{E024328F-2EB8-40B2-AC7E-7A0E81797E75}" presName="compNode" presStyleCnt="0"/>
      <dgm:spPr/>
    </dgm:pt>
    <dgm:pt modelId="{286D4B1C-0235-428D-952F-F9AAB8C2053A}" type="pres">
      <dgm:prSet presAssocID="{E024328F-2EB8-40B2-AC7E-7A0E81797E75}" presName="bgRect" presStyleLbl="bgShp" presStyleIdx="2" presStyleCnt="3"/>
      <dgm:spPr/>
    </dgm:pt>
    <dgm:pt modelId="{ED1AFBE8-FEDB-46C2-A451-01076FB8AE05}" type="pres">
      <dgm:prSet presAssocID="{E024328F-2EB8-40B2-AC7E-7A0E81797E7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F04EC289-46ED-47C5-AFC5-C5AC4CF9CAC2}" type="pres">
      <dgm:prSet presAssocID="{E024328F-2EB8-40B2-AC7E-7A0E81797E75}" presName="spaceRect" presStyleCnt="0"/>
      <dgm:spPr/>
    </dgm:pt>
    <dgm:pt modelId="{3FD8F872-30ED-4209-B89F-6DDE505CF4BF}" type="pres">
      <dgm:prSet presAssocID="{E024328F-2EB8-40B2-AC7E-7A0E81797E7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BEF039-6258-4C5E-AC41-9CD26B1DDA1C}" type="presOf" srcId="{078B5946-69D0-4FAA-8ECC-E73921FFFBDB}" destId="{7F5883A9-C375-4F4C-B5A2-D80A16D4F882}" srcOrd="0" destOrd="0" presId="urn:microsoft.com/office/officeart/2018/2/layout/IconVerticalSolidList"/>
    <dgm:cxn modelId="{1FA8133F-175A-4242-82EC-AA46BAC78A34}" type="presOf" srcId="{0E97F980-C965-4F3B-A405-1257A4A3FE35}" destId="{234B687A-B4B0-4411-8EA7-1F55560F307F}" srcOrd="0" destOrd="0" presId="urn:microsoft.com/office/officeart/2018/2/layout/IconVerticalSolidList"/>
    <dgm:cxn modelId="{1E8F5460-2E7C-48EF-951B-FF9F5EAFE1EE}" srcId="{3AFA55BE-A9D0-47A1-90DB-4EAB78B58419}" destId="{078B5946-69D0-4FAA-8ECC-E73921FFFBDB}" srcOrd="0" destOrd="0" parTransId="{64ED4EB7-2781-4F21-B8A3-7098B0D287F7}" sibTransId="{79C81C93-86BF-48B7-9735-DD632184EC96}"/>
    <dgm:cxn modelId="{3C58E960-E6EF-4204-878E-1394994650F5}" type="presOf" srcId="{3AFA55BE-A9D0-47A1-90DB-4EAB78B58419}" destId="{8D12A692-263D-4854-9BAA-B4B6E709F5DE}" srcOrd="0" destOrd="0" presId="urn:microsoft.com/office/officeart/2018/2/layout/IconVerticalSolidList"/>
    <dgm:cxn modelId="{92FE0864-558A-4B0E-AA8D-8A733FE569E7}" type="presOf" srcId="{E024328F-2EB8-40B2-AC7E-7A0E81797E75}" destId="{3FD8F872-30ED-4209-B89F-6DDE505CF4BF}" srcOrd="0" destOrd="0" presId="urn:microsoft.com/office/officeart/2018/2/layout/IconVerticalSolidList"/>
    <dgm:cxn modelId="{5E57A245-1432-41AC-BC33-0E58D755CA83}" srcId="{3AFA55BE-A9D0-47A1-90DB-4EAB78B58419}" destId="{E024328F-2EB8-40B2-AC7E-7A0E81797E75}" srcOrd="2" destOrd="0" parTransId="{4B7BA1B7-F1B1-4EDF-9733-81B2930241B6}" sibTransId="{10791790-5DAF-4FC6-B8B5-75770C9CB119}"/>
    <dgm:cxn modelId="{948154DA-1019-40D7-B3C5-D4730282463A}" srcId="{3AFA55BE-A9D0-47A1-90DB-4EAB78B58419}" destId="{0E97F980-C965-4F3B-A405-1257A4A3FE35}" srcOrd="1" destOrd="0" parTransId="{A046292A-76A2-43A8-A422-A33F96245BC0}" sibTransId="{478F4BC3-376C-4B34-A41C-02EBB2DEF88B}"/>
    <dgm:cxn modelId="{580E5650-6D13-42AF-B4F0-8DD8B3EF5BC4}" type="presParOf" srcId="{8D12A692-263D-4854-9BAA-B4B6E709F5DE}" destId="{20526214-1F17-4017-A3FA-D17E68A2B629}" srcOrd="0" destOrd="0" presId="urn:microsoft.com/office/officeart/2018/2/layout/IconVerticalSolidList"/>
    <dgm:cxn modelId="{9035D2AF-7224-494A-BE60-5D3E9D4801BA}" type="presParOf" srcId="{20526214-1F17-4017-A3FA-D17E68A2B629}" destId="{18B0AC95-DB07-41A2-8CAE-D3BD4A7BF978}" srcOrd="0" destOrd="0" presId="urn:microsoft.com/office/officeart/2018/2/layout/IconVerticalSolidList"/>
    <dgm:cxn modelId="{04FD9EA2-F67C-44D2-98D8-AB14064416A7}" type="presParOf" srcId="{20526214-1F17-4017-A3FA-D17E68A2B629}" destId="{C1EAE075-9E79-4363-B849-C73B130C569D}" srcOrd="1" destOrd="0" presId="urn:microsoft.com/office/officeart/2018/2/layout/IconVerticalSolidList"/>
    <dgm:cxn modelId="{9CB7D0C7-C85B-45FF-B3B9-1D754AFE1675}" type="presParOf" srcId="{20526214-1F17-4017-A3FA-D17E68A2B629}" destId="{A565A78A-B529-4F32-AA19-CAD50ABE2D64}" srcOrd="2" destOrd="0" presId="urn:microsoft.com/office/officeart/2018/2/layout/IconVerticalSolidList"/>
    <dgm:cxn modelId="{2AE01AEB-A27F-4AD7-812E-2E2200A293EA}" type="presParOf" srcId="{20526214-1F17-4017-A3FA-D17E68A2B629}" destId="{7F5883A9-C375-4F4C-B5A2-D80A16D4F882}" srcOrd="3" destOrd="0" presId="urn:microsoft.com/office/officeart/2018/2/layout/IconVerticalSolidList"/>
    <dgm:cxn modelId="{8C5E26F1-97D7-45E5-B323-FD1F0BE0CE75}" type="presParOf" srcId="{8D12A692-263D-4854-9BAA-B4B6E709F5DE}" destId="{1DAF8825-FDD2-4558-B55C-CC9742B98957}" srcOrd="1" destOrd="0" presId="urn:microsoft.com/office/officeart/2018/2/layout/IconVerticalSolidList"/>
    <dgm:cxn modelId="{9289963A-57A7-44AD-A30B-48A541D77E24}" type="presParOf" srcId="{8D12A692-263D-4854-9BAA-B4B6E709F5DE}" destId="{56D78107-5BA0-4310-8A97-1167CFAC25DC}" srcOrd="2" destOrd="0" presId="urn:microsoft.com/office/officeart/2018/2/layout/IconVerticalSolidList"/>
    <dgm:cxn modelId="{71C030D4-F7CD-4B48-98B5-78D15EC49E5E}" type="presParOf" srcId="{56D78107-5BA0-4310-8A97-1167CFAC25DC}" destId="{54E1EDBF-F009-4DE8-BF66-D54BBB7C47AB}" srcOrd="0" destOrd="0" presId="urn:microsoft.com/office/officeart/2018/2/layout/IconVerticalSolidList"/>
    <dgm:cxn modelId="{A1806E69-A48F-49CE-BC7C-F692BD12C09F}" type="presParOf" srcId="{56D78107-5BA0-4310-8A97-1167CFAC25DC}" destId="{4544AEA5-F6BA-4728-A512-14B688BDF814}" srcOrd="1" destOrd="0" presId="urn:microsoft.com/office/officeart/2018/2/layout/IconVerticalSolidList"/>
    <dgm:cxn modelId="{0A4986C8-D586-4D06-A929-F85A77CFBC54}" type="presParOf" srcId="{56D78107-5BA0-4310-8A97-1167CFAC25DC}" destId="{30D03A1D-C1AD-405A-8779-9029F9F6E771}" srcOrd="2" destOrd="0" presId="urn:microsoft.com/office/officeart/2018/2/layout/IconVerticalSolidList"/>
    <dgm:cxn modelId="{B4481112-9F41-4D34-90D0-38259801306F}" type="presParOf" srcId="{56D78107-5BA0-4310-8A97-1167CFAC25DC}" destId="{234B687A-B4B0-4411-8EA7-1F55560F307F}" srcOrd="3" destOrd="0" presId="urn:microsoft.com/office/officeart/2018/2/layout/IconVerticalSolidList"/>
    <dgm:cxn modelId="{D0387372-D2FD-428E-ACC8-A322C469E77E}" type="presParOf" srcId="{8D12A692-263D-4854-9BAA-B4B6E709F5DE}" destId="{ED59870C-0A61-4852-BDE0-3F40B79883E7}" srcOrd="3" destOrd="0" presId="urn:microsoft.com/office/officeart/2018/2/layout/IconVerticalSolidList"/>
    <dgm:cxn modelId="{4CB42C04-3C07-4B16-BEA5-CDB291C1655A}" type="presParOf" srcId="{8D12A692-263D-4854-9BAA-B4B6E709F5DE}" destId="{45E07FEE-F7DF-40C0-B047-FA0094D02DC9}" srcOrd="4" destOrd="0" presId="urn:microsoft.com/office/officeart/2018/2/layout/IconVerticalSolidList"/>
    <dgm:cxn modelId="{AD42239C-CCD1-4FEF-ACDE-F4F7DD43215C}" type="presParOf" srcId="{45E07FEE-F7DF-40C0-B047-FA0094D02DC9}" destId="{286D4B1C-0235-428D-952F-F9AAB8C2053A}" srcOrd="0" destOrd="0" presId="urn:microsoft.com/office/officeart/2018/2/layout/IconVerticalSolidList"/>
    <dgm:cxn modelId="{F334DC3C-B254-4DAE-933F-09A8D362479D}" type="presParOf" srcId="{45E07FEE-F7DF-40C0-B047-FA0094D02DC9}" destId="{ED1AFBE8-FEDB-46C2-A451-01076FB8AE05}" srcOrd="1" destOrd="0" presId="urn:microsoft.com/office/officeart/2018/2/layout/IconVerticalSolidList"/>
    <dgm:cxn modelId="{9809B188-59E1-46F2-BA46-193B5B09B43B}" type="presParOf" srcId="{45E07FEE-F7DF-40C0-B047-FA0094D02DC9}" destId="{F04EC289-46ED-47C5-AFC5-C5AC4CF9CAC2}" srcOrd="2" destOrd="0" presId="urn:microsoft.com/office/officeart/2018/2/layout/IconVerticalSolidList"/>
    <dgm:cxn modelId="{D99423F6-110E-4E58-AA6B-3C657AFBAC8C}" type="presParOf" srcId="{45E07FEE-F7DF-40C0-B047-FA0094D02DC9}" destId="{3FD8F872-30ED-4209-B89F-6DDE505CF4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C319A0-1BF7-45D4-88D7-98F1425ADBF8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8380D-06CA-4442-86CD-4AC0F8175DD2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E97D8-C7DA-4500-998F-E20291633BC6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Words or sentences can have more than one meaning.</a:t>
          </a:r>
        </a:p>
      </dsp:txBody>
      <dsp:txXfrm>
        <a:off x="1819120" y="673"/>
        <a:ext cx="4545103" cy="1574995"/>
      </dsp:txXfrm>
    </dsp:sp>
    <dsp:sp modelId="{906491B4-B456-44F4-8362-C2C4F7CAB22F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66AD04-1A4E-4443-B66B-32CE30FFB552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C067D-1E3B-4E90-9AF0-318DB27ED979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Example: The word </a:t>
          </a:r>
          <a:r>
            <a:rPr lang="en-US" sz="2500" b="1" kern="1200"/>
            <a:t>"bank"</a:t>
          </a:r>
          <a:r>
            <a:rPr lang="en-US" sz="2500" kern="1200"/>
            <a:t> means a money place or a river edge.</a:t>
          </a:r>
        </a:p>
      </dsp:txBody>
      <dsp:txXfrm>
        <a:off x="1819120" y="1969418"/>
        <a:ext cx="4545103" cy="1574995"/>
      </dsp:txXfrm>
    </dsp:sp>
    <dsp:sp modelId="{3C6312A8-41F6-4BCA-9504-6CE705F73BAA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494317-D404-4FF6-AF1B-1476C35C12AF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9CB14-60F8-403D-8FF0-EBD27AA1E71F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This makes it hard for computers to know what you really mean.</a:t>
          </a:r>
        </a:p>
      </dsp:txBody>
      <dsp:txXfrm>
        <a:off x="1819120" y="3938162"/>
        <a:ext cx="4545103" cy="15749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ECC8E-6A48-4FF5-8D33-B0D565C3C5B9}">
      <dsp:nvSpPr>
        <dsp:cNvPr id="0" name=""/>
        <dsp:cNvSpPr/>
      </dsp:nvSpPr>
      <dsp:spPr>
        <a:xfrm>
          <a:off x="0" y="651"/>
          <a:ext cx="6651253" cy="1524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F7F68E-DCAB-436F-9786-C21F9790C032}">
      <dsp:nvSpPr>
        <dsp:cNvPr id="0" name=""/>
        <dsp:cNvSpPr/>
      </dsp:nvSpPr>
      <dsp:spPr>
        <a:xfrm>
          <a:off x="461309" y="343774"/>
          <a:ext cx="838743" cy="838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31A8E-F245-4733-989E-36441C0FC786}">
      <dsp:nvSpPr>
        <dsp:cNvPr id="0" name=""/>
        <dsp:cNvSpPr/>
      </dsp:nvSpPr>
      <dsp:spPr>
        <a:xfrm>
          <a:off x="1761361" y="651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Meaning changes based on the situation or previous conversation.</a:t>
          </a:r>
        </a:p>
      </dsp:txBody>
      <dsp:txXfrm>
        <a:off x="1761361" y="651"/>
        <a:ext cx="4889891" cy="1524988"/>
      </dsp:txXfrm>
    </dsp:sp>
    <dsp:sp modelId="{C816089A-7060-4A1E-AD3D-8CAF882EBF09}">
      <dsp:nvSpPr>
        <dsp:cNvPr id="0" name=""/>
        <dsp:cNvSpPr/>
      </dsp:nvSpPr>
      <dsp:spPr>
        <a:xfrm>
          <a:off x="0" y="1906887"/>
          <a:ext cx="6651253" cy="1524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AFA4CA-2F08-4B8C-9C6C-3FC28B23F692}">
      <dsp:nvSpPr>
        <dsp:cNvPr id="0" name=""/>
        <dsp:cNvSpPr/>
      </dsp:nvSpPr>
      <dsp:spPr>
        <a:xfrm>
          <a:off x="461309" y="2250010"/>
          <a:ext cx="838743" cy="838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05ECB1-2C5A-46F0-B228-5C3678E401A1}">
      <dsp:nvSpPr>
        <dsp:cNvPr id="0" name=""/>
        <dsp:cNvSpPr/>
      </dsp:nvSpPr>
      <dsp:spPr>
        <a:xfrm>
          <a:off x="1761361" y="1906887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Example: “She’s fine.” – Could mean okay or upset but hiding it.</a:t>
          </a:r>
        </a:p>
      </dsp:txBody>
      <dsp:txXfrm>
        <a:off x="1761361" y="1906887"/>
        <a:ext cx="4889891" cy="1524988"/>
      </dsp:txXfrm>
    </dsp:sp>
    <dsp:sp modelId="{1AF3FD1B-95F2-44B3-86E4-BE4275B5D796}">
      <dsp:nvSpPr>
        <dsp:cNvPr id="0" name=""/>
        <dsp:cNvSpPr/>
      </dsp:nvSpPr>
      <dsp:spPr>
        <a:xfrm>
          <a:off x="0" y="3813123"/>
          <a:ext cx="6651253" cy="1524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794963-9A36-4835-9FEE-40A8110EE86E}">
      <dsp:nvSpPr>
        <dsp:cNvPr id="0" name=""/>
        <dsp:cNvSpPr/>
      </dsp:nvSpPr>
      <dsp:spPr>
        <a:xfrm>
          <a:off x="461309" y="4156246"/>
          <a:ext cx="838743" cy="838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93116-522E-4ED3-9BBC-9B28EF49ACB7}">
      <dsp:nvSpPr>
        <dsp:cNvPr id="0" name=""/>
        <dsp:cNvSpPr/>
      </dsp:nvSpPr>
      <dsp:spPr>
        <a:xfrm>
          <a:off x="1761361" y="3813123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Computers struggle to get these hidden meanings.</a:t>
          </a:r>
        </a:p>
      </dsp:txBody>
      <dsp:txXfrm>
        <a:off x="1761361" y="3813123"/>
        <a:ext cx="4889891" cy="15249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5C2EB7-4465-4DE1-81C9-FCCA40F68EAD}">
      <dsp:nvSpPr>
        <dsp:cNvPr id="0" name=""/>
        <dsp:cNvSpPr/>
      </dsp:nvSpPr>
      <dsp:spPr>
        <a:xfrm>
          <a:off x="0" y="651"/>
          <a:ext cx="6651253" cy="1524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260FDA-F7C7-4AD3-98C8-74C841B8336E}">
      <dsp:nvSpPr>
        <dsp:cNvPr id="0" name=""/>
        <dsp:cNvSpPr/>
      </dsp:nvSpPr>
      <dsp:spPr>
        <a:xfrm>
          <a:off x="461309" y="343774"/>
          <a:ext cx="838743" cy="838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293F8-5560-4233-9C39-C580C3AA621E}">
      <dsp:nvSpPr>
        <dsp:cNvPr id="0" name=""/>
        <dsp:cNvSpPr/>
      </dsp:nvSpPr>
      <dsp:spPr>
        <a:xfrm>
          <a:off x="1761361" y="651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People often say the opposite to be funny or sarcastic.</a:t>
          </a:r>
        </a:p>
      </dsp:txBody>
      <dsp:txXfrm>
        <a:off x="1761361" y="651"/>
        <a:ext cx="4889891" cy="1524988"/>
      </dsp:txXfrm>
    </dsp:sp>
    <dsp:sp modelId="{22BA3E81-D8E7-4153-A306-637E39F68719}">
      <dsp:nvSpPr>
        <dsp:cNvPr id="0" name=""/>
        <dsp:cNvSpPr/>
      </dsp:nvSpPr>
      <dsp:spPr>
        <a:xfrm>
          <a:off x="0" y="1906887"/>
          <a:ext cx="6651253" cy="1524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5DBCF6-8663-46DE-9AFF-229968B5E5EE}">
      <dsp:nvSpPr>
        <dsp:cNvPr id="0" name=""/>
        <dsp:cNvSpPr/>
      </dsp:nvSpPr>
      <dsp:spPr>
        <a:xfrm>
          <a:off x="461309" y="2250010"/>
          <a:ext cx="838743" cy="838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A044A8-B168-440E-A734-3ACCBB21B28D}">
      <dsp:nvSpPr>
        <dsp:cNvPr id="0" name=""/>
        <dsp:cNvSpPr/>
      </dsp:nvSpPr>
      <dsp:spPr>
        <a:xfrm>
          <a:off x="1761361" y="1906887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Example: “Great, another Monday!” (really means they don’t like Mondays).</a:t>
          </a:r>
        </a:p>
      </dsp:txBody>
      <dsp:txXfrm>
        <a:off x="1761361" y="1906887"/>
        <a:ext cx="4889891" cy="1524988"/>
      </dsp:txXfrm>
    </dsp:sp>
    <dsp:sp modelId="{0D9CFD1D-45F6-4907-A3B7-8C0C3BACD135}">
      <dsp:nvSpPr>
        <dsp:cNvPr id="0" name=""/>
        <dsp:cNvSpPr/>
      </dsp:nvSpPr>
      <dsp:spPr>
        <a:xfrm>
          <a:off x="0" y="3813123"/>
          <a:ext cx="6651253" cy="1524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DD2D5F-B886-40BF-9B00-198739276AE9}">
      <dsp:nvSpPr>
        <dsp:cNvPr id="0" name=""/>
        <dsp:cNvSpPr/>
      </dsp:nvSpPr>
      <dsp:spPr>
        <a:xfrm>
          <a:off x="461309" y="4156246"/>
          <a:ext cx="838743" cy="838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BB41FE-A794-4B7D-970E-3038769CFFE9}">
      <dsp:nvSpPr>
        <dsp:cNvPr id="0" name=""/>
        <dsp:cNvSpPr/>
      </dsp:nvSpPr>
      <dsp:spPr>
        <a:xfrm>
          <a:off x="1761361" y="3813123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Computers usually take things literally and miss the joke.</a:t>
          </a:r>
        </a:p>
      </dsp:txBody>
      <dsp:txXfrm>
        <a:off x="1761361" y="3813123"/>
        <a:ext cx="4889891" cy="15249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D778C-B2E5-4B3C-B078-E938B04B6AFA}">
      <dsp:nvSpPr>
        <dsp:cNvPr id="0" name=""/>
        <dsp:cNvSpPr/>
      </dsp:nvSpPr>
      <dsp:spPr>
        <a:xfrm>
          <a:off x="0" y="651"/>
          <a:ext cx="6651253" cy="1524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55CB7-9D65-485B-8FCF-27C5C238BE37}">
      <dsp:nvSpPr>
        <dsp:cNvPr id="0" name=""/>
        <dsp:cNvSpPr/>
      </dsp:nvSpPr>
      <dsp:spPr>
        <a:xfrm>
          <a:off x="461309" y="343774"/>
          <a:ext cx="838743" cy="838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07EBB-6117-4C82-8672-CC242E2DC248}">
      <dsp:nvSpPr>
        <dsp:cNvPr id="0" name=""/>
        <dsp:cNvSpPr/>
      </dsp:nvSpPr>
      <dsp:spPr>
        <a:xfrm>
          <a:off x="1761361" y="651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Different languages have different rules and slang.</a:t>
          </a:r>
        </a:p>
      </dsp:txBody>
      <dsp:txXfrm>
        <a:off x="1761361" y="651"/>
        <a:ext cx="4889891" cy="1524988"/>
      </dsp:txXfrm>
    </dsp:sp>
    <dsp:sp modelId="{F4FA2424-4420-402A-86AA-97FB2EFEA818}">
      <dsp:nvSpPr>
        <dsp:cNvPr id="0" name=""/>
        <dsp:cNvSpPr/>
      </dsp:nvSpPr>
      <dsp:spPr>
        <a:xfrm>
          <a:off x="0" y="1906887"/>
          <a:ext cx="6651253" cy="1524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F4DF4-86B5-41EC-AAE4-8F8E2A4FDF5C}">
      <dsp:nvSpPr>
        <dsp:cNvPr id="0" name=""/>
        <dsp:cNvSpPr/>
      </dsp:nvSpPr>
      <dsp:spPr>
        <a:xfrm>
          <a:off x="461309" y="2250010"/>
          <a:ext cx="838743" cy="838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28C468-6CBC-4EF7-BE26-91EAD4092988}">
      <dsp:nvSpPr>
        <dsp:cNvPr id="0" name=""/>
        <dsp:cNvSpPr/>
      </dsp:nvSpPr>
      <dsp:spPr>
        <a:xfrm>
          <a:off x="1761361" y="1906887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Some languages don’t have enough data to train computers well.</a:t>
          </a:r>
        </a:p>
      </dsp:txBody>
      <dsp:txXfrm>
        <a:off x="1761361" y="1906887"/>
        <a:ext cx="4889891" cy="1524988"/>
      </dsp:txXfrm>
    </dsp:sp>
    <dsp:sp modelId="{F92800AC-D320-4B69-8C89-D1BA9F0FE327}">
      <dsp:nvSpPr>
        <dsp:cNvPr id="0" name=""/>
        <dsp:cNvSpPr/>
      </dsp:nvSpPr>
      <dsp:spPr>
        <a:xfrm>
          <a:off x="0" y="3813123"/>
          <a:ext cx="6651253" cy="1524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BA19D-B50B-4005-A8A3-C4407627C2C7}">
      <dsp:nvSpPr>
        <dsp:cNvPr id="0" name=""/>
        <dsp:cNvSpPr/>
      </dsp:nvSpPr>
      <dsp:spPr>
        <a:xfrm>
          <a:off x="461309" y="4156246"/>
          <a:ext cx="838743" cy="838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D8BEA-62CF-442F-9021-BFC18247E5D7}">
      <dsp:nvSpPr>
        <dsp:cNvPr id="0" name=""/>
        <dsp:cNvSpPr/>
      </dsp:nvSpPr>
      <dsp:spPr>
        <a:xfrm>
          <a:off x="1761361" y="3813123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Hard to make one system work for all languages.</a:t>
          </a:r>
        </a:p>
      </dsp:txBody>
      <dsp:txXfrm>
        <a:off x="1761361" y="3813123"/>
        <a:ext cx="4889891" cy="15249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466EAC-38B4-42E0-A90B-87F2FF5F9265}">
      <dsp:nvSpPr>
        <dsp:cNvPr id="0" name=""/>
        <dsp:cNvSpPr/>
      </dsp:nvSpPr>
      <dsp:spPr>
        <a:xfrm>
          <a:off x="0" y="651"/>
          <a:ext cx="6651253" cy="15249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382F8-FA69-4827-913E-EDAF3CF51C05}">
      <dsp:nvSpPr>
        <dsp:cNvPr id="0" name=""/>
        <dsp:cNvSpPr/>
      </dsp:nvSpPr>
      <dsp:spPr>
        <a:xfrm>
          <a:off x="461309" y="343774"/>
          <a:ext cx="838743" cy="838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89FFA-E6E1-40BC-99C7-38CA3E197D9E}">
      <dsp:nvSpPr>
        <dsp:cNvPr id="0" name=""/>
        <dsp:cNvSpPr/>
      </dsp:nvSpPr>
      <dsp:spPr>
        <a:xfrm>
          <a:off x="1761361" y="651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umans use everyday knowledge to understand sentences.</a:t>
          </a:r>
        </a:p>
      </dsp:txBody>
      <dsp:txXfrm>
        <a:off x="1761361" y="651"/>
        <a:ext cx="4889891" cy="1524988"/>
      </dsp:txXfrm>
    </dsp:sp>
    <dsp:sp modelId="{29F94AB4-8291-4001-AD0A-6A18A2EA166B}">
      <dsp:nvSpPr>
        <dsp:cNvPr id="0" name=""/>
        <dsp:cNvSpPr/>
      </dsp:nvSpPr>
      <dsp:spPr>
        <a:xfrm>
          <a:off x="0" y="1906887"/>
          <a:ext cx="6651253" cy="15249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4E4579-F15C-4D83-8A78-962BF991E986}">
      <dsp:nvSpPr>
        <dsp:cNvPr id="0" name=""/>
        <dsp:cNvSpPr/>
      </dsp:nvSpPr>
      <dsp:spPr>
        <a:xfrm>
          <a:off x="461309" y="2250010"/>
          <a:ext cx="838743" cy="838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47A25F-6294-46E3-A71F-33D761AF4981}">
      <dsp:nvSpPr>
        <dsp:cNvPr id="0" name=""/>
        <dsp:cNvSpPr/>
      </dsp:nvSpPr>
      <dsp:spPr>
        <a:xfrm>
          <a:off x="1761361" y="1906887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Example: “The trophy didn’t fit because it was too big.” – We know “it” is the trophy.</a:t>
          </a:r>
        </a:p>
      </dsp:txBody>
      <dsp:txXfrm>
        <a:off x="1761361" y="1906887"/>
        <a:ext cx="4889891" cy="1524988"/>
      </dsp:txXfrm>
    </dsp:sp>
    <dsp:sp modelId="{2EA6C478-D0EC-4AA9-B9D9-31E049EA0997}">
      <dsp:nvSpPr>
        <dsp:cNvPr id="0" name=""/>
        <dsp:cNvSpPr/>
      </dsp:nvSpPr>
      <dsp:spPr>
        <a:xfrm>
          <a:off x="0" y="3813123"/>
          <a:ext cx="6651253" cy="15249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B97266-523D-433C-8B48-91BBAA4F16A0}">
      <dsp:nvSpPr>
        <dsp:cNvPr id="0" name=""/>
        <dsp:cNvSpPr/>
      </dsp:nvSpPr>
      <dsp:spPr>
        <a:xfrm>
          <a:off x="461309" y="4156246"/>
          <a:ext cx="838743" cy="838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5171E-173C-49BA-8A77-1CC844A90FB3}">
      <dsp:nvSpPr>
        <dsp:cNvPr id="0" name=""/>
        <dsp:cNvSpPr/>
      </dsp:nvSpPr>
      <dsp:spPr>
        <a:xfrm>
          <a:off x="1761361" y="3813123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Computers often get confused without this knowledge.</a:t>
          </a:r>
        </a:p>
      </dsp:txBody>
      <dsp:txXfrm>
        <a:off x="1761361" y="3813123"/>
        <a:ext cx="4889891" cy="15249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631CF-48FD-4321-8A6B-53CD243324F0}">
      <dsp:nvSpPr>
        <dsp:cNvPr id="0" name=""/>
        <dsp:cNvSpPr/>
      </dsp:nvSpPr>
      <dsp:spPr>
        <a:xfrm>
          <a:off x="0" y="706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2C5B81-9A84-4D1F-9D6A-D2E7CF97155F}">
      <dsp:nvSpPr>
        <dsp:cNvPr id="0" name=""/>
        <dsp:cNvSpPr/>
      </dsp:nvSpPr>
      <dsp:spPr>
        <a:xfrm>
          <a:off x="500008" y="372613"/>
          <a:ext cx="909106" cy="909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05D8E-EBC4-448E-8DF2-E7322F854DAF}">
      <dsp:nvSpPr>
        <dsp:cNvPr id="0" name=""/>
        <dsp:cNvSpPr/>
      </dsp:nvSpPr>
      <dsp:spPr>
        <a:xfrm>
          <a:off x="1909124" y="706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Deep learning models are black boxes—it’s hard to know </a:t>
          </a:r>
          <a:r>
            <a:rPr lang="en-US" sz="2200" i="1" kern="1200"/>
            <a:t>why</a:t>
          </a:r>
          <a:r>
            <a:rPr lang="en-US" sz="2200" kern="1200"/>
            <a:t> they gave a specific output.</a:t>
          </a:r>
        </a:p>
      </dsp:txBody>
      <dsp:txXfrm>
        <a:off x="1909124" y="706"/>
        <a:ext cx="5040315" cy="1652921"/>
      </dsp:txXfrm>
    </dsp:sp>
    <dsp:sp modelId="{E419008C-1685-4ECD-9C0D-63FD9BB2A110}">
      <dsp:nvSpPr>
        <dsp:cNvPr id="0" name=""/>
        <dsp:cNvSpPr/>
      </dsp:nvSpPr>
      <dsp:spPr>
        <a:xfrm>
          <a:off x="0" y="2066858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73D600-0E64-4854-8BF8-8B54EBAF3135}">
      <dsp:nvSpPr>
        <dsp:cNvPr id="0" name=""/>
        <dsp:cNvSpPr/>
      </dsp:nvSpPr>
      <dsp:spPr>
        <a:xfrm>
          <a:off x="500008" y="2438765"/>
          <a:ext cx="909106" cy="909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36C456-055E-43E9-9AB4-41EFA8076496}">
      <dsp:nvSpPr>
        <dsp:cNvPr id="0" name=""/>
        <dsp:cNvSpPr/>
      </dsp:nvSpPr>
      <dsp:spPr>
        <a:xfrm>
          <a:off x="1909124" y="2066858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Example:</a:t>
          </a:r>
          <a:br>
            <a:rPr lang="en-US" sz="2200" kern="1200"/>
          </a:br>
          <a:r>
            <a:rPr lang="en-US" sz="2200" kern="1200"/>
            <a:t>A model denies a loan application. Why? Was it based on the applicant’s zip code, age, or income?</a:t>
          </a:r>
        </a:p>
      </dsp:txBody>
      <dsp:txXfrm>
        <a:off x="1909124" y="2066858"/>
        <a:ext cx="5040315" cy="1652921"/>
      </dsp:txXfrm>
    </dsp:sp>
    <dsp:sp modelId="{CB35D901-6B3D-4C47-98DE-F146086D81BD}">
      <dsp:nvSpPr>
        <dsp:cNvPr id="0" name=""/>
        <dsp:cNvSpPr/>
      </dsp:nvSpPr>
      <dsp:spPr>
        <a:xfrm>
          <a:off x="0" y="4133010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3F2CC3-DD58-432A-AF49-0D6BC875D70C}">
      <dsp:nvSpPr>
        <dsp:cNvPr id="0" name=""/>
        <dsp:cNvSpPr/>
      </dsp:nvSpPr>
      <dsp:spPr>
        <a:xfrm>
          <a:off x="500008" y="4504917"/>
          <a:ext cx="909106" cy="9091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B4C688-7810-47C4-ADC6-8F8790F2ABF3}">
      <dsp:nvSpPr>
        <dsp:cNvPr id="0" name=""/>
        <dsp:cNvSpPr/>
      </dsp:nvSpPr>
      <dsp:spPr>
        <a:xfrm>
          <a:off x="1909124" y="4133010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 high-stakes decisions, lack of transparency is risky and can violate laws like GDPR.</a:t>
          </a:r>
        </a:p>
      </dsp:txBody>
      <dsp:txXfrm>
        <a:off x="1909124" y="4133010"/>
        <a:ext cx="5040315" cy="16529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737B1E-E77C-442A-80F4-DA06411EC077}">
      <dsp:nvSpPr>
        <dsp:cNvPr id="0" name=""/>
        <dsp:cNvSpPr/>
      </dsp:nvSpPr>
      <dsp:spPr>
        <a:xfrm>
          <a:off x="0" y="706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02E5F0-CAC6-494F-899C-CB33046B45FE}">
      <dsp:nvSpPr>
        <dsp:cNvPr id="0" name=""/>
        <dsp:cNvSpPr/>
      </dsp:nvSpPr>
      <dsp:spPr>
        <a:xfrm>
          <a:off x="500008" y="372613"/>
          <a:ext cx="909106" cy="909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CF84B8-CEAC-491F-A0A6-C0223CEEA906}">
      <dsp:nvSpPr>
        <dsp:cNvPr id="0" name=""/>
        <dsp:cNvSpPr/>
      </dsp:nvSpPr>
      <dsp:spPr>
        <a:xfrm>
          <a:off x="1909124" y="706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Large language models require huge amounts of computation and memory, making them slow or expensive to run.</a:t>
          </a:r>
        </a:p>
      </dsp:txBody>
      <dsp:txXfrm>
        <a:off x="1909124" y="706"/>
        <a:ext cx="5040315" cy="1652921"/>
      </dsp:txXfrm>
    </dsp:sp>
    <dsp:sp modelId="{41D3CA1C-F24A-4B19-8BE9-A2CAF9E12D43}">
      <dsp:nvSpPr>
        <dsp:cNvPr id="0" name=""/>
        <dsp:cNvSpPr/>
      </dsp:nvSpPr>
      <dsp:spPr>
        <a:xfrm>
          <a:off x="0" y="2066858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ED7F0-A3F5-4B33-92E6-1143F1B1CAFF}">
      <dsp:nvSpPr>
        <dsp:cNvPr id="0" name=""/>
        <dsp:cNvSpPr/>
      </dsp:nvSpPr>
      <dsp:spPr>
        <a:xfrm>
          <a:off x="500008" y="2438765"/>
          <a:ext cx="909106" cy="909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E8B22-2CC1-4243-B014-68E7945D3F15}">
      <dsp:nvSpPr>
        <dsp:cNvPr id="0" name=""/>
        <dsp:cNvSpPr/>
      </dsp:nvSpPr>
      <dsp:spPr>
        <a:xfrm>
          <a:off x="1909124" y="2066858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Example:</a:t>
          </a:r>
          <a:br>
            <a:rPr lang="en-US" sz="2300" kern="1200"/>
          </a:br>
          <a:r>
            <a:rPr lang="en-US" sz="2300" kern="1200"/>
            <a:t>Running GPT-4 in a smartphone app without cloud support is infeasible due to hardware limits.</a:t>
          </a:r>
        </a:p>
      </dsp:txBody>
      <dsp:txXfrm>
        <a:off x="1909124" y="2066858"/>
        <a:ext cx="5040315" cy="1652921"/>
      </dsp:txXfrm>
    </dsp:sp>
    <dsp:sp modelId="{82E216DE-3ABC-4695-8833-B0583809B5AE}">
      <dsp:nvSpPr>
        <dsp:cNvPr id="0" name=""/>
        <dsp:cNvSpPr/>
      </dsp:nvSpPr>
      <dsp:spPr>
        <a:xfrm>
          <a:off x="0" y="4133010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5A0809-E2B4-433E-9B20-31453E7CF768}">
      <dsp:nvSpPr>
        <dsp:cNvPr id="0" name=""/>
        <dsp:cNvSpPr/>
      </dsp:nvSpPr>
      <dsp:spPr>
        <a:xfrm>
          <a:off x="500008" y="4504917"/>
          <a:ext cx="909106" cy="9091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EC887-2F42-49C1-8450-7BC237A8A799}">
      <dsp:nvSpPr>
        <dsp:cNvPr id="0" name=""/>
        <dsp:cNvSpPr/>
      </dsp:nvSpPr>
      <dsp:spPr>
        <a:xfrm>
          <a:off x="1909124" y="4133010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This restricts NLP deployment in low-power or real-time systems.</a:t>
          </a:r>
        </a:p>
      </dsp:txBody>
      <dsp:txXfrm>
        <a:off x="1909124" y="4133010"/>
        <a:ext cx="5040315" cy="165292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0AC95-DB07-41A2-8CAE-D3BD4A7BF978}">
      <dsp:nvSpPr>
        <dsp:cNvPr id="0" name=""/>
        <dsp:cNvSpPr/>
      </dsp:nvSpPr>
      <dsp:spPr>
        <a:xfrm>
          <a:off x="0" y="706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EAE075-9E79-4363-B849-C73B130C569D}">
      <dsp:nvSpPr>
        <dsp:cNvPr id="0" name=""/>
        <dsp:cNvSpPr/>
      </dsp:nvSpPr>
      <dsp:spPr>
        <a:xfrm>
          <a:off x="500008" y="372613"/>
          <a:ext cx="909106" cy="909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883A9-C375-4F4C-B5A2-D80A16D4F882}">
      <dsp:nvSpPr>
        <dsp:cNvPr id="0" name=""/>
        <dsp:cNvSpPr/>
      </dsp:nvSpPr>
      <dsp:spPr>
        <a:xfrm>
          <a:off x="1909124" y="706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Minor changes in input can drastically change output, exposing vulnerabilities.</a:t>
          </a:r>
        </a:p>
      </dsp:txBody>
      <dsp:txXfrm>
        <a:off x="1909124" y="706"/>
        <a:ext cx="5040315" cy="1652921"/>
      </dsp:txXfrm>
    </dsp:sp>
    <dsp:sp modelId="{54E1EDBF-F009-4DE8-BF66-D54BBB7C47AB}">
      <dsp:nvSpPr>
        <dsp:cNvPr id="0" name=""/>
        <dsp:cNvSpPr/>
      </dsp:nvSpPr>
      <dsp:spPr>
        <a:xfrm>
          <a:off x="0" y="2066858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44AEA5-F6BA-4728-A512-14B688BDF814}">
      <dsp:nvSpPr>
        <dsp:cNvPr id="0" name=""/>
        <dsp:cNvSpPr/>
      </dsp:nvSpPr>
      <dsp:spPr>
        <a:xfrm>
          <a:off x="500008" y="2438765"/>
          <a:ext cx="909106" cy="909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B687A-B4B0-4411-8EA7-1F55560F307F}">
      <dsp:nvSpPr>
        <dsp:cNvPr id="0" name=""/>
        <dsp:cNvSpPr/>
      </dsp:nvSpPr>
      <dsp:spPr>
        <a:xfrm>
          <a:off x="1909124" y="2066858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Example:</a:t>
          </a:r>
          <a:br>
            <a:rPr lang="en-US" sz="1800" kern="1200"/>
          </a:br>
          <a:r>
            <a:rPr lang="en-US" sz="1800" i="1" kern="1200"/>
            <a:t>"I need help with banking."</a:t>
          </a:r>
          <a:r>
            <a:rPr lang="en-US" sz="1800" kern="1200"/>
            <a:t> → normal response</a:t>
          </a:r>
          <a:br>
            <a:rPr lang="en-US" sz="1800" kern="1200"/>
          </a:br>
          <a:r>
            <a:rPr lang="en-US" sz="1800" i="1" kern="1200"/>
            <a:t>"I need help with b@anking."</a:t>
          </a:r>
          <a:r>
            <a:rPr lang="en-US" sz="1800" kern="1200"/>
            <a:t> → confusing or irrelevant response</a:t>
          </a:r>
        </a:p>
      </dsp:txBody>
      <dsp:txXfrm>
        <a:off x="1909124" y="2066858"/>
        <a:ext cx="5040315" cy="1652921"/>
      </dsp:txXfrm>
    </dsp:sp>
    <dsp:sp modelId="{286D4B1C-0235-428D-952F-F9AAB8C2053A}">
      <dsp:nvSpPr>
        <dsp:cNvPr id="0" name=""/>
        <dsp:cNvSpPr/>
      </dsp:nvSpPr>
      <dsp:spPr>
        <a:xfrm>
          <a:off x="0" y="4133010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1AFBE8-FEDB-46C2-A451-01076FB8AE05}">
      <dsp:nvSpPr>
        <dsp:cNvPr id="0" name=""/>
        <dsp:cNvSpPr/>
      </dsp:nvSpPr>
      <dsp:spPr>
        <a:xfrm>
          <a:off x="500008" y="4504917"/>
          <a:ext cx="909106" cy="9091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8F872-30ED-4209-B89F-6DDE505CF4BF}">
      <dsp:nvSpPr>
        <dsp:cNvPr id="0" name=""/>
        <dsp:cNvSpPr/>
      </dsp:nvSpPr>
      <dsp:spPr>
        <a:xfrm>
          <a:off x="1909124" y="4133010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Malicious inputs can trick models or cause them to produce unsafe responses.</a:t>
          </a:r>
        </a:p>
      </dsp:txBody>
      <dsp:txXfrm>
        <a:off x="1909124" y="4133010"/>
        <a:ext cx="5040315" cy="1652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EF47A-16BD-0903-EA64-2C96B3E50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B64A6-0DBF-76C3-C13A-F62A28E8F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41F1A-1729-AD64-634E-D39C5F4C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8B10-7417-4AAA-91B0-CFFAC57DFFB3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E8501-B6AC-35C3-D47C-F8BAED19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4326C-0580-6EB2-E5D2-DE2E16398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F8A9-BAD4-449D-B4A5-40FD9AFF5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247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7317F-FAD6-2CBE-A9BA-43E3B034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A7424-B4E9-6A4B-5D2E-58FA5C732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CBB7-3490-BC56-7C21-107076E7E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8B10-7417-4AAA-91B0-CFFAC57DFFB3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87734-AAD1-CBF4-B633-880B43D3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9E4B5-25C4-F9E8-D5B9-2F26991D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F8A9-BAD4-449D-B4A5-40FD9AFF5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29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A7FE3C-4616-1993-6907-0310B596E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DA289-0ECC-DEFB-F811-8EE368594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6C434-71A8-B324-604D-56D8E856C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8B10-7417-4AAA-91B0-CFFAC57DFFB3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AD63E-D59F-ED16-C0BE-673483DC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F786-14AC-A13A-831E-4889063E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F8A9-BAD4-449D-B4A5-40FD9AFF5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679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E16B3-A824-9030-8CC2-4AFA0809C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660E8-F2B0-65BC-933A-08B49A959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9A821-15C4-9B04-9B92-6E4D29F1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8B10-7417-4AAA-91B0-CFFAC57DFFB3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E1024-366B-A6DC-4DD1-371084FB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4ED3-7F85-0DAB-2357-FEE18B7A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F8A9-BAD4-449D-B4A5-40FD9AFF5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99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C4BD7-DAB6-9732-47E1-7C24E7DB3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8BE60-85B5-DBAA-FD69-D80A580DC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7DBA1-BA51-8687-AE16-DCF725EE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8B10-7417-4AAA-91B0-CFFAC57DFFB3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4EE82-7195-2713-F696-03FE84D30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6F232-A1A0-4AA3-E53C-0C287D62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F8A9-BAD4-449D-B4A5-40FD9AFF5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488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B843-22AE-22AD-455F-2DF00E167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DF261-700F-EBA4-818B-20630DA59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68837-6AFD-6059-B2F7-AC3AF5385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FE512-34DD-16C1-FF4C-FADAC1DA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8B10-7417-4AAA-91B0-CFFAC57DFFB3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F9826-E3AC-F64D-4BD6-86D63527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51225-5FED-A4F2-D8C7-8C012C61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F8A9-BAD4-449D-B4A5-40FD9AFF5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31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4C999-EB6D-7C13-536A-A52008947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BEB7C-E38B-C34A-A80D-AABE3A758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624CE-25A2-1090-4634-FC00AFD9D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162123-A353-36CE-C100-718812812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C1AC8A-4377-4690-715B-28196F0CB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FF5B2D-B1B1-2F52-18A4-20789697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8B10-7417-4AAA-91B0-CFFAC57DFFB3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617DE-595C-F2B6-8019-9D0597C0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9AA385-90B5-6002-C35D-03BC9651B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F8A9-BAD4-449D-B4A5-40FD9AFF5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35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AFCD-4635-384B-E3E8-CC8480F8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655FB-A4BE-FE10-10EA-1CA6B087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8B10-7417-4AAA-91B0-CFFAC57DFFB3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30D60-3271-50A2-F4DE-68488C39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35660-795F-5955-4E03-FD0AC319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F8A9-BAD4-449D-B4A5-40FD9AFF5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50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698D39-B7FD-AF84-6755-E7561F6A5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8B10-7417-4AAA-91B0-CFFAC57DFFB3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E3CEEC-49C5-9DA1-D391-7DF3B19C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FCB70-8810-B5F8-E6F2-77617114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F8A9-BAD4-449D-B4A5-40FD9AFF5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01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245F-D8E3-C1B4-9D4C-AD33D628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B84EA-15EC-90F7-0438-E3E6DCC42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7AEA8-DBAC-0BB5-808C-BE4B74FD3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D566B-F5BB-BBBC-D25B-7EEE06A1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8B10-7417-4AAA-91B0-CFFAC57DFFB3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41515-56AF-4A29-4949-2D07CE288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63AB8-6373-CD33-725C-381EF376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F8A9-BAD4-449D-B4A5-40FD9AFF5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209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41DCE-5B91-9EAE-D2AC-2244E795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7D17F8-04D8-E99D-D76F-D98FF28FE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65231C-3620-E6CE-1F0C-16D655B0D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DBCF5-D2D2-8171-EDA8-ECB7E99F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8B10-7417-4AAA-91B0-CFFAC57DFFB3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A9260-CB45-9A5B-7D20-D97706D2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A1A3E-2D2B-D4ED-211A-2F18EC4C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F8A9-BAD4-449D-B4A5-40FD9AFF5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64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D17560-D8AA-19C8-4863-72E11E96D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75AE-89D4-7AC8-D6CC-925ED1B52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0BD22-E08A-5F77-B613-0567DE756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0A8B10-7417-4AAA-91B0-CFFAC57DFFB3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8DE89-F1F5-9F50-F3E0-29DD57523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3242A-4DE8-285C-BE17-5388C86C8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FAF8A9-BAD4-449D-B4A5-40FD9AFF5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49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4C2A0-9D17-5C2B-FA89-ECF8DB2B5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IN" sz="5200" b="1" i="0">
                <a:effectLst/>
              </a:rPr>
              <a:t>CHALLENGES IN NLP</a:t>
            </a:r>
            <a:endParaRPr lang="en-IN" sz="5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4FFFB-AFDD-89DE-780C-54E38FE71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r>
              <a:rPr lang="en-US" b="0" i="1" dirty="0">
                <a:effectLst/>
              </a:rPr>
              <a:t>Why</a:t>
            </a:r>
            <a:r>
              <a:rPr lang="en-US" i="1" dirty="0"/>
              <a:t> understanding </a:t>
            </a:r>
            <a:r>
              <a:rPr lang="en-US" b="0" i="1" dirty="0">
                <a:effectLst/>
              </a:rPr>
              <a:t>Human Language is Difficult for Computers</a:t>
            </a:r>
            <a:endParaRPr lang="en-IN" dirty="0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3CB6E55A-D5A0-6CFA-C41F-1BC3134E3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Head with Gears">
            <a:extLst>
              <a:ext uri="{FF2B5EF4-FFF2-40B4-BE49-F238E27FC236}">
                <a16:creationId xmlns:a16="http://schemas.microsoft.com/office/drawing/2014/main" id="{D8F2A827-B846-439D-8580-59074B66B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0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8FC648-6B19-BAA5-ECF4-359E44E6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IN" sz="4000" b="1" dirty="0"/>
              <a:t>CHALLENGE-8</a:t>
            </a:r>
            <a:br>
              <a:rPr lang="en-IN" sz="4000" b="1" dirty="0"/>
            </a:br>
            <a:r>
              <a:rPr lang="en-IN" sz="4000" b="1" dirty="0"/>
              <a:t>Susceptibility to Adversarial Inputs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1AA2744-76B3-A3E1-A3E6-0A9DF05755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4542500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0960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DAF74-0FAD-DB9B-EEE0-7F377129C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THANK YOU</a:t>
            </a:r>
          </a:p>
        </p:txBody>
      </p:sp>
    </p:spTree>
    <p:extLst>
      <p:ext uri="{BB962C8B-B14F-4D97-AF65-F5344CB8AC3E}">
        <p14:creationId xmlns:p14="http://schemas.microsoft.com/office/powerpoint/2010/main" val="295296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0B5DA-29A4-26A0-7A4D-0D7E93633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4"/>
            <a:ext cx="6035040" cy="1529932"/>
          </a:xfrm>
        </p:spPr>
        <p:txBody>
          <a:bodyPr anchor="b">
            <a:normAutofit/>
          </a:bodyPr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7A8FA-E829-9F3A-D86E-4697F73C2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12848"/>
            <a:ext cx="6035041" cy="40965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/>
              <a:t>Natural Language Processing (NLP) is a subfield of artificial intelligence that focuses on enabling machines to understand, interpret, generate, and interact using human languages. It powers technologies like: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/>
              <a:t>Chatbots and virtual assistants (e.g., Siri, ChatGPT)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/>
              <a:t>Machine translation (e.g., Google Translate)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/>
              <a:t>Sentiment analysis, search engines, and more.</a:t>
            </a:r>
          </a:p>
        </p:txBody>
      </p:sp>
      <p:pic>
        <p:nvPicPr>
          <p:cNvPr id="12" name="Picture 11" descr="A robot with a face">
            <a:extLst>
              <a:ext uri="{FF2B5EF4-FFF2-40B4-BE49-F238E27FC236}">
                <a16:creationId xmlns:a16="http://schemas.microsoft.com/office/drawing/2014/main" id="{5935CC38-BB83-82EF-588D-2BEB09A0B3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705" r="3829" b="1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5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342AD3-DA24-E078-5879-74D831BE4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IN" sz="4000"/>
              <a:t>Challenge 1 - Ambiguity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3E2176-F87A-A05E-7216-396171BDD9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46205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069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C1452-6940-4092-2606-2E24AC1E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IN" dirty="0"/>
              <a:t>Challenge 2 - Understanding Context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B0A413-850E-D0FF-9EED-74DD81A2AD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714814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059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3ADEB-FDB7-2305-0987-19B697701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IN" dirty="0"/>
              <a:t>Challenge 3 - Sarcasm and Jokes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3FDF38-D798-CF60-1ADF-A7DF5E7A0D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497488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734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B9796-3AC9-2D87-03FD-64AF9B218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IN" dirty="0"/>
              <a:t>Challenge 4 - Many Languages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70E305-A8FE-B6EA-9341-425E611DB2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573402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940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EB0E1-7A91-6DDF-3C31-93BCA468F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IN" dirty="0"/>
              <a:t>Challenge 5 - Common Sense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D10E3D-1E6F-0876-BA4F-675EC3FB19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2618570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3095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81543-507B-AB33-E272-FF52B39A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IN" sz="3600" b="1" dirty="0"/>
              <a:t>CHALLENGE</a:t>
            </a:r>
            <a:r>
              <a:rPr lang="en-IN" sz="4000" b="1" dirty="0"/>
              <a:t>-6 Lack of Explainability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2BBF11-69BD-6E5F-A0C6-0E2211056F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465282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9353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10D85-BAD1-3101-A289-0EC6F6320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IN" sz="3600" b="1" dirty="0"/>
              <a:t>CHALLENGE-7</a:t>
            </a:r>
            <a:br>
              <a:rPr lang="en-IN" sz="4000" b="1" dirty="0"/>
            </a:br>
            <a:r>
              <a:rPr lang="en-IN" sz="4000" b="1" dirty="0"/>
              <a:t>Computational and Efficiency Constraints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CDD482-710E-BC4D-3A84-884626E923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084733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344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462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CHALLENGES IN NLP</vt:lpstr>
      <vt:lpstr>INTRODUCTION</vt:lpstr>
      <vt:lpstr>Challenge 1 - Ambiguity</vt:lpstr>
      <vt:lpstr>Challenge 2 - Understanding Context</vt:lpstr>
      <vt:lpstr>Challenge 3 - Sarcasm and Jokes</vt:lpstr>
      <vt:lpstr>Challenge 4 - Many Languages</vt:lpstr>
      <vt:lpstr>Challenge 5 - Common Sense</vt:lpstr>
      <vt:lpstr>CHALLENGE-6 Lack of Explainability</vt:lpstr>
      <vt:lpstr>CHALLENGE-7 Computational and Efficiency Constraints</vt:lpstr>
      <vt:lpstr>CHALLENGE-8 Susceptibility to Adversarial Inputs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tina rathi</dc:creator>
  <cp:lastModifiedBy>tina rathi</cp:lastModifiedBy>
  <cp:revision>3</cp:revision>
  <dcterms:created xsi:type="dcterms:W3CDTF">2025-06-03T09:24:51Z</dcterms:created>
  <dcterms:modified xsi:type="dcterms:W3CDTF">2025-06-05T04:59:27Z</dcterms:modified>
</cp:coreProperties>
</file>