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1"/>
  </p:notesMasterIdLst>
  <p:sldIdLst>
    <p:sldId id="256" r:id="rId2"/>
    <p:sldId id="259" r:id="rId3"/>
    <p:sldId id="262" r:id="rId4"/>
    <p:sldId id="347" r:id="rId5"/>
    <p:sldId id="270" r:id="rId6"/>
    <p:sldId id="271" r:id="rId7"/>
    <p:sldId id="353" r:id="rId8"/>
    <p:sldId id="354" r:id="rId9"/>
    <p:sldId id="355" r:id="rId10"/>
    <p:sldId id="356" r:id="rId11"/>
    <p:sldId id="350" r:id="rId12"/>
    <p:sldId id="348" r:id="rId13"/>
    <p:sldId id="351" r:id="rId14"/>
    <p:sldId id="279" r:id="rId15"/>
    <p:sldId id="349" r:id="rId16"/>
    <p:sldId id="282" r:id="rId17"/>
    <p:sldId id="357" r:id="rId18"/>
    <p:sldId id="358" r:id="rId19"/>
    <p:sldId id="359" r:id="rId20"/>
    <p:sldId id="362" r:id="rId21"/>
    <p:sldId id="360" r:id="rId22"/>
    <p:sldId id="361" r:id="rId23"/>
    <p:sldId id="364" r:id="rId24"/>
    <p:sldId id="363" r:id="rId25"/>
    <p:sldId id="365" r:id="rId26"/>
    <p:sldId id="366" r:id="rId27"/>
    <p:sldId id="367" r:id="rId28"/>
    <p:sldId id="317" r:id="rId29"/>
    <p:sldId id="284" r:id="rId30"/>
  </p:sldIdLst>
  <p:sldSz cx="9144000" cy="5143500" type="screen16x9"/>
  <p:notesSz cx="6858000" cy="9144000"/>
  <p:embeddedFontLst>
    <p:embeddedFont>
      <p:font typeface="Calibri" panose="020F0502020204030204" pitchFamily="34" charset="0"/>
      <p:regular r:id="rId32"/>
      <p:bold r:id="rId33"/>
      <p:italic r:id="rId34"/>
      <p:boldItalic r:id="rId35"/>
    </p:embeddedFont>
    <p:embeddedFont>
      <p:font typeface="Merriweather Light" panose="00000400000000000000" pitchFamily="2"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Vidaloka" panose="020B0604020202020204" charset="0"/>
      <p:regular r:id="rId44"/>
    </p:embeddedFont>
  </p:embeddedFontLst>
  <p:custShowLst>
    <p:custShow name="Custom Show 1" id="0">
      <p:sldLst>
        <p:sld r:id="rId2"/>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F1DC1C-5359-4AE4-AEA6-465BD9D39EBE}">
  <a:tblStyle styleId="{BAF1DC1C-5359-4AE4-AEA6-465BD9D39E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58" autoAdjust="0"/>
  </p:normalViewPr>
  <p:slideViewPr>
    <p:cSldViewPr snapToGrid="0">
      <p:cViewPr varScale="1">
        <p:scale>
          <a:sx n="97" d="100"/>
          <a:sy n="97" d="100"/>
        </p:scale>
        <p:origin x="104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aric Hyacinthe Sieyamdji Djomadji" userId="1db06127017c6e5b" providerId="LiveId" clId="{F47BBB17-C0BD-4786-A688-A09751A22370}"/>
    <pc:docChg chg="modSld">
      <pc:chgData name="Romaric Hyacinthe Sieyamdji Djomadji" userId="1db06127017c6e5b" providerId="LiveId" clId="{F47BBB17-C0BD-4786-A688-A09751A22370}" dt="2023-04-10T17:21:36.539" v="1" actId="255"/>
      <pc:docMkLst>
        <pc:docMk/>
      </pc:docMkLst>
      <pc:sldChg chg="modSp mod">
        <pc:chgData name="Romaric Hyacinthe Sieyamdji Djomadji" userId="1db06127017c6e5b" providerId="LiveId" clId="{F47BBB17-C0BD-4786-A688-A09751A22370}" dt="2023-04-10T17:21:36.539" v="1" actId="255"/>
        <pc:sldMkLst>
          <pc:docMk/>
          <pc:sldMk cId="0" sldId="262"/>
        </pc:sldMkLst>
        <pc:spChg chg="mod">
          <ac:chgData name="Romaric Hyacinthe Sieyamdji Djomadji" userId="1db06127017c6e5b" providerId="LiveId" clId="{F47BBB17-C0BD-4786-A688-A09751A22370}" dt="2023-04-10T17:21:36.539" v="1" actId="255"/>
          <ac:spMkLst>
            <pc:docMk/>
            <pc:sldMk cId="0" sldId="262"/>
            <ac:spMk id="546" creationId="{00000000-0000-0000-0000-000000000000}"/>
          </ac:spMkLst>
        </pc:spChg>
      </pc:sldChg>
    </pc:docChg>
  </pc:docChgLst>
  <pc:docChgLst>
    <pc:chgData name="Romaric Hyacinthe" userId="1db06127017c6e5b" providerId="LiveId" clId="{F47BBB17-C0BD-4786-A688-A09751A22370}"/>
    <pc:docChg chg="undo redo custSel addSld delSld modSld sldOrd">
      <pc:chgData name="Romaric Hyacinthe" userId="1db06127017c6e5b" providerId="LiveId" clId="{F47BBB17-C0BD-4786-A688-A09751A22370}" dt="2023-04-01T21:32:39.464" v="3198" actId="14100"/>
      <pc:docMkLst>
        <pc:docMk/>
      </pc:docMkLst>
      <pc:sldChg chg="addSp delSp modSp mod modClrScheme chgLayout modNotes">
        <pc:chgData name="Romaric Hyacinthe" userId="1db06127017c6e5b" providerId="LiveId" clId="{F47BBB17-C0BD-4786-A688-A09751A22370}" dt="2023-03-31T09:31:19.767" v="380" actId="14100"/>
        <pc:sldMkLst>
          <pc:docMk/>
          <pc:sldMk cId="0" sldId="256"/>
        </pc:sldMkLst>
        <pc:spChg chg="add mod ord">
          <ac:chgData name="Romaric Hyacinthe" userId="1db06127017c6e5b" providerId="LiveId" clId="{F47BBB17-C0BD-4786-A688-A09751A22370}" dt="2023-03-31T09:30:52.205" v="376" actId="20577"/>
          <ac:spMkLst>
            <pc:docMk/>
            <pc:sldMk cId="0" sldId="256"/>
            <ac:spMk id="2" creationId="{20013BBD-F10C-2FF1-8CC2-F5DB136CCD3B}"/>
          </ac:spMkLst>
        </pc:spChg>
        <pc:spChg chg="add mod ord">
          <ac:chgData name="Romaric Hyacinthe" userId="1db06127017c6e5b" providerId="LiveId" clId="{F47BBB17-C0BD-4786-A688-A09751A22370}" dt="2023-03-31T09:27:08.572" v="260" actId="313"/>
          <ac:spMkLst>
            <pc:docMk/>
            <pc:sldMk cId="0" sldId="256"/>
            <ac:spMk id="3" creationId="{2BDE1859-6CD8-A4BB-E118-547EDEA195C6}"/>
          </ac:spMkLst>
        </pc:spChg>
        <pc:spChg chg="add mod ord">
          <ac:chgData name="Romaric Hyacinthe" userId="1db06127017c6e5b" providerId="LiveId" clId="{F47BBB17-C0BD-4786-A688-A09751A22370}" dt="2023-03-31T09:31:04.156" v="377" actId="20577"/>
          <ac:spMkLst>
            <pc:docMk/>
            <pc:sldMk cId="0" sldId="256"/>
            <ac:spMk id="4" creationId="{04FB5418-7617-EAF6-0099-2DE4AD7AD8C2}"/>
          </ac:spMkLst>
        </pc:spChg>
        <pc:spChg chg="mod ord">
          <ac:chgData name="Romaric Hyacinthe" userId="1db06127017c6e5b" providerId="LiveId" clId="{F47BBB17-C0BD-4786-A688-A09751A22370}" dt="2023-03-31T09:31:19.767" v="380" actId="14100"/>
          <ac:spMkLst>
            <pc:docMk/>
            <pc:sldMk cId="0" sldId="256"/>
            <ac:spMk id="482" creationId="{00000000-0000-0000-0000-000000000000}"/>
          </ac:spMkLst>
        </pc:spChg>
        <pc:spChg chg="mod ord">
          <ac:chgData name="Romaric Hyacinthe" userId="1db06127017c6e5b" providerId="LiveId" clId="{F47BBB17-C0BD-4786-A688-A09751A22370}" dt="2023-03-31T09:27:20.180" v="261" actId="313"/>
          <ac:spMkLst>
            <pc:docMk/>
            <pc:sldMk cId="0" sldId="256"/>
            <ac:spMk id="483" creationId="{00000000-0000-0000-0000-000000000000}"/>
          </ac:spMkLst>
        </pc:spChg>
        <pc:picChg chg="add del mod">
          <ac:chgData name="Romaric Hyacinthe" userId="1db06127017c6e5b" providerId="LiveId" clId="{F47BBB17-C0BD-4786-A688-A09751A22370}" dt="2023-03-31T09:25:30.954" v="184" actId="21"/>
          <ac:picMkLst>
            <pc:docMk/>
            <pc:sldMk cId="0" sldId="256"/>
            <ac:picMk id="5" creationId="{48A2E379-3AE4-617C-45C9-AE225758131D}"/>
          </ac:picMkLst>
        </pc:picChg>
      </pc:sldChg>
      <pc:sldChg chg="del modNotes">
        <pc:chgData name="Romaric Hyacinthe" userId="1db06127017c6e5b" providerId="LiveId" clId="{F47BBB17-C0BD-4786-A688-A09751A22370}" dt="2023-03-31T09:31:48.178" v="381" actId="2696"/>
        <pc:sldMkLst>
          <pc:docMk/>
          <pc:sldMk cId="0" sldId="257"/>
        </pc:sldMkLst>
      </pc:sldChg>
      <pc:sldChg chg="del">
        <pc:chgData name="Romaric Hyacinthe" userId="1db06127017c6e5b" providerId="LiveId" clId="{F47BBB17-C0BD-4786-A688-A09751A22370}" dt="2023-03-31T09:19:20.998" v="0" actId="2696"/>
        <pc:sldMkLst>
          <pc:docMk/>
          <pc:sldMk cId="0" sldId="258"/>
        </pc:sldMkLst>
      </pc:sldChg>
      <pc:sldChg chg="addSp delSp modSp mod delAnim modNotes">
        <pc:chgData name="Romaric Hyacinthe" userId="1db06127017c6e5b" providerId="LiveId" clId="{F47BBB17-C0BD-4786-A688-A09751A22370}" dt="2023-03-31T09:43:25.183" v="551" actId="313"/>
        <pc:sldMkLst>
          <pc:docMk/>
          <pc:sldMk cId="0" sldId="259"/>
        </pc:sldMkLst>
        <pc:spChg chg="add del mod">
          <ac:chgData name="Romaric Hyacinthe" userId="1db06127017c6e5b" providerId="LiveId" clId="{F47BBB17-C0BD-4786-A688-A09751A22370}" dt="2023-03-31T09:33:04.558" v="404" actId="21"/>
          <ac:spMkLst>
            <pc:docMk/>
            <pc:sldMk cId="0" sldId="259"/>
            <ac:spMk id="3" creationId="{C49B313E-E967-1A6A-07F8-E7E4F3351F9A}"/>
          </ac:spMkLst>
        </pc:spChg>
        <pc:spChg chg="add del mod">
          <ac:chgData name="Romaric Hyacinthe" userId="1db06127017c6e5b" providerId="LiveId" clId="{F47BBB17-C0BD-4786-A688-A09751A22370}" dt="2023-03-31T09:33:13.195" v="406" actId="21"/>
          <ac:spMkLst>
            <pc:docMk/>
            <pc:sldMk cId="0" sldId="259"/>
            <ac:spMk id="5" creationId="{8845E8A0-7363-AD16-8D57-C8E358C359E8}"/>
          </ac:spMkLst>
        </pc:spChg>
        <pc:spChg chg="add del mod">
          <ac:chgData name="Romaric Hyacinthe" userId="1db06127017c6e5b" providerId="LiveId" clId="{F47BBB17-C0BD-4786-A688-A09751A22370}" dt="2023-03-31T09:33:26.370" v="408" actId="21"/>
          <ac:spMkLst>
            <pc:docMk/>
            <pc:sldMk cId="0" sldId="259"/>
            <ac:spMk id="7" creationId="{EBEC6E3F-B121-6FF2-2E57-06B803256514}"/>
          </ac:spMkLst>
        </pc:spChg>
        <pc:spChg chg="add del mod">
          <ac:chgData name="Romaric Hyacinthe" userId="1db06127017c6e5b" providerId="LiveId" clId="{F47BBB17-C0BD-4786-A688-A09751A22370}" dt="2023-03-31T09:33:35.639" v="410" actId="21"/>
          <ac:spMkLst>
            <pc:docMk/>
            <pc:sldMk cId="0" sldId="259"/>
            <ac:spMk id="9" creationId="{B9C0BB8F-EAA6-4FCF-891C-346F32F7C35A}"/>
          </ac:spMkLst>
        </pc:spChg>
        <pc:spChg chg="add del mod">
          <ac:chgData name="Romaric Hyacinthe" userId="1db06127017c6e5b" providerId="LiveId" clId="{F47BBB17-C0BD-4786-A688-A09751A22370}" dt="2023-03-31T09:33:45.685" v="412" actId="21"/>
          <ac:spMkLst>
            <pc:docMk/>
            <pc:sldMk cId="0" sldId="259"/>
            <ac:spMk id="11" creationId="{1AF5BA2B-ABE3-31BB-8FE0-A93A46E12EB8}"/>
          </ac:spMkLst>
        </pc:spChg>
        <pc:spChg chg="add del mod">
          <ac:chgData name="Romaric Hyacinthe" userId="1db06127017c6e5b" providerId="LiveId" clId="{F47BBB17-C0BD-4786-A688-A09751A22370}" dt="2023-03-31T09:33:54.035" v="414" actId="21"/>
          <ac:spMkLst>
            <pc:docMk/>
            <pc:sldMk cId="0" sldId="259"/>
            <ac:spMk id="13" creationId="{E46B91C2-0FE0-B048-474B-37509D69BAE7}"/>
          </ac:spMkLst>
        </pc:spChg>
        <pc:spChg chg="del">
          <ac:chgData name="Romaric Hyacinthe" userId="1db06127017c6e5b" providerId="LiveId" clId="{F47BBB17-C0BD-4786-A688-A09751A22370}" dt="2023-03-31T09:33:32.368" v="409" actId="21"/>
          <ac:spMkLst>
            <pc:docMk/>
            <pc:sldMk cId="0" sldId="259"/>
            <ac:spMk id="512" creationId="{00000000-0000-0000-0000-000000000000}"/>
          </ac:spMkLst>
        </pc:spChg>
        <pc:spChg chg="del">
          <ac:chgData name="Romaric Hyacinthe" userId="1db06127017c6e5b" providerId="LiveId" clId="{F47BBB17-C0BD-4786-A688-A09751A22370}" dt="2023-03-31T09:33:50.024" v="413" actId="21"/>
          <ac:spMkLst>
            <pc:docMk/>
            <pc:sldMk cId="0" sldId="259"/>
            <ac:spMk id="513" creationId="{00000000-0000-0000-0000-000000000000}"/>
          </ac:spMkLst>
        </pc:spChg>
        <pc:spChg chg="mod">
          <ac:chgData name="Romaric Hyacinthe" userId="1db06127017c6e5b" providerId="LiveId" clId="{F47BBB17-C0BD-4786-A688-A09751A22370}" dt="2023-03-31T09:34:23.215" v="440" actId="20577"/>
          <ac:spMkLst>
            <pc:docMk/>
            <pc:sldMk cId="0" sldId="259"/>
            <ac:spMk id="517" creationId="{00000000-0000-0000-0000-000000000000}"/>
          </ac:spMkLst>
        </pc:spChg>
        <pc:spChg chg="del">
          <ac:chgData name="Romaric Hyacinthe" userId="1db06127017c6e5b" providerId="LiveId" clId="{F47BBB17-C0BD-4786-A688-A09751A22370}" dt="2023-03-31T09:33:39.455" v="411" actId="21"/>
          <ac:spMkLst>
            <pc:docMk/>
            <pc:sldMk cId="0" sldId="259"/>
            <ac:spMk id="518" creationId="{00000000-0000-0000-0000-000000000000}"/>
          </ac:spMkLst>
        </pc:spChg>
        <pc:spChg chg="mod">
          <ac:chgData name="Romaric Hyacinthe" userId="1db06127017c6e5b" providerId="LiveId" clId="{F47BBB17-C0BD-4786-A688-A09751A22370}" dt="2023-03-31T09:34:37.085" v="460" actId="20577"/>
          <ac:spMkLst>
            <pc:docMk/>
            <pc:sldMk cId="0" sldId="259"/>
            <ac:spMk id="519" creationId="{00000000-0000-0000-0000-000000000000}"/>
          </ac:spMkLst>
        </pc:spChg>
        <pc:spChg chg="mod">
          <ac:chgData name="Romaric Hyacinthe" userId="1db06127017c6e5b" providerId="LiveId" clId="{F47BBB17-C0BD-4786-A688-A09751A22370}" dt="2023-03-31T09:42:39.043" v="495" actId="20577"/>
          <ac:spMkLst>
            <pc:docMk/>
            <pc:sldMk cId="0" sldId="259"/>
            <ac:spMk id="521" creationId="{00000000-0000-0000-0000-000000000000}"/>
          </ac:spMkLst>
        </pc:spChg>
        <pc:spChg chg="del">
          <ac:chgData name="Romaric Hyacinthe" userId="1db06127017c6e5b" providerId="LiveId" clId="{F47BBB17-C0BD-4786-A688-A09751A22370}" dt="2023-03-31T09:33:17.896" v="407" actId="21"/>
          <ac:spMkLst>
            <pc:docMk/>
            <pc:sldMk cId="0" sldId="259"/>
            <ac:spMk id="522" creationId="{00000000-0000-0000-0000-000000000000}"/>
          </ac:spMkLst>
        </pc:spChg>
        <pc:spChg chg="mod">
          <ac:chgData name="Romaric Hyacinthe" userId="1db06127017c6e5b" providerId="LiveId" clId="{F47BBB17-C0BD-4786-A688-A09751A22370}" dt="2023-03-31T09:43:25.183" v="551" actId="313"/>
          <ac:spMkLst>
            <pc:docMk/>
            <pc:sldMk cId="0" sldId="259"/>
            <ac:spMk id="523" creationId="{00000000-0000-0000-0000-000000000000}"/>
          </ac:spMkLst>
        </pc:spChg>
        <pc:spChg chg="del">
          <ac:chgData name="Romaric Hyacinthe" userId="1db06127017c6e5b" providerId="LiveId" clId="{F47BBB17-C0BD-4786-A688-A09751A22370}" dt="2023-03-31T09:33:08.965" v="405" actId="21"/>
          <ac:spMkLst>
            <pc:docMk/>
            <pc:sldMk cId="0" sldId="259"/>
            <ac:spMk id="525" creationId="{00000000-0000-0000-0000-000000000000}"/>
          </ac:spMkLst>
        </pc:spChg>
        <pc:spChg chg="mod">
          <ac:chgData name="Romaric Hyacinthe" userId="1db06127017c6e5b" providerId="LiveId" clId="{F47BBB17-C0BD-4786-A688-A09751A22370}" dt="2023-03-31T09:43:14.230" v="550" actId="20577"/>
          <ac:spMkLst>
            <pc:docMk/>
            <pc:sldMk cId="0" sldId="259"/>
            <ac:spMk id="526" creationId="{00000000-0000-0000-0000-000000000000}"/>
          </ac:spMkLst>
        </pc:spChg>
        <pc:spChg chg="del">
          <ac:chgData name="Romaric Hyacinthe" userId="1db06127017c6e5b" providerId="LiveId" clId="{F47BBB17-C0BD-4786-A688-A09751A22370}" dt="2023-03-31T09:32:56.759" v="402" actId="21"/>
          <ac:spMkLst>
            <pc:docMk/>
            <pc:sldMk cId="0" sldId="259"/>
            <ac:spMk id="528" creationId="{00000000-0000-0000-0000-000000000000}"/>
          </ac:spMkLst>
        </pc:spChg>
      </pc:sldChg>
      <pc:sldChg chg="del modNotes">
        <pc:chgData name="Romaric Hyacinthe" userId="1db06127017c6e5b" providerId="LiveId" clId="{F47BBB17-C0BD-4786-A688-A09751A22370}" dt="2023-03-31T09:19:25.217" v="2" actId="2696"/>
        <pc:sldMkLst>
          <pc:docMk/>
          <pc:sldMk cId="0" sldId="260"/>
        </pc:sldMkLst>
      </pc:sldChg>
      <pc:sldChg chg="del modNotes">
        <pc:chgData name="Romaric Hyacinthe" userId="1db06127017c6e5b" providerId="LiveId" clId="{F47BBB17-C0BD-4786-A688-A09751A22370}" dt="2023-03-31T09:19:29.557" v="3" actId="2696"/>
        <pc:sldMkLst>
          <pc:docMk/>
          <pc:sldMk cId="0" sldId="261"/>
        </pc:sldMkLst>
      </pc:sldChg>
      <pc:sldChg chg="addSp delSp modSp mod modNotes">
        <pc:chgData name="Romaric Hyacinthe" userId="1db06127017c6e5b" providerId="LiveId" clId="{F47BBB17-C0BD-4786-A688-A09751A22370}" dt="2023-03-31T10:16:54.860" v="1986" actId="20577"/>
        <pc:sldMkLst>
          <pc:docMk/>
          <pc:sldMk cId="0" sldId="262"/>
        </pc:sldMkLst>
        <pc:spChg chg="mod">
          <ac:chgData name="Romaric Hyacinthe" userId="1db06127017c6e5b" providerId="LiveId" clId="{F47BBB17-C0BD-4786-A688-A09751A22370}" dt="2023-03-31T10:16:54.860" v="1986" actId="20577"/>
          <ac:spMkLst>
            <pc:docMk/>
            <pc:sldMk cId="0" sldId="262"/>
            <ac:spMk id="546" creationId="{00000000-0000-0000-0000-000000000000}"/>
          </ac:spMkLst>
        </pc:spChg>
        <pc:spChg chg="mod">
          <ac:chgData name="Romaric Hyacinthe" userId="1db06127017c6e5b" providerId="LiveId" clId="{F47BBB17-C0BD-4786-A688-A09751A22370}" dt="2023-03-31T09:32:12.357" v="394" actId="122"/>
          <ac:spMkLst>
            <pc:docMk/>
            <pc:sldMk cId="0" sldId="262"/>
            <ac:spMk id="547" creationId="{00000000-0000-0000-0000-000000000000}"/>
          </ac:spMkLst>
        </pc:spChg>
        <pc:picChg chg="add mod">
          <ac:chgData name="Romaric Hyacinthe" userId="1db06127017c6e5b" providerId="LiveId" clId="{F47BBB17-C0BD-4786-A688-A09751A22370}" dt="2023-03-31T09:32:35.621" v="399" actId="1076"/>
          <ac:picMkLst>
            <pc:docMk/>
            <pc:sldMk cId="0" sldId="262"/>
            <ac:picMk id="3" creationId="{E4ECF6E5-0FB1-3652-6BAF-BBB01ED8DDD2}"/>
          </ac:picMkLst>
        </pc:picChg>
        <pc:picChg chg="del">
          <ac:chgData name="Romaric Hyacinthe" userId="1db06127017c6e5b" providerId="LiveId" clId="{F47BBB17-C0BD-4786-A688-A09751A22370}" dt="2023-03-31T09:32:17.076" v="395" actId="21"/>
          <ac:picMkLst>
            <pc:docMk/>
            <pc:sldMk cId="0" sldId="262"/>
            <ac:picMk id="548" creationId="{00000000-0000-0000-0000-000000000000}"/>
          </ac:picMkLst>
        </pc:picChg>
      </pc:sldChg>
      <pc:sldChg chg="del modNotes">
        <pc:chgData name="Romaric Hyacinthe" userId="1db06127017c6e5b" providerId="LiveId" clId="{F47BBB17-C0BD-4786-A688-A09751A22370}" dt="2023-03-31T09:43:43.864" v="552" actId="2696"/>
        <pc:sldMkLst>
          <pc:docMk/>
          <pc:sldMk cId="0" sldId="263"/>
        </pc:sldMkLst>
      </pc:sldChg>
      <pc:sldChg chg="del modNotes">
        <pc:chgData name="Romaric Hyacinthe" userId="1db06127017c6e5b" providerId="LiveId" clId="{F47BBB17-C0BD-4786-A688-A09751A22370}" dt="2023-03-31T09:43:47.131" v="553" actId="2696"/>
        <pc:sldMkLst>
          <pc:docMk/>
          <pc:sldMk cId="0" sldId="264"/>
        </pc:sldMkLst>
      </pc:sldChg>
      <pc:sldChg chg="del modNotes">
        <pc:chgData name="Romaric Hyacinthe" userId="1db06127017c6e5b" providerId="LiveId" clId="{F47BBB17-C0BD-4786-A688-A09751A22370}" dt="2023-03-31T09:43:50.664" v="554" actId="2696"/>
        <pc:sldMkLst>
          <pc:docMk/>
          <pc:sldMk cId="0" sldId="265"/>
        </pc:sldMkLst>
      </pc:sldChg>
      <pc:sldChg chg="del modNotes">
        <pc:chgData name="Romaric Hyacinthe" userId="1db06127017c6e5b" providerId="LiveId" clId="{F47BBB17-C0BD-4786-A688-A09751A22370}" dt="2023-03-31T09:43:54.115" v="555" actId="2696"/>
        <pc:sldMkLst>
          <pc:docMk/>
          <pc:sldMk cId="0" sldId="266"/>
        </pc:sldMkLst>
      </pc:sldChg>
      <pc:sldChg chg="del modNotes">
        <pc:chgData name="Romaric Hyacinthe" userId="1db06127017c6e5b" providerId="LiveId" clId="{F47BBB17-C0BD-4786-A688-A09751A22370}" dt="2023-03-31T09:43:58.536" v="556" actId="2696"/>
        <pc:sldMkLst>
          <pc:docMk/>
          <pc:sldMk cId="0" sldId="267"/>
        </pc:sldMkLst>
      </pc:sldChg>
      <pc:sldChg chg="del modNotes">
        <pc:chgData name="Romaric Hyacinthe" userId="1db06127017c6e5b" providerId="LiveId" clId="{F47BBB17-C0BD-4786-A688-A09751A22370}" dt="2023-03-31T09:44:01.797" v="557" actId="2696"/>
        <pc:sldMkLst>
          <pc:docMk/>
          <pc:sldMk cId="0" sldId="268"/>
        </pc:sldMkLst>
      </pc:sldChg>
      <pc:sldChg chg="del modNotes">
        <pc:chgData name="Romaric Hyacinthe" userId="1db06127017c6e5b" providerId="LiveId" clId="{F47BBB17-C0BD-4786-A688-A09751A22370}" dt="2023-03-31T09:45:40.827" v="575" actId="2696"/>
        <pc:sldMkLst>
          <pc:docMk/>
          <pc:sldMk cId="0" sldId="269"/>
        </pc:sldMkLst>
      </pc:sldChg>
      <pc:sldChg chg="addSp delSp modSp mod modNotes">
        <pc:chgData name="Romaric Hyacinthe" userId="1db06127017c6e5b" providerId="LiveId" clId="{F47BBB17-C0BD-4786-A688-A09751A22370}" dt="2023-03-31T09:55:16.123" v="1005" actId="14100"/>
        <pc:sldMkLst>
          <pc:docMk/>
          <pc:sldMk cId="0" sldId="270"/>
        </pc:sldMkLst>
        <pc:spChg chg="mod">
          <ac:chgData name="Romaric Hyacinthe" userId="1db06127017c6e5b" providerId="LiveId" clId="{F47BBB17-C0BD-4786-A688-A09751A22370}" dt="2023-03-31T09:45:58.014" v="587" actId="122"/>
          <ac:spMkLst>
            <pc:docMk/>
            <pc:sldMk cId="0" sldId="270"/>
            <ac:spMk id="619" creationId="{00000000-0000-0000-0000-000000000000}"/>
          </ac:spMkLst>
        </pc:spChg>
        <pc:spChg chg="mod">
          <ac:chgData name="Romaric Hyacinthe" userId="1db06127017c6e5b" providerId="LiveId" clId="{F47BBB17-C0BD-4786-A688-A09751A22370}" dt="2023-03-31T09:50:47.994" v="811" actId="255"/>
          <ac:spMkLst>
            <pc:docMk/>
            <pc:sldMk cId="0" sldId="270"/>
            <ac:spMk id="620" creationId="{00000000-0000-0000-0000-000000000000}"/>
          </ac:spMkLst>
        </pc:spChg>
        <pc:spChg chg="mod">
          <ac:chgData name="Romaric Hyacinthe" userId="1db06127017c6e5b" providerId="LiveId" clId="{F47BBB17-C0BD-4786-A688-A09751A22370}" dt="2023-03-31T09:54:37.250" v="992" actId="20577"/>
          <ac:spMkLst>
            <pc:docMk/>
            <pc:sldMk cId="0" sldId="270"/>
            <ac:spMk id="621" creationId="{00000000-0000-0000-0000-000000000000}"/>
          </ac:spMkLst>
        </pc:spChg>
        <pc:spChg chg="mod">
          <ac:chgData name="Romaric Hyacinthe" userId="1db06127017c6e5b" providerId="LiveId" clId="{F47BBB17-C0BD-4786-A688-A09751A22370}" dt="2023-03-31T09:50:41.373" v="810" actId="255"/>
          <ac:spMkLst>
            <pc:docMk/>
            <pc:sldMk cId="0" sldId="270"/>
            <ac:spMk id="622" creationId="{00000000-0000-0000-0000-000000000000}"/>
          </ac:spMkLst>
        </pc:spChg>
        <pc:spChg chg="mod">
          <ac:chgData name="Romaric Hyacinthe" userId="1db06127017c6e5b" providerId="LiveId" clId="{F47BBB17-C0BD-4786-A688-A09751A22370}" dt="2023-03-31T09:54:40.153" v="993" actId="20577"/>
          <ac:spMkLst>
            <pc:docMk/>
            <pc:sldMk cId="0" sldId="270"/>
            <ac:spMk id="623" creationId="{00000000-0000-0000-0000-000000000000}"/>
          </ac:spMkLst>
        </pc:spChg>
        <pc:grpChg chg="del mod">
          <ac:chgData name="Romaric Hyacinthe" userId="1db06127017c6e5b" providerId="LiveId" clId="{F47BBB17-C0BD-4786-A688-A09751A22370}" dt="2023-03-31T09:54:44.020" v="994" actId="21"/>
          <ac:grpSpMkLst>
            <pc:docMk/>
            <pc:sldMk cId="0" sldId="270"/>
            <ac:grpSpMk id="624" creationId="{00000000-0000-0000-0000-000000000000}"/>
          </ac:grpSpMkLst>
        </pc:grpChg>
        <pc:grpChg chg="del mod">
          <ac:chgData name="Romaric Hyacinthe" userId="1db06127017c6e5b" providerId="LiveId" clId="{F47BBB17-C0BD-4786-A688-A09751A22370}" dt="2023-03-31T09:54:05.020" v="982" actId="21"/>
          <ac:grpSpMkLst>
            <pc:docMk/>
            <pc:sldMk cId="0" sldId="270"/>
            <ac:grpSpMk id="628" creationId="{00000000-0000-0000-0000-000000000000}"/>
          </ac:grpSpMkLst>
        </pc:grpChg>
        <pc:picChg chg="add mod">
          <ac:chgData name="Romaric Hyacinthe" userId="1db06127017c6e5b" providerId="LiveId" clId="{F47BBB17-C0BD-4786-A688-A09751A22370}" dt="2023-03-31T09:55:16.123" v="1005" actId="14100"/>
          <ac:picMkLst>
            <pc:docMk/>
            <pc:sldMk cId="0" sldId="270"/>
            <ac:picMk id="3" creationId="{42314512-1F30-9F2F-80E1-6C1F72B0C96A}"/>
          </ac:picMkLst>
        </pc:picChg>
        <pc:picChg chg="add mod">
          <ac:chgData name="Romaric Hyacinthe" userId="1db06127017c6e5b" providerId="LiveId" clId="{F47BBB17-C0BD-4786-A688-A09751A22370}" dt="2023-03-31T09:55:13.539" v="1004" actId="1076"/>
          <ac:picMkLst>
            <pc:docMk/>
            <pc:sldMk cId="0" sldId="270"/>
            <ac:picMk id="5" creationId="{B20E7E44-AAEF-1025-4F54-1C30B3E07DC6}"/>
          </ac:picMkLst>
        </pc:picChg>
      </pc:sldChg>
      <pc:sldChg chg="addSp delSp modSp mod modClrScheme delAnim chgLayout modNotes">
        <pc:chgData name="Romaric Hyacinthe" userId="1db06127017c6e5b" providerId="LiveId" clId="{F47BBB17-C0BD-4786-A688-A09751A22370}" dt="2023-04-01T21:28:46.860" v="3048" actId="14100"/>
        <pc:sldMkLst>
          <pc:docMk/>
          <pc:sldMk cId="0" sldId="271"/>
        </pc:sldMkLst>
        <pc:spChg chg="add del mod">
          <ac:chgData name="Romaric Hyacinthe" userId="1db06127017c6e5b" providerId="LiveId" clId="{F47BBB17-C0BD-4786-A688-A09751A22370}" dt="2023-04-01T21:07:52.812" v="2794" actId="21"/>
          <ac:spMkLst>
            <pc:docMk/>
            <pc:sldMk cId="0" sldId="271"/>
            <ac:spMk id="3" creationId="{FBDB05DA-0234-1970-4C53-12E677CD736A}"/>
          </ac:spMkLst>
        </pc:spChg>
        <pc:spChg chg="add del">
          <ac:chgData name="Romaric Hyacinthe" userId="1db06127017c6e5b" providerId="LiveId" clId="{F47BBB17-C0BD-4786-A688-A09751A22370}" dt="2023-04-01T21:09:33.431" v="2796" actId="21"/>
          <ac:spMkLst>
            <pc:docMk/>
            <pc:sldMk cId="0" sldId="271"/>
            <ac:spMk id="5" creationId="{0D20FEB4-B3F2-6F95-DDFE-F5CCCF88908C}"/>
          </ac:spMkLst>
        </pc:spChg>
        <pc:spChg chg="mod ord">
          <ac:chgData name="Romaric Hyacinthe" userId="1db06127017c6e5b" providerId="LiveId" clId="{F47BBB17-C0BD-4786-A688-A09751A22370}" dt="2023-04-01T21:14:15.151" v="2835" actId="14100"/>
          <ac:spMkLst>
            <pc:docMk/>
            <pc:sldMk cId="0" sldId="271"/>
            <ac:spMk id="637" creationId="{00000000-0000-0000-0000-000000000000}"/>
          </ac:spMkLst>
        </pc:spChg>
        <pc:spChg chg="del mod ord">
          <ac:chgData name="Romaric Hyacinthe" userId="1db06127017c6e5b" providerId="LiveId" clId="{F47BBB17-C0BD-4786-A688-A09751A22370}" dt="2023-04-01T21:07:42.642" v="2792" actId="21"/>
          <ac:spMkLst>
            <pc:docMk/>
            <pc:sldMk cId="0" sldId="271"/>
            <ac:spMk id="638" creationId="{00000000-0000-0000-0000-000000000000}"/>
          </ac:spMkLst>
        </pc:spChg>
        <pc:spChg chg="del mod ord">
          <ac:chgData name="Romaric Hyacinthe" userId="1db06127017c6e5b" providerId="LiveId" clId="{F47BBB17-C0BD-4786-A688-A09751A22370}" dt="2023-04-01T21:07:39.348" v="2791" actId="21"/>
          <ac:spMkLst>
            <pc:docMk/>
            <pc:sldMk cId="0" sldId="271"/>
            <ac:spMk id="639" creationId="{00000000-0000-0000-0000-000000000000}"/>
          </ac:spMkLst>
        </pc:spChg>
        <pc:spChg chg="del mod ord">
          <ac:chgData name="Romaric Hyacinthe" userId="1db06127017c6e5b" providerId="LiveId" clId="{F47BBB17-C0BD-4786-A688-A09751A22370}" dt="2023-03-31T09:56:59.683" v="1011" actId="21"/>
          <ac:spMkLst>
            <pc:docMk/>
            <pc:sldMk cId="0" sldId="271"/>
            <ac:spMk id="640" creationId="{00000000-0000-0000-0000-000000000000}"/>
          </ac:spMkLst>
        </pc:spChg>
        <pc:spChg chg="del mod ord">
          <ac:chgData name="Romaric Hyacinthe" userId="1db06127017c6e5b" providerId="LiveId" clId="{F47BBB17-C0BD-4786-A688-A09751A22370}" dt="2023-04-01T21:07:49.403" v="2793" actId="21"/>
          <ac:spMkLst>
            <pc:docMk/>
            <pc:sldMk cId="0" sldId="271"/>
            <ac:spMk id="641" creationId="{00000000-0000-0000-0000-000000000000}"/>
          </ac:spMkLst>
        </pc:spChg>
        <pc:spChg chg="del mod ord">
          <ac:chgData name="Romaric Hyacinthe" userId="1db06127017c6e5b" providerId="LiveId" clId="{F47BBB17-C0BD-4786-A688-A09751A22370}" dt="2023-03-31T09:57:09.628" v="1013" actId="21"/>
          <ac:spMkLst>
            <pc:docMk/>
            <pc:sldMk cId="0" sldId="271"/>
            <ac:spMk id="642" creationId="{00000000-0000-0000-0000-000000000000}"/>
          </ac:spMkLst>
        </pc:spChg>
        <pc:spChg chg="del mod ord">
          <ac:chgData name="Romaric Hyacinthe" userId="1db06127017c6e5b" providerId="LiveId" clId="{F47BBB17-C0BD-4786-A688-A09751A22370}" dt="2023-03-31T09:57:21.008" v="1015" actId="21"/>
          <ac:spMkLst>
            <pc:docMk/>
            <pc:sldMk cId="0" sldId="271"/>
            <ac:spMk id="643" creationId="{00000000-0000-0000-0000-000000000000}"/>
          </ac:spMkLst>
        </pc:spChg>
        <pc:spChg chg="del mod ord">
          <ac:chgData name="Romaric Hyacinthe" userId="1db06127017c6e5b" providerId="LiveId" clId="{F47BBB17-C0BD-4786-A688-A09751A22370}" dt="2023-03-31T09:57:06.267" v="1012" actId="21"/>
          <ac:spMkLst>
            <pc:docMk/>
            <pc:sldMk cId="0" sldId="271"/>
            <ac:spMk id="644" creationId="{00000000-0000-0000-0000-000000000000}"/>
          </ac:spMkLst>
        </pc:spChg>
        <pc:spChg chg="del mod ord">
          <ac:chgData name="Romaric Hyacinthe" userId="1db06127017c6e5b" providerId="LiveId" clId="{F47BBB17-C0BD-4786-A688-A09751A22370}" dt="2023-03-31T09:56:55.297" v="1010" actId="21"/>
          <ac:spMkLst>
            <pc:docMk/>
            <pc:sldMk cId="0" sldId="271"/>
            <ac:spMk id="645" creationId="{00000000-0000-0000-0000-000000000000}"/>
          </ac:spMkLst>
        </pc:spChg>
        <pc:graphicFrameChg chg="add del mod modGraphic">
          <ac:chgData name="Romaric Hyacinthe" userId="1db06127017c6e5b" providerId="LiveId" clId="{F47BBB17-C0BD-4786-A688-A09751A22370}" dt="2023-04-01T21:26:40.324" v="3039" actId="21"/>
          <ac:graphicFrameMkLst>
            <pc:docMk/>
            <pc:sldMk cId="0" sldId="271"/>
            <ac:graphicFrameMk id="8" creationId="{20FBFB00-79D1-5C94-364B-545993610257}"/>
          </ac:graphicFrameMkLst>
        </pc:graphicFrameChg>
        <pc:picChg chg="add del mod">
          <ac:chgData name="Romaric Hyacinthe" userId="1db06127017c6e5b" providerId="LiveId" clId="{F47BBB17-C0BD-4786-A688-A09751A22370}" dt="2023-04-01T21:13:29.576" v="2801" actId="21"/>
          <ac:picMkLst>
            <pc:docMk/>
            <pc:sldMk cId="0" sldId="271"/>
            <ac:picMk id="6" creationId="{9EDF6F0E-967A-BE62-FA10-9EF242420AD3}"/>
          </ac:picMkLst>
        </pc:picChg>
        <pc:picChg chg="add del mod">
          <ac:chgData name="Romaric Hyacinthe" userId="1db06127017c6e5b" providerId="LiveId" clId="{F47BBB17-C0BD-4786-A688-A09751A22370}" dt="2023-04-01T21:13:52.551" v="2832"/>
          <ac:picMkLst>
            <pc:docMk/>
            <pc:sldMk cId="0" sldId="271"/>
            <ac:picMk id="7" creationId="{BA6F203D-9269-B18D-D3CF-29A165F3CEC0}"/>
          </ac:picMkLst>
        </pc:picChg>
        <pc:picChg chg="add mod">
          <ac:chgData name="Romaric Hyacinthe" userId="1db06127017c6e5b" providerId="LiveId" clId="{F47BBB17-C0BD-4786-A688-A09751A22370}" dt="2023-04-01T21:28:46.860" v="3048" actId="14100"/>
          <ac:picMkLst>
            <pc:docMk/>
            <pc:sldMk cId="0" sldId="271"/>
            <ac:picMk id="10" creationId="{A8983EFF-FCD9-40F1-1B58-8F447E6E0D2D}"/>
          </ac:picMkLst>
        </pc:picChg>
        <pc:picChg chg="del">
          <ac:chgData name="Romaric Hyacinthe" userId="1db06127017c6e5b" providerId="LiveId" clId="{F47BBB17-C0BD-4786-A688-A09751A22370}" dt="2023-03-31T09:56:43.894" v="1008" actId="21"/>
          <ac:picMkLst>
            <pc:docMk/>
            <pc:sldMk cId="0" sldId="271"/>
            <ac:picMk id="646" creationId="{00000000-0000-0000-0000-000000000000}"/>
          </ac:picMkLst>
        </pc:picChg>
      </pc:sldChg>
      <pc:sldChg chg="del modNotes">
        <pc:chgData name="Romaric Hyacinthe" userId="1db06127017c6e5b" providerId="LiveId" clId="{F47BBB17-C0BD-4786-A688-A09751A22370}" dt="2023-03-31T09:59:08.139" v="1117" actId="2696"/>
        <pc:sldMkLst>
          <pc:docMk/>
          <pc:sldMk cId="0" sldId="272"/>
        </pc:sldMkLst>
      </pc:sldChg>
      <pc:sldChg chg="del modNotes">
        <pc:chgData name="Romaric Hyacinthe" userId="1db06127017c6e5b" providerId="LiveId" clId="{F47BBB17-C0BD-4786-A688-A09751A22370}" dt="2023-03-31T09:59:11.258" v="1118" actId="2696"/>
        <pc:sldMkLst>
          <pc:docMk/>
          <pc:sldMk cId="0" sldId="273"/>
        </pc:sldMkLst>
      </pc:sldChg>
      <pc:sldChg chg="del modNotes">
        <pc:chgData name="Romaric Hyacinthe" userId="1db06127017c6e5b" providerId="LiveId" clId="{F47BBB17-C0BD-4786-A688-A09751A22370}" dt="2023-03-31T09:59:15.081" v="1119" actId="2696"/>
        <pc:sldMkLst>
          <pc:docMk/>
          <pc:sldMk cId="0" sldId="274"/>
        </pc:sldMkLst>
      </pc:sldChg>
      <pc:sldChg chg="del modNotes">
        <pc:chgData name="Romaric Hyacinthe" userId="1db06127017c6e5b" providerId="LiveId" clId="{F47BBB17-C0BD-4786-A688-A09751A22370}" dt="2023-03-31T09:59:18.515" v="1120" actId="2696"/>
        <pc:sldMkLst>
          <pc:docMk/>
          <pc:sldMk cId="0" sldId="275"/>
        </pc:sldMkLst>
      </pc:sldChg>
      <pc:sldChg chg="del modNotes">
        <pc:chgData name="Romaric Hyacinthe" userId="1db06127017c6e5b" providerId="LiveId" clId="{F47BBB17-C0BD-4786-A688-A09751A22370}" dt="2023-03-31T09:59:28.361" v="1121" actId="2696"/>
        <pc:sldMkLst>
          <pc:docMk/>
          <pc:sldMk cId="0" sldId="276"/>
        </pc:sldMkLst>
      </pc:sldChg>
      <pc:sldChg chg="del modNotes">
        <pc:chgData name="Romaric Hyacinthe" userId="1db06127017c6e5b" providerId="LiveId" clId="{F47BBB17-C0BD-4786-A688-A09751A22370}" dt="2023-03-31T09:59:32.126" v="1122" actId="2696"/>
        <pc:sldMkLst>
          <pc:docMk/>
          <pc:sldMk cId="0" sldId="277"/>
        </pc:sldMkLst>
      </pc:sldChg>
      <pc:sldChg chg="del modNotes">
        <pc:chgData name="Romaric Hyacinthe" userId="1db06127017c6e5b" providerId="LiveId" clId="{F47BBB17-C0BD-4786-A688-A09751A22370}" dt="2023-03-31T09:59:35.271" v="1123" actId="2696"/>
        <pc:sldMkLst>
          <pc:docMk/>
          <pc:sldMk cId="0" sldId="278"/>
        </pc:sldMkLst>
      </pc:sldChg>
      <pc:sldChg chg="addSp delSp modSp mod modClrScheme delAnim chgLayout modNotes">
        <pc:chgData name="Romaric Hyacinthe" userId="1db06127017c6e5b" providerId="LiveId" clId="{F47BBB17-C0BD-4786-A688-A09751A22370}" dt="2023-04-01T21:32:39.464" v="3198" actId="14100"/>
        <pc:sldMkLst>
          <pc:docMk/>
          <pc:sldMk cId="0" sldId="279"/>
        </pc:sldMkLst>
        <pc:spChg chg="add del mod ord">
          <ac:chgData name="Romaric Hyacinthe" userId="1db06127017c6e5b" providerId="LiveId" clId="{F47BBB17-C0BD-4786-A688-A09751A22370}" dt="2023-04-01T21:30:40.960" v="3058" actId="21"/>
          <ac:spMkLst>
            <pc:docMk/>
            <pc:sldMk cId="0" sldId="279"/>
            <ac:spMk id="2" creationId="{39AF4DDD-EC45-1224-AD3F-C18ECE19188F}"/>
          </ac:spMkLst>
        </pc:spChg>
        <pc:spChg chg="add del mod">
          <ac:chgData name="Romaric Hyacinthe" userId="1db06127017c6e5b" providerId="LiveId" clId="{F47BBB17-C0BD-4786-A688-A09751A22370}" dt="2023-04-01T21:30:50.450" v="3060" actId="21"/>
          <ac:spMkLst>
            <pc:docMk/>
            <pc:sldMk cId="0" sldId="279"/>
            <ac:spMk id="4" creationId="{D2A34342-13B8-1EEF-A385-729493810B2D}"/>
          </ac:spMkLst>
        </pc:spChg>
        <pc:spChg chg="mod ord">
          <ac:chgData name="Romaric Hyacinthe" userId="1db06127017c6e5b" providerId="LiveId" clId="{F47BBB17-C0BD-4786-A688-A09751A22370}" dt="2023-04-01T21:32:39.464" v="3198" actId="14100"/>
          <ac:spMkLst>
            <pc:docMk/>
            <pc:sldMk cId="0" sldId="279"/>
            <ac:spMk id="710" creationId="{00000000-0000-0000-0000-000000000000}"/>
          </ac:spMkLst>
        </pc:spChg>
        <pc:spChg chg="del mod ord">
          <ac:chgData name="Romaric Hyacinthe" userId="1db06127017c6e5b" providerId="LiveId" clId="{F47BBB17-C0BD-4786-A688-A09751A22370}" dt="2023-03-31T10:00:20.692" v="1126" actId="21"/>
          <ac:spMkLst>
            <pc:docMk/>
            <pc:sldMk cId="0" sldId="279"/>
            <ac:spMk id="711" creationId="{00000000-0000-0000-0000-000000000000}"/>
          </ac:spMkLst>
        </pc:spChg>
        <pc:spChg chg="del mod ord">
          <ac:chgData name="Romaric Hyacinthe" userId="1db06127017c6e5b" providerId="LiveId" clId="{F47BBB17-C0BD-4786-A688-A09751A22370}" dt="2023-04-01T21:30:46.321" v="3059" actId="21"/>
          <ac:spMkLst>
            <pc:docMk/>
            <pc:sldMk cId="0" sldId="279"/>
            <ac:spMk id="712" creationId="{00000000-0000-0000-0000-000000000000}"/>
          </ac:spMkLst>
        </pc:spChg>
        <pc:picChg chg="del">
          <ac:chgData name="Romaric Hyacinthe" userId="1db06127017c6e5b" providerId="LiveId" clId="{F47BBB17-C0BD-4786-A688-A09751A22370}" dt="2023-03-31T10:00:13.312" v="1125" actId="21"/>
          <ac:picMkLst>
            <pc:docMk/>
            <pc:sldMk cId="0" sldId="279"/>
            <ac:picMk id="713" creationId="{00000000-0000-0000-0000-000000000000}"/>
          </ac:picMkLst>
        </pc:picChg>
      </pc:sldChg>
      <pc:sldChg chg="del modNotes">
        <pc:chgData name="Romaric Hyacinthe" userId="1db06127017c6e5b" providerId="LiveId" clId="{F47BBB17-C0BD-4786-A688-A09751A22370}" dt="2023-03-31T10:01:57.332" v="1153" actId="2696"/>
        <pc:sldMkLst>
          <pc:docMk/>
          <pc:sldMk cId="0" sldId="280"/>
        </pc:sldMkLst>
      </pc:sldChg>
      <pc:sldChg chg="del modNotes">
        <pc:chgData name="Romaric Hyacinthe" userId="1db06127017c6e5b" providerId="LiveId" clId="{F47BBB17-C0BD-4786-A688-A09751A22370}" dt="2023-03-31T10:02:03.311" v="1154" actId="2696"/>
        <pc:sldMkLst>
          <pc:docMk/>
          <pc:sldMk cId="0" sldId="281"/>
        </pc:sldMkLst>
      </pc:sldChg>
      <pc:sldChg chg="modNotes">
        <pc:chgData name="Romaric Hyacinthe" userId="1db06127017c6e5b" providerId="LiveId" clId="{F47BBB17-C0BD-4786-A688-A09751A22370}" dt="2023-03-31T09:19:21.006" v="1"/>
        <pc:sldMkLst>
          <pc:docMk/>
          <pc:sldMk cId="0" sldId="282"/>
        </pc:sldMkLst>
      </pc:sldChg>
      <pc:sldChg chg="modNotes">
        <pc:chgData name="Romaric Hyacinthe" userId="1db06127017c6e5b" providerId="LiveId" clId="{F47BBB17-C0BD-4786-A688-A09751A22370}" dt="2023-03-31T09:19:21.006" v="1"/>
        <pc:sldMkLst>
          <pc:docMk/>
          <pc:sldMk cId="0" sldId="283"/>
        </pc:sldMkLst>
      </pc:sldChg>
      <pc:sldChg chg="modNotes">
        <pc:chgData name="Romaric Hyacinthe" userId="1db06127017c6e5b" providerId="LiveId" clId="{F47BBB17-C0BD-4786-A688-A09751A22370}" dt="2023-03-31T09:19:21.006" v="1"/>
        <pc:sldMkLst>
          <pc:docMk/>
          <pc:sldMk cId="0" sldId="284"/>
        </pc:sldMkLst>
      </pc:sldChg>
      <pc:sldChg chg="modNotes">
        <pc:chgData name="Romaric Hyacinthe" userId="1db06127017c6e5b" providerId="LiveId" clId="{F47BBB17-C0BD-4786-A688-A09751A22370}" dt="2023-03-31T09:19:21.006" v="1"/>
        <pc:sldMkLst>
          <pc:docMk/>
          <pc:sldMk cId="0" sldId="285"/>
        </pc:sldMkLst>
      </pc:sldChg>
      <pc:sldChg chg="modNotes">
        <pc:chgData name="Romaric Hyacinthe" userId="1db06127017c6e5b" providerId="LiveId" clId="{F47BBB17-C0BD-4786-A688-A09751A22370}" dt="2023-03-31T09:19:21.006" v="1"/>
        <pc:sldMkLst>
          <pc:docMk/>
          <pc:sldMk cId="0" sldId="286"/>
        </pc:sldMkLst>
      </pc:sldChg>
      <pc:sldChg chg="modNotes">
        <pc:chgData name="Romaric Hyacinthe" userId="1db06127017c6e5b" providerId="LiveId" clId="{F47BBB17-C0BD-4786-A688-A09751A22370}" dt="2023-03-31T09:19:21.006" v="1"/>
        <pc:sldMkLst>
          <pc:docMk/>
          <pc:sldMk cId="0" sldId="287"/>
        </pc:sldMkLst>
      </pc:sldChg>
      <pc:sldChg chg="modNotes">
        <pc:chgData name="Romaric Hyacinthe" userId="1db06127017c6e5b" providerId="LiveId" clId="{F47BBB17-C0BD-4786-A688-A09751A22370}" dt="2023-03-31T09:19:21.006" v="1"/>
        <pc:sldMkLst>
          <pc:docMk/>
          <pc:sldMk cId="0" sldId="288"/>
        </pc:sldMkLst>
      </pc:sldChg>
      <pc:sldChg chg="modNotes">
        <pc:chgData name="Romaric Hyacinthe" userId="1db06127017c6e5b" providerId="LiveId" clId="{F47BBB17-C0BD-4786-A688-A09751A22370}" dt="2023-03-31T09:19:21.006" v="1"/>
        <pc:sldMkLst>
          <pc:docMk/>
          <pc:sldMk cId="0" sldId="289"/>
        </pc:sldMkLst>
      </pc:sldChg>
      <pc:sldChg chg="modNotes">
        <pc:chgData name="Romaric Hyacinthe" userId="1db06127017c6e5b" providerId="LiveId" clId="{F47BBB17-C0BD-4786-A688-A09751A22370}" dt="2023-03-31T09:19:21.006" v="1"/>
        <pc:sldMkLst>
          <pc:docMk/>
          <pc:sldMk cId="0" sldId="290"/>
        </pc:sldMkLst>
      </pc:sldChg>
      <pc:sldChg chg="modNotes">
        <pc:chgData name="Romaric Hyacinthe" userId="1db06127017c6e5b" providerId="LiveId" clId="{F47BBB17-C0BD-4786-A688-A09751A22370}" dt="2023-03-31T09:19:21.006" v="1"/>
        <pc:sldMkLst>
          <pc:docMk/>
          <pc:sldMk cId="0" sldId="291"/>
        </pc:sldMkLst>
      </pc:sldChg>
      <pc:sldChg chg="modNotes">
        <pc:chgData name="Romaric Hyacinthe" userId="1db06127017c6e5b" providerId="LiveId" clId="{F47BBB17-C0BD-4786-A688-A09751A22370}" dt="2023-03-31T09:19:21.006" v="1"/>
        <pc:sldMkLst>
          <pc:docMk/>
          <pc:sldMk cId="0" sldId="292"/>
        </pc:sldMkLst>
      </pc:sldChg>
      <pc:sldChg chg="modNotes">
        <pc:chgData name="Romaric Hyacinthe" userId="1db06127017c6e5b" providerId="LiveId" clId="{F47BBB17-C0BD-4786-A688-A09751A22370}" dt="2023-03-31T09:19:21.006" v="1"/>
        <pc:sldMkLst>
          <pc:docMk/>
          <pc:sldMk cId="0" sldId="293"/>
        </pc:sldMkLst>
      </pc:sldChg>
      <pc:sldChg chg="modNotes">
        <pc:chgData name="Romaric Hyacinthe" userId="1db06127017c6e5b" providerId="LiveId" clId="{F47BBB17-C0BD-4786-A688-A09751A22370}" dt="2023-03-31T09:19:21.006" v="1"/>
        <pc:sldMkLst>
          <pc:docMk/>
          <pc:sldMk cId="0" sldId="294"/>
        </pc:sldMkLst>
      </pc:sldChg>
      <pc:sldChg chg="modNotes">
        <pc:chgData name="Romaric Hyacinthe" userId="1db06127017c6e5b" providerId="LiveId" clId="{F47BBB17-C0BD-4786-A688-A09751A22370}" dt="2023-03-31T09:19:21.006" v="1"/>
        <pc:sldMkLst>
          <pc:docMk/>
          <pc:sldMk cId="0" sldId="295"/>
        </pc:sldMkLst>
      </pc:sldChg>
      <pc:sldChg chg="modNotes">
        <pc:chgData name="Romaric Hyacinthe" userId="1db06127017c6e5b" providerId="LiveId" clId="{F47BBB17-C0BD-4786-A688-A09751A22370}" dt="2023-03-31T09:19:21.006" v="1"/>
        <pc:sldMkLst>
          <pc:docMk/>
          <pc:sldMk cId="0" sldId="296"/>
        </pc:sldMkLst>
      </pc:sldChg>
      <pc:sldChg chg="modNotes">
        <pc:chgData name="Romaric Hyacinthe" userId="1db06127017c6e5b" providerId="LiveId" clId="{F47BBB17-C0BD-4786-A688-A09751A22370}" dt="2023-03-31T09:19:21.006" v="1"/>
        <pc:sldMkLst>
          <pc:docMk/>
          <pc:sldMk cId="0" sldId="297"/>
        </pc:sldMkLst>
      </pc:sldChg>
      <pc:sldChg chg="modNotes">
        <pc:chgData name="Romaric Hyacinthe" userId="1db06127017c6e5b" providerId="LiveId" clId="{F47BBB17-C0BD-4786-A688-A09751A22370}" dt="2023-03-31T09:19:21.006" v="1"/>
        <pc:sldMkLst>
          <pc:docMk/>
          <pc:sldMk cId="0" sldId="298"/>
        </pc:sldMkLst>
      </pc:sldChg>
      <pc:sldChg chg="modNotes">
        <pc:chgData name="Romaric Hyacinthe" userId="1db06127017c6e5b" providerId="LiveId" clId="{F47BBB17-C0BD-4786-A688-A09751A22370}" dt="2023-03-31T09:19:21.006" v="1"/>
        <pc:sldMkLst>
          <pc:docMk/>
          <pc:sldMk cId="0" sldId="299"/>
        </pc:sldMkLst>
      </pc:sldChg>
      <pc:sldChg chg="modNotes">
        <pc:chgData name="Romaric Hyacinthe" userId="1db06127017c6e5b" providerId="LiveId" clId="{F47BBB17-C0BD-4786-A688-A09751A22370}" dt="2023-03-31T09:19:21.006" v="1"/>
        <pc:sldMkLst>
          <pc:docMk/>
          <pc:sldMk cId="0" sldId="300"/>
        </pc:sldMkLst>
      </pc:sldChg>
      <pc:sldChg chg="modNotes">
        <pc:chgData name="Romaric Hyacinthe" userId="1db06127017c6e5b" providerId="LiveId" clId="{F47BBB17-C0BD-4786-A688-A09751A22370}" dt="2023-03-31T09:19:21.006" v="1"/>
        <pc:sldMkLst>
          <pc:docMk/>
          <pc:sldMk cId="0" sldId="301"/>
        </pc:sldMkLst>
      </pc:sldChg>
      <pc:sldChg chg="modNotes">
        <pc:chgData name="Romaric Hyacinthe" userId="1db06127017c6e5b" providerId="LiveId" clId="{F47BBB17-C0BD-4786-A688-A09751A22370}" dt="2023-03-31T09:19:21.006" v="1"/>
        <pc:sldMkLst>
          <pc:docMk/>
          <pc:sldMk cId="0" sldId="302"/>
        </pc:sldMkLst>
      </pc:sldChg>
      <pc:sldChg chg="modNotes">
        <pc:chgData name="Romaric Hyacinthe" userId="1db06127017c6e5b" providerId="LiveId" clId="{F47BBB17-C0BD-4786-A688-A09751A22370}" dt="2023-03-31T09:19:21.006" v="1"/>
        <pc:sldMkLst>
          <pc:docMk/>
          <pc:sldMk cId="0" sldId="303"/>
        </pc:sldMkLst>
      </pc:sldChg>
      <pc:sldChg chg="modNotes">
        <pc:chgData name="Romaric Hyacinthe" userId="1db06127017c6e5b" providerId="LiveId" clId="{F47BBB17-C0BD-4786-A688-A09751A22370}" dt="2023-03-31T09:19:21.006" v="1"/>
        <pc:sldMkLst>
          <pc:docMk/>
          <pc:sldMk cId="0" sldId="304"/>
        </pc:sldMkLst>
      </pc:sldChg>
      <pc:sldChg chg="modNotes">
        <pc:chgData name="Romaric Hyacinthe" userId="1db06127017c6e5b" providerId="LiveId" clId="{F47BBB17-C0BD-4786-A688-A09751A22370}" dt="2023-03-31T09:19:21.006" v="1"/>
        <pc:sldMkLst>
          <pc:docMk/>
          <pc:sldMk cId="0" sldId="305"/>
        </pc:sldMkLst>
      </pc:sldChg>
      <pc:sldChg chg="modNotes">
        <pc:chgData name="Romaric Hyacinthe" userId="1db06127017c6e5b" providerId="LiveId" clId="{F47BBB17-C0BD-4786-A688-A09751A22370}" dt="2023-03-31T09:19:21.006" v="1"/>
        <pc:sldMkLst>
          <pc:docMk/>
          <pc:sldMk cId="0" sldId="306"/>
        </pc:sldMkLst>
      </pc:sldChg>
      <pc:sldChg chg="modNotes">
        <pc:chgData name="Romaric Hyacinthe" userId="1db06127017c6e5b" providerId="LiveId" clId="{F47BBB17-C0BD-4786-A688-A09751A22370}" dt="2023-03-31T09:19:21.006" v="1"/>
        <pc:sldMkLst>
          <pc:docMk/>
          <pc:sldMk cId="0" sldId="307"/>
        </pc:sldMkLst>
      </pc:sldChg>
      <pc:sldChg chg="modNotes">
        <pc:chgData name="Romaric Hyacinthe" userId="1db06127017c6e5b" providerId="LiveId" clId="{F47BBB17-C0BD-4786-A688-A09751A22370}" dt="2023-03-31T09:19:21.006" v="1"/>
        <pc:sldMkLst>
          <pc:docMk/>
          <pc:sldMk cId="0" sldId="308"/>
        </pc:sldMkLst>
      </pc:sldChg>
      <pc:sldChg chg="modNotes">
        <pc:chgData name="Romaric Hyacinthe" userId="1db06127017c6e5b" providerId="LiveId" clId="{F47BBB17-C0BD-4786-A688-A09751A22370}" dt="2023-03-31T09:19:21.006" v="1"/>
        <pc:sldMkLst>
          <pc:docMk/>
          <pc:sldMk cId="0" sldId="309"/>
        </pc:sldMkLst>
      </pc:sldChg>
      <pc:sldChg chg="modNotes">
        <pc:chgData name="Romaric Hyacinthe" userId="1db06127017c6e5b" providerId="LiveId" clId="{F47BBB17-C0BD-4786-A688-A09751A22370}" dt="2023-03-31T09:19:21.006" v="1"/>
        <pc:sldMkLst>
          <pc:docMk/>
          <pc:sldMk cId="0" sldId="310"/>
        </pc:sldMkLst>
      </pc:sldChg>
      <pc:sldChg chg="modNotes">
        <pc:chgData name="Romaric Hyacinthe" userId="1db06127017c6e5b" providerId="LiveId" clId="{F47BBB17-C0BD-4786-A688-A09751A22370}" dt="2023-03-31T09:19:21.006" v="1"/>
        <pc:sldMkLst>
          <pc:docMk/>
          <pc:sldMk cId="0" sldId="311"/>
        </pc:sldMkLst>
      </pc:sldChg>
      <pc:sldChg chg="modNotes">
        <pc:chgData name="Romaric Hyacinthe" userId="1db06127017c6e5b" providerId="LiveId" clId="{F47BBB17-C0BD-4786-A688-A09751A22370}" dt="2023-03-31T09:19:21.006" v="1"/>
        <pc:sldMkLst>
          <pc:docMk/>
          <pc:sldMk cId="0" sldId="312"/>
        </pc:sldMkLst>
      </pc:sldChg>
      <pc:sldChg chg="modNotes">
        <pc:chgData name="Romaric Hyacinthe" userId="1db06127017c6e5b" providerId="LiveId" clId="{F47BBB17-C0BD-4786-A688-A09751A22370}" dt="2023-03-31T09:19:21.006" v="1"/>
        <pc:sldMkLst>
          <pc:docMk/>
          <pc:sldMk cId="0" sldId="313"/>
        </pc:sldMkLst>
      </pc:sldChg>
      <pc:sldChg chg="modNotes">
        <pc:chgData name="Romaric Hyacinthe" userId="1db06127017c6e5b" providerId="LiveId" clId="{F47BBB17-C0BD-4786-A688-A09751A22370}" dt="2023-03-31T09:19:21.006" v="1"/>
        <pc:sldMkLst>
          <pc:docMk/>
          <pc:sldMk cId="0" sldId="314"/>
        </pc:sldMkLst>
      </pc:sldChg>
      <pc:sldChg chg="modNotes">
        <pc:chgData name="Romaric Hyacinthe" userId="1db06127017c6e5b" providerId="LiveId" clId="{F47BBB17-C0BD-4786-A688-A09751A22370}" dt="2023-03-31T09:19:21.006" v="1"/>
        <pc:sldMkLst>
          <pc:docMk/>
          <pc:sldMk cId="0" sldId="315"/>
        </pc:sldMkLst>
      </pc:sldChg>
      <pc:sldChg chg="modNotes">
        <pc:chgData name="Romaric Hyacinthe" userId="1db06127017c6e5b" providerId="LiveId" clId="{F47BBB17-C0BD-4786-A688-A09751A22370}" dt="2023-03-31T09:19:21.006" v="1"/>
        <pc:sldMkLst>
          <pc:docMk/>
          <pc:sldMk cId="0" sldId="316"/>
        </pc:sldMkLst>
      </pc:sldChg>
      <pc:sldChg chg="modNotes">
        <pc:chgData name="Romaric Hyacinthe" userId="1db06127017c6e5b" providerId="LiveId" clId="{F47BBB17-C0BD-4786-A688-A09751A22370}" dt="2023-03-31T09:19:21.006" v="1"/>
        <pc:sldMkLst>
          <pc:docMk/>
          <pc:sldMk cId="0" sldId="317"/>
        </pc:sldMkLst>
      </pc:sldChg>
      <pc:sldChg chg="modNotes">
        <pc:chgData name="Romaric Hyacinthe" userId="1db06127017c6e5b" providerId="LiveId" clId="{F47BBB17-C0BD-4786-A688-A09751A22370}" dt="2023-03-31T09:19:21.006" v="1"/>
        <pc:sldMkLst>
          <pc:docMk/>
          <pc:sldMk cId="0" sldId="318"/>
        </pc:sldMkLst>
      </pc:sldChg>
      <pc:sldChg chg="modNotes">
        <pc:chgData name="Romaric Hyacinthe" userId="1db06127017c6e5b" providerId="LiveId" clId="{F47BBB17-C0BD-4786-A688-A09751A22370}" dt="2023-03-31T09:19:21.006" v="1"/>
        <pc:sldMkLst>
          <pc:docMk/>
          <pc:sldMk cId="0" sldId="319"/>
        </pc:sldMkLst>
      </pc:sldChg>
      <pc:sldChg chg="modNotes">
        <pc:chgData name="Romaric Hyacinthe" userId="1db06127017c6e5b" providerId="LiveId" clId="{F47BBB17-C0BD-4786-A688-A09751A22370}" dt="2023-03-31T09:19:21.006" v="1"/>
        <pc:sldMkLst>
          <pc:docMk/>
          <pc:sldMk cId="0" sldId="320"/>
        </pc:sldMkLst>
      </pc:sldChg>
      <pc:sldChg chg="modNotes">
        <pc:chgData name="Romaric Hyacinthe" userId="1db06127017c6e5b" providerId="LiveId" clId="{F47BBB17-C0BD-4786-A688-A09751A22370}" dt="2023-03-31T09:19:21.006" v="1"/>
        <pc:sldMkLst>
          <pc:docMk/>
          <pc:sldMk cId="0" sldId="321"/>
        </pc:sldMkLst>
      </pc:sldChg>
      <pc:sldChg chg="modNotes">
        <pc:chgData name="Romaric Hyacinthe" userId="1db06127017c6e5b" providerId="LiveId" clId="{F47BBB17-C0BD-4786-A688-A09751A22370}" dt="2023-03-31T09:19:21.006" v="1"/>
        <pc:sldMkLst>
          <pc:docMk/>
          <pc:sldMk cId="0" sldId="322"/>
        </pc:sldMkLst>
      </pc:sldChg>
      <pc:sldChg chg="modNotes">
        <pc:chgData name="Romaric Hyacinthe" userId="1db06127017c6e5b" providerId="LiveId" clId="{F47BBB17-C0BD-4786-A688-A09751A22370}" dt="2023-03-31T09:19:21.006" v="1"/>
        <pc:sldMkLst>
          <pc:docMk/>
          <pc:sldMk cId="0" sldId="323"/>
        </pc:sldMkLst>
      </pc:sldChg>
      <pc:sldChg chg="modNotes">
        <pc:chgData name="Romaric Hyacinthe" userId="1db06127017c6e5b" providerId="LiveId" clId="{F47BBB17-C0BD-4786-A688-A09751A22370}" dt="2023-03-31T09:19:21.006" v="1"/>
        <pc:sldMkLst>
          <pc:docMk/>
          <pc:sldMk cId="0" sldId="324"/>
        </pc:sldMkLst>
      </pc:sldChg>
      <pc:sldChg chg="modNotes">
        <pc:chgData name="Romaric Hyacinthe" userId="1db06127017c6e5b" providerId="LiveId" clId="{F47BBB17-C0BD-4786-A688-A09751A22370}" dt="2023-03-31T09:19:21.006" v="1"/>
        <pc:sldMkLst>
          <pc:docMk/>
          <pc:sldMk cId="0" sldId="325"/>
        </pc:sldMkLst>
      </pc:sldChg>
      <pc:sldChg chg="modNotes">
        <pc:chgData name="Romaric Hyacinthe" userId="1db06127017c6e5b" providerId="LiveId" clId="{F47BBB17-C0BD-4786-A688-A09751A22370}" dt="2023-03-31T09:19:21.006" v="1"/>
        <pc:sldMkLst>
          <pc:docMk/>
          <pc:sldMk cId="0" sldId="326"/>
        </pc:sldMkLst>
      </pc:sldChg>
      <pc:sldChg chg="modNotes">
        <pc:chgData name="Romaric Hyacinthe" userId="1db06127017c6e5b" providerId="LiveId" clId="{F47BBB17-C0BD-4786-A688-A09751A22370}" dt="2023-03-31T09:19:21.006" v="1"/>
        <pc:sldMkLst>
          <pc:docMk/>
          <pc:sldMk cId="0" sldId="327"/>
        </pc:sldMkLst>
      </pc:sldChg>
      <pc:sldChg chg="modNotes">
        <pc:chgData name="Romaric Hyacinthe" userId="1db06127017c6e5b" providerId="LiveId" clId="{F47BBB17-C0BD-4786-A688-A09751A22370}" dt="2023-03-31T09:19:21.006" v="1"/>
        <pc:sldMkLst>
          <pc:docMk/>
          <pc:sldMk cId="0" sldId="328"/>
        </pc:sldMkLst>
      </pc:sldChg>
      <pc:sldChg chg="addSp delSp modSp new mod modClrScheme chgLayout">
        <pc:chgData name="Romaric Hyacinthe" userId="1db06127017c6e5b" providerId="LiveId" clId="{F47BBB17-C0BD-4786-A688-A09751A22370}" dt="2023-03-31T09:45:15.971" v="574" actId="14100"/>
        <pc:sldMkLst>
          <pc:docMk/>
          <pc:sldMk cId="4149376620" sldId="347"/>
        </pc:sldMkLst>
        <pc:spChg chg="del mod ord">
          <ac:chgData name="Romaric Hyacinthe" userId="1db06127017c6e5b" providerId="LiveId" clId="{F47BBB17-C0BD-4786-A688-A09751A22370}" dt="2023-03-31T09:44:36.519" v="559" actId="700"/>
          <ac:spMkLst>
            <pc:docMk/>
            <pc:sldMk cId="4149376620" sldId="347"/>
            <ac:spMk id="2" creationId="{51085F9E-A528-3797-6766-E65558310C3F}"/>
          </ac:spMkLst>
        </pc:spChg>
        <pc:spChg chg="del">
          <ac:chgData name="Romaric Hyacinthe" userId="1db06127017c6e5b" providerId="LiveId" clId="{F47BBB17-C0BD-4786-A688-A09751A22370}" dt="2023-03-31T09:44:36.519" v="559" actId="700"/>
          <ac:spMkLst>
            <pc:docMk/>
            <pc:sldMk cId="4149376620" sldId="347"/>
            <ac:spMk id="3" creationId="{1999DA43-3A4F-FDF8-48B6-0E039E5A947B}"/>
          </ac:spMkLst>
        </pc:spChg>
        <pc:spChg chg="add mod ord">
          <ac:chgData name="Romaric Hyacinthe" userId="1db06127017c6e5b" providerId="LiveId" clId="{F47BBB17-C0BD-4786-A688-A09751A22370}" dt="2023-03-31T09:44:48.794" v="567" actId="122"/>
          <ac:spMkLst>
            <pc:docMk/>
            <pc:sldMk cId="4149376620" sldId="347"/>
            <ac:spMk id="4" creationId="{57D805AF-A428-29A2-3F33-0C0C1D6FB3F7}"/>
          </ac:spMkLst>
        </pc:spChg>
        <pc:picChg chg="add mod">
          <ac:chgData name="Romaric Hyacinthe" userId="1db06127017c6e5b" providerId="LiveId" clId="{F47BBB17-C0BD-4786-A688-A09751A22370}" dt="2023-03-31T09:45:15.971" v="574" actId="14100"/>
          <ac:picMkLst>
            <pc:docMk/>
            <pc:sldMk cId="4149376620" sldId="347"/>
            <ac:picMk id="6" creationId="{4146EFD9-0D8D-F15E-F46D-7930B96D583B}"/>
          </ac:picMkLst>
        </pc:picChg>
      </pc:sldChg>
      <pc:sldChg chg="addSp delSp modSp add mod delAnim">
        <pc:chgData name="Romaric Hyacinthe" userId="1db06127017c6e5b" providerId="LiveId" clId="{F47BBB17-C0BD-4786-A688-A09751A22370}" dt="2023-03-31T18:42:26.822" v="2774" actId="14100"/>
        <pc:sldMkLst>
          <pc:docMk/>
          <pc:sldMk cId="2859978914" sldId="348"/>
        </pc:sldMkLst>
        <pc:spChg chg="add del mod">
          <ac:chgData name="Romaric Hyacinthe" userId="1db06127017c6e5b" providerId="LiveId" clId="{F47BBB17-C0BD-4786-A688-A09751A22370}" dt="2023-03-31T18:04:22.497" v="1993" actId="21"/>
          <ac:spMkLst>
            <pc:docMk/>
            <pc:sldMk cId="2859978914" sldId="348"/>
            <ac:spMk id="3" creationId="{F6EEECA6-AFAB-7E65-DE3C-6E855D2002DF}"/>
          </ac:spMkLst>
        </pc:spChg>
        <pc:spChg chg="add del mod">
          <ac:chgData name="Romaric Hyacinthe" userId="1db06127017c6e5b" providerId="LiveId" clId="{F47BBB17-C0BD-4786-A688-A09751A22370}" dt="2023-03-31T18:11:52.858" v="2017" actId="21"/>
          <ac:spMkLst>
            <pc:docMk/>
            <pc:sldMk cId="2859978914" sldId="348"/>
            <ac:spMk id="8" creationId="{F63F1192-7EA8-9278-B093-DC9773B03B06}"/>
          </ac:spMkLst>
        </pc:spChg>
        <pc:spChg chg="del mod">
          <ac:chgData name="Romaric Hyacinthe" userId="1db06127017c6e5b" providerId="LiveId" clId="{F47BBB17-C0BD-4786-A688-A09751A22370}" dt="2023-03-31T18:11:42.607" v="2015" actId="21"/>
          <ac:spMkLst>
            <pc:docMk/>
            <pc:sldMk cId="2859978914" sldId="348"/>
            <ac:spMk id="637" creationId="{00000000-0000-0000-0000-000000000000}"/>
          </ac:spMkLst>
        </pc:spChg>
        <pc:spChg chg="del">
          <ac:chgData name="Romaric Hyacinthe" userId="1db06127017c6e5b" providerId="LiveId" clId="{F47BBB17-C0BD-4786-A688-A09751A22370}" dt="2023-03-31T18:04:16.697" v="1992" actId="21"/>
          <ac:spMkLst>
            <pc:docMk/>
            <pc:sldMk cId="2859978914" sldId="348"/>
            <ac:spMk id="638" creationId="{00000000-0000-0000-0000-000000000000}"/>
          </ac:spMkLst>
        </pc:spChg>
        <pc:spChg chg="del">
          <ac:chgData name="Romaric Hyacinthe" userId="1db06127017c6e5b" providerId="LiveId" clId="{F47BBB17-C0BD-4786-A688-A09751A22370}" dt="2023-03-31T18:04:07.863" v="1990" actId="21"/>
          <ac:spMkLst>
            <pc:docMk/>
            <pc:sldMk cId="2859978914" sldId="348"/>
            <ac:spMk id="639" creationId="{00000000-0000-0000-0000-000000000000}"/>
          </ac:spMkLst>
        </pc:spChg>
        <pc:spChg chg="del mod">
          <ac:chgData name="Romaric Hyacinthe" userId="1db06127017c6e5b" providerId="LiveId" clId="{F47BBB17-C0BD-4786-A688-A09751A22370}" dt="2023-03-31T18:11:14.194" v="2011" actId="21"/>
          <ac:spMkLst>
            <pc:docMk/>
            <pc:sldMk cId="2859978914" sldId="348"/>
            <ac:spMk id="641" creationId="{00000000-0000-0000-0000-000000000000}"/>
          </ac:spMkLst>
        </pc:spChg>
        <pc:graphicFrameChg chg="add del mod modGraphic">
          <ac:chgData name="Romaric Hyacinthe" userId="1db06127017c6e5b" providerId="LiveId" clId="{F47BBB17-C0BD-4786-A688-A09751A22370}" dt="2023-03-31T18:09:38.888" v="2008" actId="21"/>
          <ac:graphicFrameMkLst>
            <pc:docMk/>
            <pc:sldMk cId="2859978914" sldId="348"/>
            <ac:graphicFrameMk id="4" creationId="{C365AC32-B854-C8ED-A761-7964C502E67D}"/>
          </ac:graphicFrameMkLst>
        </pc:graphicFrameChg>
        <pc:graphicFrameChg chg="add del mod modGraphic">
          <ac:chgData name="Romaric Hyacinthe" userId="1db06127017c6e5b" providerId="LiveId" clId="{F47BBB17-C0BD-4786-A688-A09751A22370}" dt="2023-03-31T18:09:32.773" v="2006" actId="21"/>
          <ac:graphicFrameMkLst>
            <pc:docMk/>
            <pc:sldMk cId="2859978914" sldId="348"/>
            <ac:graphicFrameMk id="5" creationId="{BC673A8E-95AE-0AB3-3FE6-B87EDC00F8D9}"/>
          </ac:graphicFrameMkLst>
        </pc:graphicFrameChg>
        <pc:graphicFrameChg chg="add mod modGraphic">
          <ac:chgData name="Romaric Hyacinthe" userId="1db06127017c6e5b" providerId="LiveId" clId="{F47BBB17-C0BD-4786-A688-A09751A22370}" dt="2023-03-31T18:42:26.822" v="2774" actId="14100"/>
          <ac:graphicFrameMkLst>
            <pc:docMk/>
            <pc:sldMk cId="2859978914" sldId="348"/>
            <ac:graphicFrameMk id="6" creationId="{BC5A9355-4335-CC85-DE4A-76BF0C249A0C}"/>
          </ac:graphicFrameMkLst>
        </pc:graphicFrameChg>
      </pc:sldChg>
      <pc:sldChg chg="delSp modSp new mod">
        <pc:chgData name="Romaric Hyacinthe" userId="1db06127017c6e5b" providerId="LiveId" clId="{F47BBB17-C0BD-4786-A688-A09751A22370}" dt="2023-03-31T10:01:09.513" v="1152" actId="14100"/>
        <pc:sldMkLst>
          <pc:docMk/>
          <pc:sldMk cId="3078394633" sldId="349"/>
        </pc:sldMkLst>
        <pc:spChg chg="del">
          <ac:chgData name="Romaric Hyacinthe" userId="1db06127017c6e5b" providerId="LiveId" clId="{F47BBB17-C0BD-4786-A688-A09751A22370}" dt="2023-03-31T10:01:01.277" v="1150" actId="21"/>
          <ac:spMkLst>
            <pc:docMk/>
            <pc:sldMk cId="3078394633" sldId="349"/>
            <ac:spMk id="2" creationId="{830781BA-BA51-9A6D-2CF0-88CB17136485}"/>
          </ac:spMkLst>
        </pc:spChg>
        <pc:spChg chg="mod">
          <ac:chgData name="Romaric Hyacinthe" userId="1db06127017c6e5b" providerId="LiveId" clId="{F47BBB17-C0BD-4786-A688-A09751A22370}" dt="2023-03-31T10:01:09.513" v="1152" actId="14100"/>
          <ac:spMkLst>
            <pc:docMk/>
            <pc:sldMk cId="3078394633" sldId="349"/>
            <ac:spMk id="3" creationId="{F9DD1F7C-0A18-51CD-10DC-B526EA07CD7B}"/>
          </ac:spMkLst>
        </pc:spChg>
        <pc:spChg chg="mod">
          <ac:chgData name="Romaric Hyacinthe" userId="1db06127017c6e5b" providerId="LiveId" clId="{F47BBB17-C0BD-4786-A688-A09751A22370}" dt="2023-03-31T10:01:04.676" v="1151" actId="14100"/>
          <ac:spMkLst>
            <pc:docMk/>
            <pc:sldMk cId="3078394633" sldId="349"/>
            <ac:spMk id="4" creationId="{7C858D08-CE44-8CE7-68B8-4E46DDD40257}"/>
          </ac:spMkLst>
        </pc:spChg>
      </pc:sldChg>
      <pc:sldChg chg="addSp delSp modSp add mod ord delAnim">
        <pc:chgData name="Romaric Hyacinthe" userId="1db06127017c6e5b" providerId="LiveId" clId="{F47BBB17-C0BD-4786-A688-A09751A22370}" dt="2023-04-01T21:06:28.392" v="2781" actId="21"/>
        <pc:sldMkLst>
          <pc:docMk/>
          <pc:sldMk cId="1913612521" sldId="350"/>
        </pc:sldMkLst>
        <pc:spChg chg="add del mod">
          <ac:chgData name="Romaric Hyacinthe" userId="1db06127017c6e5b" providerId="LiveId" clId="{F47BBB17-C0BD-4786-A688-A09751A22370}" dt="2023-04-01T21:06:28.392" v="2781" actId="21"/>
          <ac:spMkLst>
            <pc:docMk/>
            <pc:sldMk cId="1913612521" sldId="350"/>
            <ac:spMk id="3" creationId="{933D2616-EC8E-9656-89CC-B48AC566384C}"/>
          </ac:spMkLst>
        </pc:spChg>
        <pc:spChg chg="mod">
          <ac:chgData name="Romaric Hyacinthe" userId="1db06127017c6e5b" providerId="LiveId" clId="{F47BBB17-C0BD-4786-A688-A09751A22370}" dt="2023-04-01T21:06:19.568" v="2779" actId="1076"/>
          <ac:spMkLst>
            <pc:docMk/>
            <pc:sldMk cId="1913612521" sldId="350"/>
            <ac:spMk id="637" creationId="{00000000-0000-0000-0000-000000000000}"/>
          </ac:spMkLst>
        </pc:spChg>
        <pc:spChg chg="del">
          <ac:chgData name="Romaric Hyacinthe" userId="1db06127017c6e5b" providerId="LiveId" clId="{F47BBB17-C0BD-4786-A688-A09751A22370}" dt="2023-04-01T21:06:22.618" v="2780" actId="21"/>
          <ac:spMkLst>
            <pc:docMk/>
            <pc:sldMk cId="1913612521" sldId="350"/>
            <ac:spMk id="638" creationId="{00000000-0000-0000-0000-000000000000}"/>
          </ac:spMkLst>
        </pc:spChg>
        <pc:spChg chg="del">
          <ac:chgData name="Romaric Hyacinthe" userId="1db06127017c6e5b" providerId="LiveId" clId="{F47BBB17-C0BD-4786-A688-A09751A22370}" dt="2023-04-01T21:06:07.672" v="2777" actId="21"/>
          <ac:spMkLst>
            <pc:docMk/>
            <pc:sldMk cId="1913612521" sldId="350"/>
            <ac:spMk id="639" creationId="{00000000-0000-0000-0000-000000000000}"/>
          </ac:spMkLst>
        </pc:spChg>
        <pc:spChg chg="del">
          <ac:chgData name="Romaric Hyacinthe" userId="1db06127017c6e5b" providerId="LiveId" clId="{F47BBB17-C0BD-4786-A688-A09751A22370}" dt="2023-04-01T21:06:13.059" v="2778" actId="21"/>
          <ac:spMkLst>
            <pc:docMk/>
            <pc:sldMk cId="1913612521" sldId="350"/>
            <ac:spMk id="641" creationId="{00000000-0000-0000-0000-000000000000}"/>
          </ac:spMkLst>
        </pc:spChg>
      </pc:sldChg>
      <pc:sldChg chg="addSp delSp modSp add mod">
        <pc:chgData name="Romaric Hyacinthe" userId="1db06127017c6e5b" providerId="LiveId" clId="{F47BBB17-C0BD-4786-A688-A09751A22370}" dt="2023-04-01T21:07:26.682" v="2790" actId="14100"/>
        <pc:sldMkLst>
          <pc:docMk/>
          <pc:sldMk cId="3977777035" sldId="351"/>
        </pc:sldMkLst>
        <pc:graphicFrameChg chg="del modGraphic">
          <ac:chgData name="Romaric Hyacinthe" userId="1db06127017c6e5b" providerId="LiveId" clId="{F47BBB17-C0BD-4786-A688-A09751A22370}" dt="2023-04-01T21:06:48.806" v="2784" actId="21"/>
          <ac:graphicFrameMkLst>
            <pc:docMk/>
            <pc:sldMk cId="3977777035" sldId="351"/>
            <ac:graphicFrameMk id="6" creationId="{BC5A9355-4335-CC85-DE4A-76BF0C249A0C}"/>
          </ac:graphicFrameMkLst>
        </pc:graphicFrameChg>
        <pc:picChg chg="add mod">
          <ac:chgData name="Romaric Hyacinthe" userId="1db06127017c6e5b" providerId="LiveId" clId="{F47BBB17-C0BD-4786-A688-A09751A22370}" dt="2023-04-01T21:07:26.682" v="2790" actId="14100"/>
          <ac:picMkLst>
            <pc:docMk/>
            <pc:sldMk cId="3977777035" sldId="351"/>
            <ac:picMk id="3" creationId="{5EF97051-E26B-D6B2-CC6C-C413AB4EF5BC}"/>
          </ac:picMkLst>
        </pc:picChg>
      </pc:sldChg>
      <pc:sldChg chg="addSp modSp add mod">
        <pc:chgData name="Romaric Hyacinthe" userId="1db06127017c6e5b" providerId="LiveId" clId="{F47BBB17-C0BD-4786-A688-A09751A22370}" dt="2023-04-01T21:29:43.273" v="3056" actId="14100"/>
        <pc:sldMkLst>
          <pc:docMk/>
          <pc:sldMk cId="2871005373" sldId="352"/>
        </pc:sldMkLst>
        <pc:picChg chg="add mod">
          <ac:chgData name="Romaric Hyacinthe" userId="1db06127017c6e5b" providerId="LiveId" clId="{F47BBB17-C0BD-4786-A688-A09751A22370}" dt="2023-04-01T21:29:43.273" v="3056" actId="14100"/>
          <ac:picMkLst>
            <pc:docMk/>
            <pc:sldMk cId="2871005373" sldId="352"/>
            <ac:picMk id="3" creationId="{B9C6A5F6-8105-8BE0-DBDD-306C157EEF4F}"/>
          </ac:picMkLst>
        </pc:picChg>
      </pc:sldChg>
      <pc:sldMasterChg chg="delSldLayout">
        <pc:chgData name="Romaric Hyacinthe" userId="1db06127017c6e5b" providerId="LiveId" clId="{F47BBB17-C0BD-4786-A688-A09751A22370}" dt="2023-03-31T09:59:35.271" v="1123" actId="2696"/>
        <pc:sldMasterMkLst>
          <pc:docMk/>
          <pc:sldMasterMk cId="0" sldId="2147483703"/>
        </pc:sldMasterMkLst>
        <pc:sldLayoutChg chg="del">
          <pc:chgData name="Romaric Hyacinthe" userId="1db06127017c6e5b" providerId="LiveId" clId="{F47BBB17-C0BD-4786-A688-A09751A22370}" dt="2023-03-31T09:43:54.115" v="555" actId="2696"/>
          <pc:sldLayoutMkLst>
            <pc:docMk/>
            <pc:sldMasterMk cId="0" sldId="2147483703"/>
            <pc:sldLayoutMk cId="0" sldId="2147483649"/>
          </pc:sldLayoutMkLst>
        </pc:sldLayoutChg>
        <pc:sldLayoutChg chg="del">
          <pc:chgData name="Romaric Hyacinthe" userId="1db06127017c6e5b" providerId="LiveId" clId="{F47BBB17-C0BD-4786-A688-A09751A22370}" dt="2023-03-31T09:31:48.178" v="381" actId="2696"/>
          <pc:sldLayoutMkLst>
            <pc:docMk/>
            <pc:sldMasterMk cId="0" sldId="2147483703"/>
            <pc:sldLayoutMk cId="0" sldId="2147483650"/>
          </pc:sldLayoutMkLst>
        </pc:sldLayoutChg>
        <pc:sldLayoutChg chg="del">
          <pc:chgData name="Romaric Hyacinthe" userId="1db06127017c6e5b" providerId="LiveId" clId="{F47BBB17-C0BD-4786-A688-A09751A22370}" dt="2023-03-31T09:59:15.081" v="1119" actId="2696"/>
          <pc:sldLayoutMkLst>
            <pc:docMk/>
            <pc:sldMasterMk cId="0" sldId="2147483703"/>
            <pc:sldLayoutMk cId="0" sldId="2147483657"/>
          </pc:sldLayoutMkLst>
        </pc:sldLayoutChg>
        <pc:sldLayoutChg chg="del">
          <pc:chgData name="Romaric Hyacinthe" userId="1db06127017c6e5b" providerId="LiveId" clId="{F47BBB17-C0BD-4786-A688-A09751A22370}" dt="2023-03-31T09:19:20.998" v="0" actId="2696"/>
          <pc:sldLayoutMkLst>
            <pc:docMk/>
            <pc:sldMasterMk cId="0" sldId="2147483703"/>
            <pc:sldLayoutMk cId="0" sldId="2147483659"/>
          </pc:sldLayoutMkLst>
        </pc:sldLayoutChg>
        <pc:sldLayoutChg chg="del">
          <pc:chgData name="Romaric Hyacinthe" userId="1db06127017c6e5b" providerId="LiveId" clId="{F47BBB17-C0BD-4786-A688-A09751A22370}" dt="2023-03-31T09:19:25.217" v="2" actId="2696"/>
          <pc:sldLayoutMkLst>
            <pc:docMk/>
            <pc:sldMasterMk cId="0" sldId="2147483703"/>
            <pc:sldLayoutMk cId="0" sldId="2147483661"/>
          </pc:sldLayoutMkLst>
        </pc:sldLayoutChg>
        <pc:sldLayoutChg chg="del">
          <pc:chgData name="Romaric Hyacinthe" userId="1db06127017c6e5b" providerId="LiveId" clId="{F47BBB17-C0BD-4786-A688-A09751A22370}" dt="2023-03-31T09:19:29.557" v="3" actId="2696"/>
          <pc:sldLayoutMkLst>
            <pc:docMk/>
            <pc:sldMasterMk cId="0" sldId="2147483703"/>
            <pc:sldLayoutMk cId="0" sldId="2147483662"/>
          </pc:sldLayoutMkLst>
        </pc:sldLayoutChg>
        <pc:sldLayoutChg chg="del">
          <pc:chgData name="Romaric Hyacinthe" userId="1db06127017c6e5b" providerId="LiveId" clId="{F47BBB17-C0BD-4786-A688-A09751A22370}" dt="2023-03-31T09:43:43.864" v="552" actId="2696"/>
          <pc:sldLayoutMkLst>
            <pc:docMk/>
            <pc:sldMasterMk cId="0" sldId="2147483703"/>
            <pc:sldLayoutMk cId="0" sldId="2147483663"/>
          </pc:sldLayoutMkLst>
        </pc:sldLayoutChg>
        <pc:sldLayoutChg chg="del">
          <pc:chgData name="Romaric Hyacinthe" userId="1db06127017c6e5b" providerId="LiveId" clId="{F47BBB17-C0BD-4786-A688-A09751A22370}" dt="2023-03-31T09:43:47.131" v="553" actId="2696"/>
          <pc:sldLayoutMkLst>
            <pc:docMk/>
            <pc:sldMasterMk cId="0" sldId="2147483703"/>
            <pc:sldLayoutMk cId="0" sldId="2147483664"/>
          </pc:sldLayoutMkLst>
        </pc:sldLayoutChg>
        <pc:sldLayoutChg chg="del">
          <pc:chgData name="Romaric Hyacinthe" userId="1db06127017c6e5b" providerId="LiveId" clId="{F47BBB17-C0BD-4786-A688-A09751A22370}" dt="2023-03-31T09:43:50.664" v="554" actId="2696"/>
          <pc:sldLayoutMkLst>
            <pc:docMk/>
            <pc:sldMasterMk cId="0" sldId="2147483703"/>
            <pc:sldLayoutMk cId="0" sldId="2147483665"/>
          </pc:sldLayoutMkLst>
        </pc:sldLayoutChg>
        <pc:sldLayoutChg chg="del">
          <pc:chgData name="Romaric Hyacinthe" userId="1db06127017c6e5b" providerId="LiveId" clId="{F47BBB17-C0BD-4786-A688-A09751A22370}" dt="2023-03-31T09:43:58.536" v="556" actId="2696"/>
          <pc:sldLayoutMkLst>
            <pc:docMk/>
            <pc:sldMasterMk cId="0" sldId="2147483703"/>
            <pc:sldLayoutMk cId="0" sldId="2147483666"/>
          </pc:sldLayoutMkLst>
        </pc:sldLayoutChg>
        <pc:sldLayoutChg chg="del">
          <pc:chgData name="Romaric Hyacinthe" userId="1db06127017c6e5b" providerId="LiveId" clId="{F47BBB17-C0BD-4786-A688-A09751A22370}" dt="2023-03-31T09:59:11.258" v="1118" actId="2696"/>
          <pc:sldLayoutMkLst>
            <pc:docMk/>
            <pc:sldMasterMk cId="0" sldId="2147483703"/>
            <pc:sldLayoutMk cId="0" sldId="2147483670"/>
          </pc:sldLayoutMkLst>
        </pc:sldLayoutChg>
        <pc:sldLayoutChg chg="del">
          <pc:chgData name="Romaric Hyacinthe" userId="1db06127017c6e5b" providerId="LiveId" clId="{F47BBB17-C0BD-4786-A688-A09751A22370}" dt="2023-03-31T09:59:18.515" v="1120" actId="2696"/>
          <pc:sldLayoutMkLst>
            <pc:docMk/>
            <pc:sldMasterMk cId="0" sldId="2147483703"/>
            <pc:sldLayoutMk cId="0" sldId="2147483671"/>
          </pc:sldLayoutMkLst>
        </pc:sldLayoutChg>
        <pc:sldLayoutChg chg="del">
          <pc:chgData name="Romaric Hyacinthe" userId="1db06127017c6e5b" providerId="LiveId" clId="{F47BBB17-C0BD-4786-A688-A09751A22370}" dt="2023-03-31T09:59:35.271" v="1123" actId="2696"/>
          <pc:sldLayoutMkLst>
            <pc:docMk/>
            <pc:sldMasterMk cId="0" sldId="2147483703"/>
            <pc:sldLayoutMk cId="0" sldId="2147483672"/>
          </pc:sldLayoutMkLst>
        </pc:sldLayoutChg>
      </pc:sldMasterChg>
    </pc:docChg>
  </pc:docChgLst>
  <pc:docChgLst>
    <pc:chgData name="Romaric Hyacinthe Sieyamdji Djomadji" userId="1db06127017c6e5b" providerId="LiveId" clId="{EF89AFA6-50D7-4A0C-AE12-476FCB07A3B3}"/>
    <pc:docChg chg="modSld">
      <pc:chgData name="Romaric Hyacinthe Sieyamdji Djomadji" userId="1db06127017c6e5b" providerId="LiveId" clId="{EF89AFA6-50D7-4A0C-AE12-476FCB07A3B3}" dt="2023-12-20T18:45:17.856" v="0" actId="1076"/>
      <pc:docMkLst>
        <pc:docMk/>
      </pc:docMkLst>
      <pc:sldChg chg="modSp mod">
        <pc:chgData name="Romaric Hyacinthe Sieyamdji Djomadji" userId="1db06127017c6e5b" providerId="LiveId" clId="{EF89AFA6-50D7-4A0C-AE12-476FCB07A3B3}" dt="2023-12-20T18:45:17.856" v="0" actId="1076"/>
        <pc:sldMkLst>
          <pc:docMk/>
          <pc:sldMk cId="3977777035" sldId="351"/>
        </pc:sldMkLst>
        <pc:picChg chg="mod">
          <ac:chgData name="Romaric Hyacinthe Sieyamdji Djomadji" userId="1db06127017c6e5b" providerId="LiveId" clId="{EF89AFA6-50D7-4A0C-AE12-476FCB07A3B3}" dt="2023-12-20T18:45:17.856" v="0" actId="1076"/>
          <ac:picMkLst>
            <pc:docMk/>
            <pc:sldMk cId="3977777035" sldId="351"/>
            <ac:picMk id="3" creationId="{5EF97051-E26B-D6B2-CC6C-C413AB4EF5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19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01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660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20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279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95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918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38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96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4613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080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3629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cc7554a049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cc7554a049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308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590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cc7554a049_0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cc7554a049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cc7554a049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cc7554a049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65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05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18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409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8" r:id="rId6"/>
    <p:sldLayoutId id="2147483660" r:id="rId7"/>
    <p:sldLayoutId id="2147483669" r:id="rId8"/>
    <p:sldLayoutId id="2147483673" r:id="rId9"/>
    <p:sldLayoutId id="2147483674" r:id="rId10"/>
    <p:sldLayoutId id="2147483692" r:id="rId11"/>
    <p:sldLayoutId id="2147483696" r:id="rId12"/>
    <p:sldLayoutId id="2147483697" r:id="rId13"/>
    <p:sldLayoutId id="2147483698" r:id="rId14"/>
    <p:sldLayoutId id="214748369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techiedelight.com/fr/single-source-shortest-paths-dijkstras-algorithm/"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title"/>
          </p:nvPr>
        </p:nvSpPr>
        <p:spPr>
          <a:xfrm>
            <a:off x="1947293" y="635855"/>
            <a:ext cx="5681100" cy="1543892"/>
          </a:xfrm>
          <a:prstGeom prst="rect">
            <a:avLst/>
          </a:prstGeom>
        </p:spPr>
        <p:txBody>
          <a:bodyPr spcFirstLastPara="1" wrap="square" lIns="91425" tIns="91425" rIns="91425" bIns="91425" anchor="b" anchorCtr="0">
            <a:noAutofit/>
          </a:bodyPr>
          <a:lstStyle/>
          <a:p>
            <a:r>
              <a:rPr lang="en" sz="1800" dirty="0"/>
              <a:t>                              </a:t>
            </a:r>
            <a:r>
              <a:rPr lang="en" sz="1800" b="1" dirty="0"/>
              <a:t>PROJET SESSION</a:t>
            </a:r>
            <a:br>
              <a:rPr lang="en" sz="1800" b="1" dirty="0"/>
            </a:br>
            <a:br>
              <a:rPr lang="en" sz="1800" b="1" dirty="0"/>
            </a:br>
            <a:r>
              <a:rPr lang="en" sz="1600" b="1" dirty="0"/>
              <a:t>THEME: </a:t>
            </a:r>
            <a:r>
              <a:rPr lang="fr-FR" sz="1600" b="1" dirty="0"/>
              <a:t>Apports de la programmation par événements dans un environnement objet </a:t>
            </a:r>
            <a:br>
              <a:rPr lang="en-CA" sz="1600" b="1" dirty="0"/>
            </a:br>
            <a:r>
              <a:rPr lang="en-CA" sz="1600" b="1" dirty="0"/>
              <a:t>(Cas d’une Ville avec parking intelligent)</a:t>
            </a:r>
            <a:r>
              <a:rPr lang="en" sz="1600" b="1" dirty="0"/>
              <a:t> </a:t>
            </a:r>
            <a:endParaRPr sz="1600" b="1" dirty="0"/>
          </a:p>
        </p:txBody>
      </p:sp>
      <p:sp>
        <p:nvSpPr>
          <p:cNvPr id="483" name="Google Shape;483;p59"/>
          <p:cNvSpPr txBox="1">
            <a:spLocks noGrp="1"/>
          </p:cNvSpPr>
          <p:nvPr>
            <p:ph type="subTitle" idx="1"/>
          </p:nvPr>
        </p:nvSpPr>
        <p:spPr>
          <a:xfrm>
            <a:off x="5224828" y="2262929"/>
            <a:ext cx="2486100" cy="5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CA" dirty="0">
                <a:solidFill>
                  <a:schemeClr val="dk1"/>
                </a:solidFill>
              </a:rPr>
              <a:t>Supervisé</a:t>
            </a:r>
            <a:r>
              <a:rPr lang="en" dirty="0">
                <a:solidFill>
                  <a:schemeClr val="dk1"/>
                </a:solidFill>
              </a:rPr>
              <a:t> par:</a:t>
            </a:r>
            <a:endParaRPr dirty="0"/>
          </a:p>
        </p:txBody>
      </p:sp>
      <p:sp>
        <p:nvSpPr>
          <p:cNvPr id="2" name="Subtitle 1">
            <a:extLst>
              <a:ext uri="{FF2B5EF4-FFF2-40B4-BE49-F238E27FC236}">
                <a16:creationId xmlns:a16="http://schemas.microsoft.com/office/drawing/2014/main" id="{20013BBD-F10C-2FF1-8CC2-F5DB136CCD3B}"/>
              </a:ext>
            </a:extLst>
          </p:cNvPr>
          <p:cNvSpPr>
            <a:spLocks noGrp="1"/>
          </p:cNvSpPr>
          <p:nvPr>
            <p:ph type="subTitle" idx="2"/>
          </p:nvPr>
        </p:nvSpPr>
        <p:spPr>
          <a:xfrm>
            <a:off x="5388474" y="3184224"/>
            <a:ext cx="2486100" cy="902100"/>
          </a:xfrm>
        </p:spPr>
        <p:txBody>
          <a:bodyPr/>
          <a:lstStyle/>
          <a:p>
            <a:pPr algn="l"/>
            <a:r>
              <a:rPr lang="fr-CA" dirty="0">
                <a:solidFill>
                  <a:schemeClr val="tx1"/>
                </a:solidFill>
                <a:latin typeface="Vidaloka" panose="020B0604020202020204" charset="0"/>
              </a:rPr>
              <a:t>Prof. Ilham Benyahia</a:t>
            </a:r>
            <a:endParaRPr lang="en-CA" dirty="0">
              <a:solidFill>
                <a:schemeClr val="tx1"/>
              </a:solidFill>
              <a:latin typeface="Vidaloka" panose="020B0604020202020204" charset="0"/>
            </a:endParaRPr>
          </a:p>
        </p:txBody>
      </p:sp>
      <p:sp>
        <p:nvSpPr>
          <p:cNvPr id="3" name="Subtitle 2">
            <a:extLst>
              <a:ext uri="{FF2B5EF4-FFF2-40B4-BE49-F238E27FC236}">
                <a16:creationId xmlns:a16="http://schemas.microsoft.com/office/drawing/2014/main" id="{2BDE1859-6CD8-A4BB-E118-547EDEA195C6}"/>
              </a:ext>
            </a:extLst>
          </p:cNvPr>
          <p:cNvSpPr>
            <a:spLocks noGrp="1"/>
          </p:cNvSpPr>
          <p:nvPr>
            <p:ph type="subTitle" idx="3"/>
          </p:nvPr>
        </p:nvSpPr>
        <p:spPr>
          <a:xfrm>
            <a:off x="1321467" y="2262929"/>
            <a:ext cx="2486100" cy="501300"/>
          </a:xfrm>
        </p:spPr>
        <p:txBody>
          <a:bodyPr/>
          <a:lstStyle/>
          <a:p>
            <a:r>
              <a:rPr lang="fr-CA" dirty="0"/>
              <a:t>Présenté</a:t>
            </a:r>
            <a:r>
              <a:rPr lang="en-CA" dirty="0"/>
              <a:t> par: </a:t>
            </a:r>
          </a:p>
        </p:txBody>
      </p:sp>
      <p:sp>
        <p:nvSpPr>
          <p:cNvPr id="4" name="Subtitle 3">
            <a:extLst>
              <a:ext uri="{FF2B5EF4-FFF2-40B4-BE49-F238E27FC236}">
                <a16:creationId xmlns:a16="http://schemas.microsoft.com/office/drawing/2014/main" id="{04FB5418-7617-EAF6-0099-2DE4AD7AD8C2}"/>
              </a:ext>
            </a:extLst>
          </p:cNvPr>
          <p:cNvSpPr>
            <a:spLocks noGrp="1"/>
          </p:cNvSpPr>
          <p:nvPr>
            <p:ph type="subTitle" idx="4"/>
          </p:nvPr>
        </p:nvSpPr>
        <p:spPr>
          <a:xfrm>
            <a:off x="1321467" y="3095015"/>
            <a:ext cx="2486100" cy="1543892"/>
          </a:xfrm>
        </p:spPr>
        <p:txBody>
          <a:bodyPr/>
          <a:lstStyle/>
          <a:p>
            <a:r>
              <a:rPr lang="en-CA" sz="1200" dirty="0">
                <a:latin typeface="Vidaloka" panose="020B0604020202020204" charset="0"/>
              </a:rPr>
              <a:t>Groupe 4: </a:t>
            </a:r>
          </a:p>
          <a:p>
            <a:pPr algn="l">
              <a:buFont typeface="Arial" panose="020B0604020202020204" pitchFamily="34" charset="0"/>
              <a:buChar char="•"/>
            </a:pPr>
            <a:r>
              <a:rPr lang="en-CA" sz="1200" dirty="0">
                <a:latin typeface="Vidaloka" panose="020B0604020202020204" charset="0"/>
              </a:rPr>
              <a:t>Romaric Hyacinthe Sieyamdji. D</a:t>
            </a:r>
          </a:p>
          <a:p>
            <a:pPr algn="l">
              <a:buFont typeface="Arial" panose="020B0604020202020204" pitchFamily="34" charset="0"/>
              <a:buChar char="•"/>
            </a:pPr>
            <a:r>
              <a:rPr lang="en-CA" sz="1200" dirty="0">
                <a:latin typeface="Vidaloka" panose="020B0604020202020204" charset="0"/>
              </a:rPr>
              <a:t>Ndamen Fomen Japha Rhodian</a:t>
            </a:r>
          </a:p>
          <a:p>
            <a:pPr algn="l">
              <a:buFont typeface="Arial" panose="020B0604020202020204" pitchFamily="34" charset="0"/>
              <a:buChar char="•"/>
            </a:pPr>
            <a:r>
              <a:rPr lang="en-CA" sz="1200" b="0" i="0" dirty="0">
                <a:solidFill>
                  <a:srgbClr val="000000"/>
                </a:solidFill>
                <a:effectLst/>
                <a:latin typeface="Vidaloka" panose="020B0604020202020204" charset="0"/>
              </a:rPr>
              <a:t>Noula Kamtchi Dave Collins</a:t>
            </a:r>
          </a:p>
          <a:p>
            <a:pPr algn="l">
              <a:buFont typeface="Arial" panose="020B0604020202020204" pitchFamily="34" charset="0"/>
              <a:buChar char="•"/>
            </a:pPr>
            <a:r>
              <a:rPr lang="en-CA" sz="1200" b="0" i="0" dirty="0">
                <a:solidFill>
                  <a:srgbClr val="000000"/>
                </a:solidFill>
                <a:effectLst/>
                <a:latin typeface="Vidaloka" panose="020B0604020202020204" charset="0"/>
              </a:rPr>
              <a:t>Tchakounte Emeric Gaetan</a:t>
            </a:r>
          </a:p>
          <a:p>
            <a:pPr algn="l">
              <a:buFont typeface="Arial" panose="020B0604020202020204" pitchFamily="34" charset="0"/>
              <a:buChar char="•"/>
            </a:pPr>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58BC0701-F74C-DE90-F33F-5B9FE350458F}"/>
              </a:ext>
            </a:extLst>
          </p:cNvPr>
          <p:cNvPicPr>
            <a:picLocks noChangeAspect="1"/>
          </p:cNvPicPr>
          <p:nvPr/>
        </p:nvPicPr>
        <p:blipFill>
          <a:blip r:embed="rId3"/>
          <a:stretch>
            <a:fillRect/>
          </a:stretch>
        </p:blipFill>
        <p:spPr>
          <a:xfrm>
            <a:off x="2064803" y="506551"/>
            <a:ext cx="4895674" cy="4032607"/>
          </a:xfrm>
          <a:prstGeom prst="rect">
            <a:avLst/>
          </a:prstGeom>
        </p:spPr>
      </p:pic>
    </p:spTree>
    <p:extLst>
      <p:ext uri="{BB962C8B-B14F-4D97-AF65-F5344CB8AC3E}">
        <p14:creationId xmlns:p14="http://schemas.microsoft.com/office/powerpoint/2010/main" val="108187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358229" y="1761445"/>
            <a:ext cx="60807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dirty="0"/>
              <a:t>Diagramme des classes</a:t>
            </a:r>
            <a:endParaRPr dirty="0"/>
          </a:p>
        </p:txBody>
      </p:sp>
    </p:spTree>
    <p:extLst>
      <p:ext uri="{BB962C8B-B14F-4D97-AF65-F5344CB8AC3E}">
        <p14:creationId xmlns:p14="http://schemas.microsoft.com/office/powerpoint/2010/main" val="19136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BC5A9355-4335-CC85-DE4A-76BF0C249A0C}"/>
              </a:ext>
            </a:extLst>
          </p:cNvPr>
          <p:cNvGraphicFramePr>
            <a:graphicFrameLocks noGrp="1"/>
          </p:cNvGraphicFramePr>
          <p:nvPr>
            <p:extLst>
              <p:ext uri="{D42A27DB-BD31-4B8C-83A1-F6EECF244321}">
                <p14:modId xmlns:p14="http://schemas.microsoft.com/office/powerpoint/2010/main" val="3525563542"/>
              </p:ext>
            </p:extLst>
          </p:nvPr>
        </p:nvGraphicFramePr>
        <p:xfrm>
          <a:off x="1497725" y="551792"/>
          <a:ext cx="5770178" cy="4122682"/>
        </p:xfrm>
        <a:graphic>
          <a:graphicData uri="http://schemas.openxmlformats.org/drawingml/2006/table">
            <a:tbl>
              <a:tblPr firstRow="1" bandRow="1">
                <a:tableStyleId>{BAF1DC1C-5359-4AE4-AEA6-465BD9D39EBE}</a:tableStyleId>
              </a:tblPr>
              <a:tblGrid>
                <a:gridCol w="2855102">
                  <a:extLst>
                    <a:ext uri="{9D8B030D-6E8A-4147-A177-3AD203B41FA5}">
                      <a16:colId xmlns:a16="http://schemas.microsoft.com/office/drawing/2014/main" val="2484053803"/>
                    </a:ext>
                  </a:extLst>
                </a:gridCol>
                <a:gridCol w="2915076">
                  <a:extLst>
                    <a:ext uri="{9D8B030D-6E8A-4147-A177-3AD203B41FA5}">
                      <a16:colId xmlns:a16="http://schemas.microsoft.com/office/drawing/2014/main" val="3609898161"/>
                    </a:ext>
                  </a:extLst>
                </a:gridCol>
              </a:tblGrid>
              <a:tr h="254489">
                <a:tc>
                  <a:txBody>
                    <a:bodyPr/>
                    <a:lstStyle/>
                    <a:p>
                      <a:pPr algn="ctr"/>
                      <a:r>
                        <a:rPr lang="fr-CA" sz="900" b="1" dirty="0">
                          <a:latin typeface="Vidaloka" panose="020B0604020202020204" charset="0"/>
                        </a:rPr>
                        <a:t>Classes</a:t>
                      </a:r>
                      <a:r>
                        <a:rPr lang="fr-CA" sz="900" dirty="0">
                          <a:latin typeface="Vidaloka" panose="020B0604020202020204" charset="0"/>
                        </a:rPr>
                        <a:t> </a:t>
                      </a:r>
                    </a:p>
                  </a:txBody>
                  <a:tcPr/>
                </a:tc>
                <a:tc>
                  <a:txBody>
                    <a:bodyPr/>
                    <a:lstStyle/>
                    <a:p>
                      <a:pPr algn="ctr"/>
                      <a:r>
                        <a:rPr lang="fr-CA" sz="900" b="1" dirty="0">
                          <a:latin typeface="Vidaloka" panose="020B0604020202020204" charset="0"/>
                        </a:rPr>
                        <a:t>Rôles</a:t>
                      </a:r>
                    </a:p>
                  </a:txBody>
                  <a:tcPr/>
                </a:tc>
                <a:extLst>
                  <a:ext uri="{0D108BD9-81ED-4DB2-BD59-A6C34878D82A}">
                    <a16:rowId xmlns:a16="http://schemas.microsoft.com/office/drawing/2014/main" val="3308623551"/>
                  </a:ext>
                </a:extLst>
              </a:tr>
              <a:tr h="254489">
                <a:tc>
                  <a:txBody>
                    <a:bodyPr/>
                    <a:lstStyle/>
                    <a:p>
                      <a:pPr algn="ctr"/>
                      <a:r>
                        <a:rPr lang="fr-CA" sz="900" dirty="0">
                          <a:latin typeface="Vidaloka" panose="020B0604020202020204" charset="0"/>
                        </a:rPr>
                        <a:t>Node</a:t>
                      </a:r>
                    </a:p>
                  </a:txBody>
                  <a:tcPr/>
                </a:tc>
                <a:tc>
                  <a:txBody>
                    <a:bodyPr/>
                    <a:lstStyle/>
                    <a:p>
                      <a:r>
                        <a:rPr lang="fr-CA" sz="900" dirty="0">
                          <a:latin typeface="Vidaloka" panose="020B0604020202020204" charset="0"/>
                        </a:rPr>
                        <a:t> représente les nœuds.</a:t>
                      </a:r>
                    </a:p>
                  </a:txBody>
                  <a:tcPr/>
                </a:tc>
                <a:extLst>
                  <a:ext uri="{0D108BD9-81ED-4DB2-BD59-A6C34878D82A}">
                    <a16:rowId xmlns:a16="http://schemas.microsoft.com/office/drawing/2014/main" val="1998874405"/>
                  </a:ext>
                </a:extLst>
              </a:tr>
              <a:tr h="329135">
                <a:tc>
                  <a:txBody>
                    <a:bodyPr/>
                    <a:lstStyle/>
                    <a:p>
                      <a:pPr algn="ctr"/>
                      <a:r>
                        <a:rPr lang="fr-CA" sz="900" dirty="0">
                          <a:latin typeface="Vidaloka" panose="020B0604020202020204" charset="0"/>
                        </a:rPr>
                        <a:t>Edge</a:t>
                      </a:r>
                    </a:p>
                  </a:txBody>
                  <a:tcPr/>
                </a:tc>
                <a:tc>
                  <a:txBody>
                    <a:bodyPr/>
                    <a:lstStyle/>
                    <a:p>
                      <a:r>
                        <a:rPr lang="fr-CA" sz="900" dirty="0">
                          <a:latin typeface="Vidaloka" panose="020B0604020202020204" charset="0"/>
                        </a:rPr>
                        <a:t>Forme une ligne et le poids  entre les nœuds. </a:t>
                      </a:r>
                    </a:p>
                  </a:txBody>
                  <a:tcPr/>
                </a:tc>
                <a:extLst>
                  <a:ext uri="{0D108BD9-81ED-4DB2-BD59-A6C34878D82A}">
                    <a16:rowId xmlns:a16="http://schemas.microsoft.com/office/drawing/2014/main" val="1517375196"/>
                  </a:ext>
                </a:extLst>
              </a:tr>
              <a:tr h="329135">
                <a:tc>
                  <a:txBody>
                    <a:bodyPr/>
                    <a:lstStyle/>
                    <a:p>
                      <a:pPr algn="ctr"/>
                      <a:r>
                        <a:rPr lang="fr-CA" sz="900" dirty="0">
                          <a:latin typeface="Vidaloka" panose="020B0604020202020204" charset="0"/>
                        </a:rPr>
                        <a:t>Graph</a:t>
                      </a:r>
                    </a:p>
                  </a:txBody>
                  <a:tcPr/>
                </a:tc>
                <a:tc>
                  <a:txBody>
                    <a:bodyPr/>
                    <a:lstStyle/>
                    <a:p>
                      <a:r>
                        <a:rPr lang="fr-CA" sz="900" dirty="0">
                          <a:latin typeface="Vidaloka" panose="020B0604020202020204" charset="0"/>
                        </a:rPr>
                        <a:t>Permet de faire des graphes de la ville.</a:t>
                      </a:r>
                    </a:p>
                  </a:txBody>
                  <a:tcPr/>
                </a:tc>
                <a:extLst>
                  <a:ext uri="{0D108BD9-81ED-4DB2-BD59-A6C34878D82A}">
                    <a16:rowId xmlns:a16="http://schemas.microsoft.com/office/drawing/2014/main" val="3190211540"/>
                  </a:ext>
                </a:extLst>
              </a:tr>
              <a:tr h="254489">
                <a:tc>
                  <a:txBody>
                    <a:bodyPr/>
                    <a:lstStyle/>
                    <a:p>
                      <a:pPr algn="ctr"/>
                      <a:r>
                        <a:rPr lang="fr-CA" sz="900" dirty="0">
                          <a:latin typeface="Vidaloka" panose="020B0604020202020204" charset="0"/>
                        </a:rPr>
                        <a:t>Intersection</a:t>
                      </a:r>
                    </a:p>
                  </a:txBody>
                  <a:tcPr/>
                </a:tc>
                <a:tc>
                  <a:txBody>
                    <a:bodyPr/>
                    <a:lstStyle/>
                    <a:p>
                      <a:r>
                        <a:rPr lang="fr-CA" sz="900" dirty="0">
                          <a:latin typeface="Vidaloka" panose="020B0604020202020204" charset="0"/>
                        </a:rPr>
                        <a:t>Représente nos intersections. </a:t>
                      </a:r>
                    </a:p>
                  </a:txBody>
                  <a:tcPr/>
                </a:tc>
                <a:extLst>
                  <a:ext uri="{0D108BD9-81ED-4DB2-BD59-A6C34878D82A}">
                    <a16:rowId xmlns:a16="http://schemas.microsoft.com/office/drawing/2014/main" val="3693302248"/>
                  </a:ext>
                </a:extLst>
              </a:tr>
              <a:tr h="329135">
                <a:tc>
                  <a:txBody>
                    <a:bodyPr/>
                    <a:lstStyle/>
                    <a:p>
                      <a:pPr algn="ctr"/>
                      <a:r>
                        <a:rPr lang="fr-CA" sz="900" dirty="0">
                          <a:latin typeface="Vidaloka" panose="020B0604020202020204" charset="0"/>
                        </a:rPr>
                        <a:t>Position</a:t>
                      </a:r>
                    </a:p>
                  </a:txBody>
                  <a:tcPr/>
                </a:tc>
                <a:tc>
                  <a:txBody>
                    <a:bodyPr/>
                    <a:lstStyle/>
                    <a:p>
                      <a:r>
                        <a:rPr lang="fr-CA" sz="900" dirty="0">
                          <a:latin typeface="Vidaloka" panose="020B0604020202020204" charset="0"/>
                        </a:rPr>
                        <a:t>Représente une position donnée dans la ville </a:t>
                      </a:r>
                    </a:p>
                  </a:txBody>
                  <a:tcPr/>
                </a:tc>
                <a:extLst>
                  <a:ext uri="{0D108BD9-81ED-4DB2-BD59-A6C34878D82A}">
                    <a16:rowId xmlns:a16="http://schemas.microsoft.com/office/drawing/2014/main" val="3005302448"/>
                  </a:ext>
                </a:extLst>
              </a:tr>
              <a:tr h="254489">
                <a:tc>
                  <a:txBody>
                    <a:bodyPr/>
                    <a:lstStyle/>
                    <a:p>
                      <a:pPr algn="ctr"/>
                      <a:r>
                        <a:rPr lang="fr-CA" sz="900" dirty="0">
                          <a:latin typeface="Vidaloka" panose="020B0604020202020204" charset="0"/>
                        </a:rPr>
                        <a:t>Stationnement</a:t>
                      </a:r>
                    </a:p>
                  </a:txBody>
                  <a:tcPr/>
                </a:tc>
                <a:tc>
                  <a:txBody>
                    <a:bodyPr/>
                    <a:lstStyle/>
                    <a:p>
                      <a:r>
                        <a:rPr lang="fr-CA" sz="900" dirty="0">
                          <a:latin typeface="Vidaloka" panose="020B0604020202020204" charset="0"/>
                        </a:rPr>
                        <a:t>Représente nos stationnement.</a:t>
                      </a:r>
                    </a:p>
                  </a:txBody>
                  <a:tcPr/>
                </a:tc>
                <a:extLst>
                  <a:ext uri="{0D108BD9-81ED-4DB2-BD59-A6C34878D82A}">
                    <a16:rowId xmlns:a16="http://schemas.microsoft.com/office/drawing/2014/main" val="2699420788"/>
                  </a:ext>
                </a:extLst>
              </a:tr>
              <a:tr h="329135">
                <a:tc>
                  <a:txBody>
                    <a:bodyPr/>
                    <a:lstStyle/>
                    <a:p>
                      <a:pPr algn="ctr"/>
                      <a:r>
                        <a:rPr lang="fr-CA" sz="900" dirty="0">
                          <a:latin typeface="Vidaloka" panose="020B0604020202020204" charset="0"/>
                        </a:rPr>
                        <a:t>Route</a:t>
                      </a:r>
                    </a:p>
                  </a:txBody>
                  <a:tcPr/>
                </a:tc>
                <a:tc>
                  <a:txBody>
                    <a:bodyPr/>
                    <a:lstStyle/>
                    <a:p>
                      <a:r>
                        <a:rPr lang="fr-CA" sz="900" dirty="0">
                          <a:latin typeface="Vidaloka" panose="020B0604020202020204" charset="0"/>
                        </a:rPr>
                        <a:t>Représente les routes(association)</a:t>
                      </a:r>
                    </a:p>
                  </a:txBody>
                  <a:tcPr/>
                </a:tc>
                <a:extLst>
                  <a:ext uri="{0D108BD9-81ED-4DB2-BD59-A6C34878D82A}">
                    <a16:rowId xmlns:a16="http://schemas.microsoft.com/office/drawing/2014/main" val="105749096"/>
                  </a:ext>
                </a:extLst>
              </a:tr>
              <a:tr h="464661">
                <a:tc>
                  <a:txBody>
                    <a:bodyPr/>
                    <a:lstStyle/>
                    <a:p>
                      <a:pPr algn="ctr"/>
                      <a:r>
                        <a:rPr lang="fr-CA" sz="900" b="0" dirty="0">
                          <a:latin typeface="Vidaloka" panose="020B0604020202020204" charset="0"/>
                        </a:rPr>
                        <a:t>Serveur</a:t>
                      </a:r>
                    </a:p>
                  </a:txBody>
                  <a:tcPr/>
                </a:tc>
                <a:tc>
                  <a:txBody>
                    <a:bodyPr/>
                    <a:lstStyle/>
                    <a:p>
                      <a:r>
                        <a:rPr lang="fr-CA" sz="900" dirty="0">
                          <a:latin typeface="Vidaloka" panose="020B0604020202020204" charset="0"/>
                        </a:rPr>
                        <a:t>Pour la réalisation du traitement en arrière plan et fournir le trajet optimal</a:t>
                      </a:r>
                    </a:p>
                  </a:txBody>
                  <a:tcPr/>
                </a:tc>
                <a:extLst>
                  <a:ext uri="{0D108BD9-81ED-4DB2-BD59-A6C34878D82A}">
                    <a16:rowId xmlns:a16="http://schemas.microsoft.com/office/drawing/2014/main" val="1657092822"/>
                  </a:ext>
                </a:extLst>
              </a:tr>
              <a:tr h="329135">
                <a:tc>
                  <a:txBody>
                    <a:bodyPr/>
                    <a:lstStyle/>
                    <a:p>
                      <a:pPr algn="ctr"/>
                      <a:r>
                        <a:rPr lang="fr-CA" sz="900" b="0" dirty="0">
                          <a:latin typeface="Vidaloka" panose="020B0604020202020204" charset="0"/>
                        </a:rPr>
                        <a:t>Conducteur</a:t>
                      </a:r>
                    </a:p>
                  </a:txBody>
                  <a:tcPr/>
                </a:tc>
                <a:tc>
                  <a:txBody>
                    <a:bodyPr/>
                    <a:lstStyle/>
                    <a:p>
                      <a:r>
                        <a:rPr lang="fr-CA" sz="900" dirty="0">
                          <a:latin typeface="Vidaloka" panose="020B0604020202020204" charset="0"/>
                        </a:rPr>
                        <a:t>Représente le conducteur dans sa voiture</a:t>
                      </a:r>
                    </a:p>
                  </a:txBody>
                  <a:tcPr/>
                </a:tc>
                <a:extLst>
                  <a:ext uri="{0D108BD9-81ED-4DB2-BD59-A6C34878D82A}">
                    <a16:rowId xmlns:a16="http://schemas.microsoft.com/office/drawing/2014/main" val="655049013"/>
                  </a:ext>
                </a:extLst>
              </a:tr>
              <a:tr h="254489">
                <a:tc>
                  <a:txBody>
                    <a:bodyPr/>
                    <a:lstStyle/>
                    <a:p>
                      <a:pPr algn="ctr"/>
                      <a:r>
                        <a:rPr lang="fr-CA" sz="900" b="0" dirty="0" err="1">
                          <a:latin typeface="Vidaloka" panose="020B0604020202020204" charset="0"/>
                        </a:rPr>
                        <a:t>Test_Api</a:t>
                      </a:r>
                      <a:endParaRPr lang="fr-CA" sz="900" b="0" dirty="0">
                        <a:latin typeface="Vidaloka" panose="020B0604020202020204" charset="0"/>
                      </a:endParaRPr>
                    </a:p>
                  </a:txBody>
                  <a:tcPr/>
                </a:tc>
                <a:tc>
                  <a:txBody>
                    <a:bodyPr/>
                    <a:lstStyle/>
                    <a:p>
                      <a:r>
                        <a:rPr lang="fr-CA" sz="900" dirty="0">
                          <a:latin typeface="Vidaloka" panose="020B0604020202020204" charset="0"/>
                        </a:rPr>
                        <a:t>Pour tester </a:t>
                      </a:r>
                    </a:p>
                  </a:txBody>
                  <a:tcPr/>
                </a:tc>
                <a:extLst>
                  <a:ext uri="{0D108BD9-81ED-4DB2-BD59-A6C34878D82A}">
                    <a16:rowId xmlns:a16="http://schemas.microsoft.com/office/drawing/2014/main" val="3791353554"/>
                  </a:ext>
                </a:extLst>
              </a:tr>
              <a:tr h="464661">
                <a:tc>
                  <a:txBody>
                    <a:bodyPr/>
                    <a:lstStyle/>
                    <a:p>
                      <a:pPr algn="ctr"/>
                      <a:r>
                        <a:rPr lang="fr-CA" sz="900" b="0" dirty="0" err="1">
                          <a:latin typeface="Vidaloka" panose="020B0604020202020204" charset="0"/>
                        </a:rPr>
                        <a:t>Projet_perfom</a:t>
                      </a:r>
                      <a:endParaRPr lang="fr-CA" sz="900" b="0" dirty="0">
                        <a:latin typeface="Vidaloka" panose="020B0604020202020204" charset="0"/>
                      </a:endParaRPr>
                    </a:p>
                  </a:txBody>
                  <a:tcPr/>
                </a:tc>
                <a:tc>
                  <a:txBody>
                    <a:bodyPr/>
                    <a:lstStyle/>
                    <a:p>
                      <a:r>
                        <a:rPr lang="fr-CA" sz="900" dirty="0">
                          <a:latin typeface="Vidaloka" panose="020B0604020202020204" charset="0"/>
                        </a:rPr>
                        <a:t>Pour rentrer les coordonnées et réaliser l’affichage après traitement. </a:t>
                      </a:r>
                    </a:p>
                  </a:txBody>
                  <a:tcPr/>
                </a:tc>
                <a:extLst>
                  <a:ext uri="{0D108BD9-81ED-4DB2-BD59-A6C34878D82A}">
                    <a16:rowId xmlns:a16="http://schemas.microsoft.com/office/drawing/2014/main" val="895600955"/>
                  </a:ext>
                </a:extLst>
              </a:tr>
              <a:tr h="275240">
                <a:tc>
                  <a:txBody>
                    <a:bodyPr/>
                    <a:lstStyle/>
                    <a:p>
                      <a:pPr algn="ctr"/>
                      <a:r>
                        <a:rPr lang="fr-CA" sz="900" b="0" dirty="0" err="1">
                          <a:latin typeface="Vidaloka" panose="020B0604020202020204" charset="0"/>
                        </a:rPr>
                        <a:t>Ville_Interface</a:t>
                      </a:r>
                      <a:endParaRPr lang="fr-CA" sz="900" b="0" dirty="0">
                        <a:latin typeface="Vidaloka" panose="020B0604020202020204" charset="0"/>
                      </a:endParaRPr>
                    </a:p>
                  </a:txBody>
                  <a:tcPr/>
                </a:tc>
                <a:tc>
                  <a:txBody>
                    <a:bodyPr/>
                    <a:lstStyle/>
                    <a:p>
                      <a:r>
                        <a:rPr lang="fr-CA" sz="900" dirty="0">
                          <a:latin typeface="Vidaloka" panose="020B0604020202020204" charset="0"/>
                        </a:rPr>
                        <a:t>Représente la ville</a:t>
                      </a:r>
                    </a:p>
                  </a:txBody>
                  <a:tcPr/>
                </a:tc>
                <a:extLst>
                  <a:ext uri="{0D108BD9-81ED-4DB2-BD59-A6C34878D82A}">
                    <a16:rowId xmlns:a16="http://schemas.microsoft.com/office/drawing/2014/main" val="1131046362"/>
                  </a:ext>
                </a:extLst>
              </a:tr>
            </a:tbl>
          </a:graphicData>
        </a:graphic>
      </p:graphicFrame>
    </p:spTree>
    <p:extLst>
      <p:ext uri="{BB962C8B-B14F-4D97-AF65-F5344CB8AC3E}">
        <p14:creationId xmlns:p14="http://schemas.microsoft.com/office/powerpoint/2010/main" val="285997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 name="Picture 2" descr="Chart, diagram, box and whisker chart&#10;&#10;Description automatically generated">
            <a:extLst>
              <a:ext uri="{FF2B5EF4-FFF2-40B4-BE49-F238E27FC236}">
                <a16:creationId xmlns:a16="http://schemas.microsoft.com/office/drawing/2014/main" id="{5EF97051-E26B-D6B2-CC6C-C413AB4EF5BC}"/>
              </a:ext>
            </a:extLst>
          </p:cNvPr>
          <p:cNvPicPr>
            <a:picLocks noChangeAspect="1"/>
          </p:cNvPicPr>
          <p:nvPr/>
        </p:nvPicPr>
        <p:blipFill>
          <a:blip r:embed="rId3"/>
          <a:stretch>
            <a:fillRect/>
          </a:stretch>
        </p:blipFill>
        <p:spPr>
          <a:xfrm>
            <a:off x="1111530" y="452141"/>
            <a:ext cx="6920939" cy="3952385"/>
          </a:xfrm>
          <a:prstGeom prst="rect">
            <a:avLst/>
          </a:prstGeom>
        </p:spPr>
      </p:pic>
    </p:spTree>
    <p:extLst>
      <p:ext uri="{BB962C8B-B14F-4D97-AF65-F5344CB8AC3E}">
        <p14:creationId xmlns:p14="http://schemas.microsoft.com/office/powerpoint/2010/main" val="3977777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1531650" y="1524962"/>
            <a:ext cx="6080700" cy="1304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Implementation</a:t>
            </a:r>
            <a:br>
              <a:rPr lang="en" dirty="0"/>
            </a:br>
            <a:r>
              <a:rPr lang="en" sz="1400" dirty="0"/>
              <a:t>Apres une phase d’analyse et conception realisee avec succes il est question d’implementer tout cela.</a:t>
            </a:r>
            <a:br>
              <a:rPr lang="en" sz="1400" dirty="0"/>
            </a:br>
            <a:r>
              <a:rPr lang="en" sz="1400" dirty="0"/>
              <a:t>Pour cela nous presentons les codes ci-dessous qui reprentent un echantillon  du code general:</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1000"/>
                                        <p:tgtEl>
                                          <p:spTgt spid="7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DD1F7C-0A18-51CD-10DC-B526EA07CD7B}"/>
              </a:ext>
            </a:extLst>
          </p:cNvPr>
          <p:cNvSpPr>
            <a:spLocks noGrp="1"/>
          </p:cNvSpPr>
          <p:nvPr>
            <p:ph type="subTitle" idx="1"/>
          </p:nvPr>
        </p:nvSpPr>
        <p:spPr>
          <a:xfrm>
            <a:off x="1490324" y="567559"/>
            <a:ext cx="5722399" cy="449318"/>
          </a:xfrm>
        </p:spPr>
        <p:txBody>
          <a:bodyPr/>
          <a:lstStyle/>
          <a:p>
            <a:pPr marL="114300" indent="0">
              <a:buNone/>
            </a:pPr>
            <a:r>
              <a:rPr lang="en-CA" dirty="0" err="1"/>
              <a:t>Ces</a:t>
            </a:r>
            <a:r>
              <a:rPr lang="en-CA" dirty="0"/>
              <a:t> deux extraits de code de la </a:t>
            </a:r>
            <a:r>
              <a:rPr lang="en-CA" dirty="0" err="1"/>
              <a:t>classe</a:t>
            </a:r>
            <a:r>
              <a:rPr lang="en-CA" dirty="0"/>
              <a:t> </a:t>
            </a:r>
            <a:r>
              <a:rPr lang="en-CA" dirty="0" err="1"/>
              <a:t>serveur</a:t>
            </a:r>
            <a:r>
              <a:rPr lang="en-CA" dirty="0"/>
              <a:t> </a:t>
            </a:r>
            <a:r>
              <a:rPr lang="en-CA" dirty="0" err="1"/>
              <a:t>evaluent</a:t>
            </a:r>
            <a:r>
              <a:rPr lang="en-CA" dirty="0"/>
              <a:t> le chemin  </a:t>
            </a:r>
            <a:r>
              <a:rPr lang="en-CA" dirty="0" err="1"/>
              <a:t>partant</a:t>
            </a:r>
            <a:r>
              <a:rPr lang="en-CA" dirty="0"/>
              <a:t> du point aux </a:t>
            </a:r>
            <a:r>
              <a:rPr lang="fr-CA" dirty="0" err="1"/>
              <a:t>differentes</a:t>
            </a:r>
            <a:r>
              <a:rPr lang="en-CA" dirty="0"/>
              <a:t> stations et </a:t>
            </a:r>
            <a:r>
              <a:rPr lang="en-CA" dirty="0" err="1"/>
              <a:t>retourne</a:t>
            </a:r>
            <a:r>
              <a:rPr lang="en-CA" dirty="0"/>
              <a:t>  un tableau de points </a:t>
            </a:r>
            <a:r>
              <a:rPr lang="en-CA" dirty="0" err="1"/>
              <a:t>menant</a:t>
            </a:r>
            <a:r>
              <a:rPr lang="en-CA" dirty="0"/>
              <a:t> </a:t>
            </a:r>
            <a:r>
              <a:rPr lang="en-CA" dirty="0" err="1"/>
              <a:t>vers</a:t>
            </a:r>
            <a:r>
              <a:rPr lang="en-CA" dirty="0"/>
              <a:t> la station de plus petit </a:t>
            </a:r>
            <a:r>
              <a:rPr lang="en-CA" dirty="0" err="1"/>
              <a:t>etineraire</a:t>
            </a:r>
            <a:r>
              <a:rPr lang="en-CA" dirty="0"/>
              <a:t>.</a:t>
            </a:r>
          </a:p>
        </p:txBody>
      </p:sp>
      <p:pic>
        <p:nvPicPr>
          <p:cNvPr id="5" name="Picture 4" descr="Graphical user interface, text&#10;&#10;Description automatically generated">
            <a:extLst>
              <a:ext uri="{FF2B5EF4-FFF2-40B4-BE49-F238E27FC236}">
                <a16:creationId xmlns:a16="http://schemas.microsoft.com/office/drawing/2014/main" id="{3F3E8CB3-4890-BC40-9746-92AFC7F4C94F}"/>
              </a:ext>
            </a:extLst>
          </p:cNvPr>
          <p:cNvPicPr>
            <a:picLocks noChangeAspect="1"/>
          </p:cNvPicPr>
          <p:nvPr/>
        </p:nvPicPr>
        <p:blipFill>
          <a:blip r:embed="rId2"/>
          <a:stretch>
            <a:fillRect/>
          </a:stretch>
        </p:blipFill>
        <p:spPr>
          <a:xfrm>
            <a:off x="0" y="1261242"/>
            <a:ext cx="4282293" cy="3961085"/>
          </a:xfrm>
          <a:prstGeom prst="rect">
            <a:avLst/>
          </a:prstGeom>
        </p:spPr>
      </p:pic>
      <p:pic>
        <p:nvPicPr>
          <p:cNvPr id="7" name="Picture 6" descr="Graphical user interface, text, application, email, Teams&#10;&#10;Description automatically generated">
            <a:extLst>
              <a:ext uri="{FF2B5EF4-FFF2-40B4-BE49-F238E27FC236}">
                <a16:creationId xmlns:a16="http://schemas.microsoft.com/office/drawing/2014/main" id="{64B50A67-89C9-9B0E-F31B-225F56B17A01}"/>
              </a:ext>
            </a:extLst>
          </p:cNvPr>
          <p:cNvPicPr>
            <a:picLocks noChangeAspect="1"/>
          </p:cNvPicPr>
          <p:nvPr/>
        </p:nvPicPr>
        <p:blipFill>
          <a:blip r:embed="rId3"/>
          <a:stretch>
            <a:fillRect/>
          </a:stretch>
        </p:blipFill>
        <p:spPr>
          <a:xfrm>
            <a:off x="4343400" y="1261242"/>
            <a:ext cx="4800600" cy="3961084"/>
          </a:xfrm>
          <a:prstGeom prst="rect">
            <a:avLst/>
          </a:prstGeom>
        </p:spPr>
      </p:pic>
    </p:spTree>
    <p:extLst>
      <p:ext uri="{BB962C8B-B14F-4D97-AF65-F5344CB8AC3E}">
        <p14:creationId xmlns:p14="http://schemas.microsoft.com/office/powerpoint/2010/main" val="3078394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 code est un extrait de code de la classe projetperfom qui permet de recuperer les valeurs entrer par l’utilisateur et d’afficher a l’interface le nom de la station la plus proche puis de tracer  le chemin.</a:t>
            </a:r>
            <a:endParaRPr sz="1500" dirty="0"/>
          </a:p>
        </p:txBody>
      </p:sp>
      <p:pic>
        <p:nvPicPr>
          <p:cNvPr id="3" name="Picture 2" descr="Graphical user interface, text, application, email&#10;&#10;Description automatically generated">
            <a:extLst>
              <a:ext uri="{FF2B5EF4-FFF2-40B4-BE49-F238E27FC236}">
                <a16:creationId xmlns:a16="http://schemas.microsoft.com/office/drawing/2014/main" id="{FF804728-0726-8A2F-2084-0DB647CBDFA8}"/>
              </a:ext>
            </a:extLst>
          </p:cNvPr>
          <p:cNvPicPr>
            <a:picLocks noChangeAspect="1"/>
          </p:cNvPicPr>
          <p:nvPr/>
        </p:nvPicPr>
        <p:blipFill>
          <a:blip r:embed="rId3"/>
          <a:stretch>
            <a:fillRect/>
          </a:stretch>
        </p:blipFill>
        <p:spPr>
          <a:xfrm>
            <a:off x="0" y="1403131"/>
            <a:ext cx="9144000" cy="30956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Ici il s’agit du code des differentes methodes implementer dans la classe ville_interface qui sont principalement pour dessiner certains objet de notre ville.</a:t>
            </a:r>
            <a:endParaRPr sz="1500" dirty="0"/>
          </a:p>
        </p:txBody>
      </p:sp>
      <p:pic>
        <p:nvPicPr>
          <p:cNvPr id="4" name="Picture 3" descr="Graphical user interface, text, application, email&#10;&#10;Description automatically generated">
            <a:extLst>
              <a:ext uri="{FF2B5EF4-FFF2-40B4-BE49-F238E27FC236}">
                <a16:creationId xmlns:a16="http://schemas.microsoft.com/office/drawing/2014/main" id="{98CA1EAF-86DF-7F6B-4CE9-9624C2365780}"/>
              </a:ext>
            </a:extLst>
          </p:cNvPr>
          <p:cNvPicPr>
            <a:picLocks noChangeAspect="1"/>
          </p:cNvPicPr>
          <p:nvPr/>
        </p:nvPicPr>
        <p:blipFill>
          <a:blip r:embed="rId3"/>
          <a:stretch>
            <a:fillRect/>
          </a:stretch>
        </p:blipFill>
        <p:spPr>
          <a:xfrm>
            <a:off x="0" y="1079938"/>
            <a:ext cx="9144000" cy="3728545"/>
          </a:xfrm>
          <a:prstGeom prst="rect">
            <a:avLst/>
          </a:prstGeom>
        </p:spPr>
      </p:pic>
    </p:spTree>
    <p:extLst>
      <p:ext uri="{BB962C8B-B14F-4D97-AF65-F5344CB8AC3E}">
        <p14:creationId xmlns:p14="http://schemas.microsoft.com/office/powerpoint/2010/main" val="101610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1531650" y="1524962"/>
            <a:ext cx="6080700" cy="13049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Test de qualite</a:t>
            </a:r>
            <a:br>
              <a:rPr lang="en" dirty="0"/>
            </a:br>
            <a:r>
              <a:rPr lang="en" sz="1400" dirty="0"/>
              <a:t>Suite a une phase d’implementation reussi il etait question de tester le code pour pour se faire nous avons utiliser le walktrough et l’inspection.</a:t>
            </a:r>
            <a:endParaRPr sz="1400" dirty="0"/>
          </a:p>
        </p:txBody>
      </p:sp>
    </p:spTree>
    <p:extLst>
      <p:ext uri="{BB962C8B-B14F-4D97-AF65-F5344CB8AC3E}">
        <p14:creationId xmlns:p14="http://schemas.microsoft.com/office/powerpoint/2010/main" val="293500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1000"/>
                                        <p:tgtEl>
                                          <p:spTgt spid="7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presente l’interface du code du cote utilisateur lorsqu’il rentre ces coordonnees.</a:t>
            </a:r>
            <a:endParaRPr sz="1500" dirty="0"/>
          </a:p>
        </p:txBody>
      </p:sp>
      <p:pic>
        <p:nvPicPr>
          <p:cNvPr id="3" name="Picture 2" descr="Graphical user interface, application, Word&#10;&#10;Description automatically generated">
            <a:extLst>
              <a:ext uri="{FF2B5EF4-FFF2-40B4-BE49-F238E27FC236}">
                <a16:creationId xmlns:a16="http://schemas.microsoft.com/office/drawing/2014/main" id="{6590A657-0469-B8B5-AF90-6421AB4DC81A}"/>
              </a:ext>
            </a:extLst>
          </p:cNvPr>
          <p:cNvPicPr>
            <a:picLocks noChangeAspect="1"/>
          </p:cNvPicPr>
          <p:nvPr/>
        </p:nvPicPr>
        <p:blipFill>
          <a:blip r:embed="rId3"/>
          <a:stretch>
            <a:fillRect/>
          </a:stretch>
        </p:blipFill>
        <p:spPr>
          <a:xfrm>
            <a:off x="224633" y="828042"/>
            <a:ext cx="8694683" cy="3660836"/>
          </a:xfrm>
          <a:prstGeom prst="rect">
            <a:avLst/>
          </a:prstGeom>
        </p:spPr>
      </p:pic>
    </p:spTree>
    <p:extLst>
      <p:ext uri="{BB962C8B-B14F-4D97-AF65-F5344CB8AC3E}">
        <p14:creationId xmlns:p14="http://schemas.microsoft.com/office/powerpoint/2010/main" val="82199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15" name="Google Shape;515;p62"/>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17" name="Google Shape;517;p62"/>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Analyse</a:t>
            </a:r>
            <a:endParaRPr dirty="0"/>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Conception</a:t>
            </a:r>
            <a:endParaRPr dirty="0"/>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1" name="Google Shape;521;p62"/>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Implementation </a:t>
            </a:r>
            <a:endParaRPr dirty="0"/>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Tests de </a:t>
            </a:r>
            <a:r>
              <a:rPr lang="fr-CA" dirty="0"/>
              <a:t>qualité</a:t>
            </a:r>
            <a:r>
              <a:rPr lang="en" dirty="0"/>
              <a:t> </a:t>
            </a:r>
            <a:endParaRPr dirty="0"/>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526" name="Google Shape;526;p62"/>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527" name="Google Shape;527;p62"/>
          <p:cNvSpPr txBox="1">
            <a:spLocks noGrp="1"/>
          </p:cNvSpPr>
          <p:nvPr>
            <p:ph type="title" idx="19"/>
          </p:nvPr>
        </p:nvSpPr>
        <p:spPr>
          <a:xfrm>
            <a:off x="68502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de matiere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9"/>
                                        </p:tgtEl>
                                        <p:attrNameLst>
                                          <p:attrName>style.visibility</p:attrName>
                                        </p:attrNameLst>
                                      </p:cBhvr>
                                      <p:to>
                                        <p:strVal val="visible"/>
                                      </p:to>
                                    </p:set>
                                    <p:anim calcmode="lin" valueType="num">
                                      <p:cBhvr additive="base">
                                        <p:cTn id="26" dur="1000"/>
                                        <p:tgtEl>
                                          <p:spTgt spid="519"/>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0"/>
                                        </p:tgtEl>
                                        <p:attrNameLst>
                                          <p:attrName>style.visibility</p:attrName>
                                        </p:attrNameLst>
                                      </p:cBhvr>
                                      <p:to>
                                        <p:strVal val="visible"/>
                                      </p:to>
                                    </p:set>
                                    <p:anim calcmode="lin" valueType="num">
                                      <p:cBhvr additive="base">
                                        <p:cTn id="29"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15"/>
                                        </p:tgtEl>
                                        <p:attrNameLst>
                                          <p:attrName>style.visibility</p:attrName>
                                        </p:attrNameLst>
                                      </p:cBhvr>
                                      <p:to>
                                        <p:strVal val="visible"/>
                                      </p:to>
                                    </p:set>
                                    <p:anim calcmode="lin" valueType="num">
                                      <p:cBhvr additive="base">
                                        <p:cTn id="34" dur="1000"/>
                                        <p:tgtEl>
                                          <p:spTgt spid="515"/>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1"/>
                                        </p:tgtEl>
                                        <p:attrNameLst>
                                          <p:attrName>style.visibility</p:attrName>
                                        </p:attrNameLst>
                                      </p:cBhvr>
                                      <p:to>
                                        <p:strVal val="visible"/>
                                      </p:to>
                                    </p:set>
                                    <p:anim calcmode="lin" valueType="num">
                                      <p:cBhvr additive="base">
                                        <p:cTn id="37" dur="1000"/>
                                        <p:tgtEl>
                                          <p:spTgt spid="521"/>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3"/>
                                        </p:tgtEl>
                                        <p:attrNameLst>
                                          <p:attrName>style.visibility</p:attrName>
                                        </p:attrNameLst>
                                      </p:cBhvr>
                                      <p:to>
                                        <p:strVal val="visible"/>
                                      </p:to>
                                    </p:set>
                                    <p:anim calcmode="lin" valueType="num">
                                      <p:cBhvr additive="base">
                                        <p:cTn id="42" dur="1000"/>
                                        <p:tgtEl>
                                          <p:spTgt spid="523"/>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4"/>
                                        </p:tgtEl>
                                        <p:attrNameLst>
                                          <p:attrName>style.visibility</p:attrName>
                                        </p:attrNameLst>
                                      </p:cBhvr>
                                      <p:to>
                                        <p:strVal val="visible"/>
                                      </p:to>
                                    </p:set>
                                    <p:anim calcmode="lin" valueType="num">
                                      <p:cBhvr additive="base">
                                        <p:cTn id="45" dur="1000"/>
                                        <p:tgtEl>
                                          <p:spTgt spid="524"/>
                                        </p:tgtEl>
                                        <p:attrNameLst>
                                          <p:attrName>ppt_x</p:attrName>
                                        </p:attrNameLst>
                                      </p:cBhvr>
                                      <p:tavLst>
                                        <p:tav tm="0">
                                          <p:val>
                                            <p:strVal val="#ppt_x+1"/>
                                          </p:val>
                                        </p:tav>
                                        <p:tav tm="100000">
                                          <p:val>
                                            <p:strVal val="#ppt_x"/>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526"/>
                                        </p:tgtEl>
                                        <p:attrNameLst>
                                          <p:attrName>style.visibility</p:attrName>
                                        </p:attrNameLst>
                                      </p:cBhvr>
                                      <p:to>
                                        <p:strVal val="visible"/>
                                      </p:to>
                                    </p:set>
                                    <p:anim calcmode="lin" valueType="num">
                                      <p:cBhvr additive="base">
                                        <p:cTn id="50" dur="1000"/>
                                        <p:tgtEl>
                                          <p:spTgt spid="526"/>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527"/>
                                        </p:tgtEl>
                                        <p:attrNameLst>
                                          <p:attrName>style.visibility</p:attrName>
                                        </p:attrNameLst>
                                      </p:cBhvr>
                                      <p:to>
                                        <p:strVal val="visible"/>
                                      </p:to>
                                    </p:set>
                                    <p:anim calcmode="lin" valueType="num">
                                      <p:cBhvr additive="base">
                                        <p:cTn id="53"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affiche une exception lorsqu’aucune valeur n’est rentre dans le formulaire.</a:t>
            </a:r>
            <a:endParaRPr sz="1500" dirty="0"/>
          </a:p>
        </p:txBody>
      </p:sp>
      <p:pic>
        <p:nvPicPr>
          <p:cNvPr id="3" name="Picture 2" descr="Graphical user interface, application&#10;&#10;Description automatically generated">
            <a:extLst>
              <a:ext uri="{FF2B5EF4-FFF2-40B4-BE49-F238E27FC236}">
                <a16:creationId xmlns:a16="http://schemas.microsoft.com/office/drawing/2014/main" id="{9FFE4AE4-8BD1-6586-A76A-DDC926E61B50}"/>
              </a:ext>
            </a:extLst>
          </p:cNvPr>
          <p:cNvPicPr>
            <a:picLocks noChangeAspect="1"/>
          </p:cNvPicPr>
          <p:nvPr/>
        </p:nvPicPr>
        <p:blipFill>
          <a:blip r:embed="rId3"/>
          <a:stretch>
            <a:fillRect/>
          </a:stretch>
        </p:blipFill>
        <p:spPr>
          <a:xfrm>
            <a:off x="94593" y="993228"/>
            <a:ext cx="8946931" cy="3923362"/>
          </a:xfrm>
          <a:prstGeom prst="rect">
            <a:avLst/>
          </a:prstGeom>
        </p:spPr>
      </p:pic>
    </p:spTree>
    <p:extLst>
      <p:ext uri="{BB962C8B-B14F-4D97-AF65-F5344CB8AC3E}">
        <p14:creationId xmlns:p14="http://schemas.microsoft.com/office/powerpoint/2010/main" val="267638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presente un cas d’exception l’utilisateur rentre des coordonnees de type differents.</a:t>
            </a:r>
            <a:endParaRPr sz="1500" dirty="0"/>
          </a:p>
        </p:txBody>
      </p:sp>
      <p:pic>
        <p:nvPicPr>
          <p:cNvPr id="4" name="Picture 3" descr="Graphical user interface&#10;&#10;Description automatically generated">
            <a:extLst>
              <a:ext uri="{FF2B5EF4-FFF2-40B4-BE49-F238E27FC236}">
                <a16:creationId xmlns:a16="http://schemas.microsoft.com/office/drawing/2014/main" id="{302AD1D5-C1C9-2C9B-BC36-FC3833E710EC}"/>
              </a:ext>
            </a:extLst>
          </p:cNvPr>
          <p:cNvPicPr>
            <a:picLocks noChangeAspect="1"/>
          </p:cNvPicPr>
          <p:nvPr/>
        </p:nvPicPr>
        <p:blipFill>
          <a:blip r:embed="rId3"/>
          <a:stretch>
            <a:fillRect/>
          </a:stretch>
        </p:blipFill>
        <p:spPr>
          <a:xfrm>
            <a:off x="126124" y="883718"/>
            <a:ext cx="9144000" cy="3948764"/>
          </a:xfrm>
          <a:prstGeom prst="rect">
            <a:avLst/>
          </a:prstGeom>
        </p:spPr>
      </p:pic>
    </p:spTree>
    <p:extLst>
      <p:ext uri="{BB962C8B-B14F-4D97-AF65-F5344CB8AC3E}">
        <p14:creationId xmlns:p14="http://schemas.microsoft.com/office/powerpoint/2010/main" val="741627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presente une reponse du serveur a l’utilisateur avec le nom de la station disponible et son cout et a cote nous pouvons  voir le tracage vers la station 1</a:t>
            </a:r>
            <a:endParaRPr sz="1500" dirty="0"/>
          </a:p>
        </p:txBody>
      </p:sp>
      <p:pic>
        <p:nvPicPr>
          <p:cNvPr id="6" name="Picture 5" descr="Graphical user interface, application&#10;&#10;Description automatically generated">
            <a:extLst>
              <a:ext uri="{FF2B5EF4-FFF2-40B4-BE49-F238E27FC236}">
                <a16:creationId xmlns:a16="http://schemas.microsoft.com/office/drawing/2014/main" id="{522BF14F-76BF-8A8E-2E4C-34BB97D2EC3E}"/>
              </a:ext>
            </a:extLst>
          </p:cNvPr>
          <p:cNvPicPr>
            <a:picLocks noChangeAspect="1"/>
          </p:cNvPicPr>
          <p:nvPr/>
        </p:nvPicPr>
        <p:blipFill>
          <a:blip r:embed="rId3"/>
          <a:stretch>
            <a:fillRect/>
          </a:stretch>
        </p:blipFill>
        <p:spPr>
          <a:xfrm>
            <a:off x="0" y="883718"/>
            <a:ext cx="9144000" cy="4119288"/>
          </a:xfrm>
          <a:prstGeom prst="rect">
            <a:avLst/>
          </a:prstGeom>
        </p:spPr>
      </p:pic>
    </p:spTree>
    <p:extLst>
      <p:ext uri="{BB962C8B-B14F-4D97-AF65-F5344CB8AC3E}">
        <p14:creationId xmlns:p14="http://schemas.microsoft.com/office/powerpoint/2010/main" val="4238413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presente une station offerte lors d’une requete.</a:t>
            </a:r>
            <a:endParaRPr sz="1500" dirty="0"/>
          </a:p>
        </p:txBody>
      </p:sp>
      <p:pic>
        <p:nvPicPr>
          <p:cNvPr id="4" name="Picture 3" descr="Graphical user interface&#10;&#10;Description automatically generated">
            <a:extLst>
              <a:ext uri="{FF2B5EF4-FFF2-40B4-BE49-F238E27FC236}">
                <a16:creationId xmlns:a16="http://schemas.microsoft.com/office/drawing/2014/main" id="{9F4A8225-63E1-7E79-30A6-F48460CABA8A}"/>
              </a:ext>
            </a:extLst>
          </p:cNvPr>
          <p:cNvPicPr>
            <a:picLocks noChangeAspect="1"/>
          </p:cNvPicPr>
          <p:nvPr/>
        </p:nvPicPr>
        <p:blipFill>
          <a:blip r:embed="rId3"/>
          <a:stretch>
            <a:fillRect/>
          </a:stretch>
        </p:blipFill>
        <p:spPr>
          <a:xfrm>
            <a:off x="0" y="58546"/>
            <a:ext cx="9144000" cy="4852988"/>
          </a:xfrm>
          <a:prstGeom prst="rect">
            <a:avLst/>
          </a:prstGeom>
        </p:spPr>
      </p:pic>
    </p:spTree>
    <p:extLst>
      <p:ext uri="{BB962C8B-B14F-4D97-AF65-F5344CB8AC3E}">
        <p14:creationId xmlns:p14="http://schemas.microsoft.com/office/powerpoint/2010/main" val="92780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Cette capture nous presente une station offerte lors d’une requete.</a:t>
            </a:r>
            <a:endParaRPr sz="1500" dirty="0"/>
          </a:p>
        </p:txBody>
      </p:sp>
      <p:pic>
        <p:nvPicPr>
          <p:cNvPr id="3" name="Picture 2" descr="Graphical user interface&#10;&#10;Description automatically generated">
            <a:extLst>
              <a:ext uri="{FF2B5EF4-FFF2-40B4-BE49-F238E27FC236}">
                <a16:creationId xmlns:a16="http://schemas.microsoft.com/office/drawing/2014/main" id="{E726D337-01C2-1ED1-C9F7-401EB2A931D2}"/>
              </a:ext>
            </a:extLst>
          </p:cNvPr>
          <p:cNvPicPr>
            <a:picLocks noChangeAspect="1"/>
          </p:cNvPicPr>
          <p:nvPr/>
        </p:nvPicPr>
        <p:blipFill>
          <a:blip r:embed="rId3"/>
          <a:stretch>
            <a:fillRect/>
          </a:stretch>
        </p:blipFill>
        <p:spPr>
          <a:xfrm>
            <a:off x="0" y="1001110"/>
            <a:ext cx="9144000" cy="3997134"/>
          </a:xfrm>
          <a:prstGeom prst="rect">
            <a:avLst/>
          </a:prstGeom>
        </p:spPr>
      </p:pic>
    </p:spTree>
    <p:extLst>
      <p:ext uri="{BB962C8B-B14F-4D97-AF65-F5344CB8AC3E}">
        <p14:creationId xmlns:p14="http://schemas.microsoft.com/office/powerpoint/2010/main" val="385640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Sur cette capture on remarque que le conducteur est sur un point non Autorise</a:t>
            </a:r>
            <a:endParaRPr sz="1500" dirty="0"/>
          </a:p>
        </p:txBody>
      </p:sp>
      <p:pic>
        <p:nvPicPr>
          <p:cNvPr id="4" name="Picture 3" descr="Graphical user interface&#10;&#10;Description automatically generated">
            <a:extLst>
              <a:ext uri="{FF2B5EF4-FFF2-40B4-BE49-F238E27FC236}">
                <a16:creationId xmlns:a16="http://schemas.microsoft.com/office/drawing/2014/main" id="{1551CF8E-13AE-7DF5-8C3F-1B0C55A287CD}"/>
              </a:ext>
            </a:extLst>
          </p:cNvPr>
          <p:cNvPicPr>
            <a:picLocks noChangeAspect="1"/>
          </p:cNvPicPr>
          <p:nvPr/>
        </p:nvPicPr>
        <p:blipFill>
          <a:blip r:embed="rId3"/>
          <a:stretch>
            <a:fillRect/>
          </a:stretch>
        </p:blipFill>
        <p:spPr>
          <a:xfrm>
            <a:off x="0" y="883717"/>
            <a:ext cx="9144000" cy="4124051"/>
          </a:xfrm>
          <a:prstGeom prst="rect">
            <a:avLst/>
          </a:prstGeom>
        </p:spPr>
      </p:pic>
    </p:spTree>
    <p:extLst>
      <p:ext uri="{BB962C8B-B14F-4D97-AF65-F5344CB8AC3E}">
        <p14:creationId xmlns:p14="http://schemas.microsoft.com/office/powerpoint/2010/main" val="3753427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85"/>
          <p:cNvSpPr txBox="1">
            <a:spLocks noGrp="1"/>
          </p:cNvSpPr>
          <p:nvPr>
            <p:ph type="title"/>
          </p:nvPr>
        </p:nvSpPr>
        <p:spPr>
          <a:xfrm>
            <a:off x="713224" y="311018"/>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Evidement comme on peut le constater il ne pourra pas stationner nous avons la un cas d’exception.</a:t>
            </a:r>
            <a:endParaRPr sz="1500" dirty="0"/>
          </a:p>
        </p:txBody>
      </p:sp>
      <p:pic>
        <p:nvPicPr>
          <p:cNvPr id="3" name="Picture 2" descr="Graphical user interface, application&#10;&#10;Description automatically generated">
            <a:extLst>
              <a:ext uri="{FF2B5EF4-FFF2-40B4-BE49-F238E27FC236}">
                <a16:creationId xmlns:a16="http://schemas.microsoft.com/office/drawing/2014/main" id="{F31B55BE-D02C-8BF9-2386-3EEB479AFE2B}"/>
              </a:ext>
            </a:extLst>
          </p:cNvPr>
          <p:cNvPicPr>
            <a:picLocks noChangeAspect="1"/>
          </p:cNvPicPr>
          <p:nvPr/>
        </p:nvPicPr>
        <p:blipFill>
          <a:blip r:embed="rId3"/>
          <a:stretch>
            <a:fillRect/>
          </a:stretch>
        </p:blipFill>
        <p:spPr>
          <a:xfrm>
            <a:off x="0" y="1040524"/>
            <a:ext cx="9144000" cy="4102975"/>
          </a:xfrm>
          <a:prstGeom prst="rect">
            <a:avLst/>
          </a:prstGeom>
        </p:spPr>
      </p:pic>
    </p:spTree>
    <p:extLst>
      <p:ext uri="{BB962C8B-B14F-4D97-AF65-F5344CB8AC3E}">
        <p14:creationId xmlns:p14="http://schemas.microsoft.com/office/powerpoint/2010/main" val="295959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65"/>
          <p:cNvSpPr txBox="1">
            <a:spLocks noGrp="1"/>
          </p:cNvSpPr>
          <p:nvPr>
            <p:ph type="title"/>
          </p:nvPr>
        </p:nvSpPr>
        <p:spPr>
          <a:xfrm>
            <a:off x="232377" y="2226550"/>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pic>
        <p:nvPicPr>
          <p:cNvPr id="3" name="Picture 2" descr="Logo, company name&#10;&#10;Description automatically generated">
            <a:extLst>
              <a:ext uri="{FF2B5EF4-FFF2-40B4-BE49-F238E27FC236}">
                <a16:creationId xmlns:a16="http://schemas.microsoft.com/office/drawing/2014/main" id="{E4ECF6E5-0FB1-3652-6BAF-BBB01ED8DDD2}"/>
              </a:ext>
            </a:extLst>
          </p:cNvPr>
          <p:cNvPicPr>
            <a:picLocks noChangeAspect="1"/>
          </p:cNvPicPr>
          <p:nvPr/>
        </p:nvPicPr>
        <p:blipFill>
          <a:blip r:embed="rId3"/>
          <a:stretch>
            <a:fillRect/>
          </a:stretch>
        </p:blipFill>
        <p:spPr>
          <a:xfrm>
            <a:off x="6278632" y="307294"/>
            <a:ext cx="2865368" cy="2491956"/>
          </a:xfrm>
          <a:prstGeom prst="rect">
            <a:avLst/>
          </a:prstGeom>
        </p:spPr>
      </p:pic>
    </p:spTree>
    <p:extLst>
      <p:ext uri="{BB962C8B-B14F-4D97-AF65-F5344CB8AC3E}">
        <p14:creationId xmlns:p14="http://schemas.microsoft.com/office/powerpoint/2010/main" val="4237364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120"/>
          <p:cNvSpPr txBox="1">
            <a:spLocks noGrp="1"/>
          </p:cNvSpPr>
          <p:nvPr>
            <p:ph type="subTitle" idx="1"/>
          </p:nvPr>
        </p:nvSpPr>
        <p:spPr>
          <a:xfrm>
            <a:off x="867103" y="1284889"/>
            <a:ext cx="7606863" cy="3141773"/>
          </a:xfrm>
          <a:prstGeom prst="rect">
            <a:avLst/>
          </a:prstGeom>
        </p:spPr>
        <p:txBody>
          <a:bodyPr spcFirstLastPara="1" wrap="square" lIns="91425" tIns="91425" rIns="91425" bIns="91425" anchor="ctr" anchorCtr="0">
            <a:noAutofit/>
          </a:bodyPr>
          <a:lstStyle/>
          <a:p>
            <a:r>
              <a:rPr lang="en-CA" i="1" dirty="0"/>
              <a:t>Java Tutorial | Learn Core Java Programming Language</a:t>
            </a:r>
            <a:r>
              <a:rPr lang="en-CA" dirty="0"/>
              <a:t>. (s. d.). EDUCBA. https://www.educba.com/software-development/software-development-tutorials/java-tutorial/</a:t>
            </a:r>
          </a:p>
          <a:p>
            <a:r>
              <a:rPr lang="fr-FR" i="1" dirty="0"/>
              <a:t>Chemins les plus courts à source unique - Algorithme de Dijkstra</a:t>
            </a:r>
            <a:r>
              <a:rPr lang="fr-FR" dirty="0"/>
              <a:t>. (s. d.). </a:t>
            </a:r>
            <a:r>
              <a:rPr lang="fr-FR" dirty="0">
                <a:hlinkClick r:id="rId3"/>
              </a:rPr>
              <a:t>https://www.techiedelight.com/fr/single-source-shortest-paths-dijkstras-algorithm/</a:t>
            </a:r>
            <a:endParaRPr lang="fr-FR" dirty="0"/>
          </a:p>
          <a:p>
            <a:pPr algn="l"/>
            <a:r>
              <a:rPr lang="it-IT" dirty="0"/>
              <a:t>Farrell, J. (1999b). </a:t>
            </a:r>
            <a:r>
              <a:rPr lang="it-IT" i="1" dirty="0"/>
              <a:t>Java Programming : Comprehensive</a:t>
            </a:r>
            <a:r>
              <a:rPr lang="it-IT" dirty="0"/>
              <a:t>.</a:t>
            </a:r>
          </a:p>
          <a:p>
            <a:pPr algn="l"/>
            <a:endParaRPr lang="fr-FR" dirty="0"/>
          </a:p>
        </p:txBody>
      </p:sp>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References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36"/>
                                        </p:tgtEl>
                                        <p:attrNameLst>
                                          <p:attrName>style.visibility</p:attrName>
                                        </p:attrNameLst>
                                      </p:cBhvr>
                                      <p:to>
                                        <p:strVal val="visible"/>
                                      </p:to>
                                    </p:set>
                                    <p:anim calcmode="lin" valueType="num">
                                      <p:cBhvr additive="base">
                                        <p:cTn id="12" dur="1000"/>
                                        <p:tgtEl>
                                          <p:spTgt spid="15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7"/>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MERCI POUR VOTRE ATTENTION</a:t>
            </a:r>
            <a:endParaRPr dirty="0"/>
          </a:p>
        </p:txBody>
      </p:sp>
      <p:pic>
        <p:nvPicPr>
          <p:cNvPr id="5" name="Picture 4" descr="A close up of a logo&#10;&#10;Description automatically generated with low confidence">
            <a:extLst>
              <a:ext uri="{FF2B5EF4-FFF2-40B4-BE49-F238E27FC236}">
                <a16:creationId xmlns:a16="http://schemas.microsoft.com/office/drawing/2014/main" id="{C5FB55A2-DFE2-FE7F-986A-96B79CEC1CBB}"/>
              </a:ext>
            </a:extLst>
          </p:cNvPr>
          <p:cNvPicPr>
            <a:picLocks noChangeAspect="1"/>
          </p:cNvPicPr>
          <p:nvPr/>
        </p:nvPicPr>
        <p:blipFill>
          <a:blip r:embed="rId3"/>
          <a:stretch>
            <a:fillRect/>
          </a:stretch>
        </p:blipFill>
        <p:spPr>
          <a:xfrm>
            <a:off x="3886200" y="314249"/>
            <a:ext cx="5194738" cy="38179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077951"/>
            <a:ext cx="3847200" cy="3620524"/>
          </a:xfrm>
          <a:prstGeom prst="rect">
            <a:avLst/>
          </a:prstGeom>
        </p:spPr>
        <p:txBody>
          <a:bodyPr spcFirstLastPara="1" wrap="square" lIns="91425" tIns="91425" rIns="91425" bIns="91425" anchor="t" anchorCtr="0">
            <a:noAutofit/>
          </a:bodyPr>
          <a:lstStyle/>
          <a:p>
            <a:pPr algn="ctr">
              <a:lnSpc>
                <a:spcPct val="107000"/>
              </a:lnSpc>
              <a:spcAft>
                <a:spcPts val="800"/>
              </a:spcAft>
            </a:pPr>
            <a:r>
              <a:rPr lang="fr-CA"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CA" dirty="0">
                <a:effectLst/>
                <a:latin typeface="Times New Roman" panose="02020603050405020304" pitchFamily="18" charset="0"/>
                <a:ea typeface="Calibri" panose="020F0502020204030204" pitchFamily="34" charset="0"/>
                <a:cs typeface="Times New Roman" panose="02020603050405020304" pitchFamily="18" charset="0"/>
              </a:rPr>
              <a:t>À la suite de l’introduction à la programmation par évènement vu en cours de session, un travail de session a été donne portant sur ce sujet dans le cas d’une ville intelligente qui permet le parking facile. Pour parvenir à la mise en œuvre de cette application divers étape ont été suivi parmi lesquelles une analyse, une conception, une implémentation et des tests de qualité. Travail étant réalisé, ce rapport ci présent donnera un aperçu de la réalisation des différentes étapes précédemment citées</a:t>
            </a:r>
            <a:endParaRPr lang="en-CA"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CA" dirty="0">
                <a:latin typeface="Vidaloka" panose="020B0604020202020204" charset="0"/>
              </a:rPr>
              <a:t>.</a:t>
            </a:r>
            <a:endParaRPr dirty="0">
              <a:latin typeface="Vidaloka" panose="020B0604020202020204" charset="0"/>
            </a:endParaRPr>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pic>
        <p:nvPicPr>
          <p:cNvPr id="3" name="Picture 2" descr="Logo, company name&#10;&#10;Description automatically generated">
            <a:extLst>
              <a:ext uri="{FF2B5EF4-FFF2-40B4-BE49-F238E27FC236}">
                <a16:creationId xmlns:a16="http://schemas.microsoft.com/office/drawing/2014/main" id="{E4ECF6E5-0FB1-3652-6BAF-BBB01ED8DDD2}"/>
              </a:ext>
            </a:extLst>
          </p:cNvPr>
          <p:cNvPicPr>
            <a:picLocks noChangeAspect="1"/>
          </p:cNvPicPr>
          <p:nvPr/>
        </p:nvPicPr>
        <p:blipFill>
          <a:blip r:embed="rId3"/>
          <a:stretch>
            <a:fillRect/>
          </a:stretch>
        </p:blipFill>
        <p:spPr>
          <a:xfrm>
            <a:off x="6278632" y="307294"/>
            <a:ext cx="2865368" cy="24919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D805AF-A428-29A2-3F33-0C0C1D6FB3F7}"/>
              </a:ext>
            </a:extLst>
          </p:cNvPr>
          <p:cNvSpPr>
            <a:spLocks noGrp="1"/>
          </p:cNvSpPr>
          <p:nvPr>
            <p:ph type="body" idx="1"/>
          </p:nvPr>
        </p:nvSpPr>
        <p:spPr/>
        <p:txBody>
          <a:bodyPr/>
          <a:lstStyle/>
          <a:p>
            <a:pPr algn="ctr"/>
            <a:r>
              <a:rPr lang="en-CA" dirty="0"/>
              <a:t>Analyse</a:t>
            </a:r>
          </a:p>
        </p:txBody>
      </p:sp>
      <p:pic>
        <p:nvPicPr>
          <p:cNvPr id="6" name="Picture 5" descr="Diagram, engineering drawing&#10;&#10;Description automatically generated">
            <a:extLst>
              <a:ext uri="{FF2B5EF4-FFF2-40B4-BE49-F238E27FC236}">
                <a16:creationId xmlns:a16="http://schemas.microsoft.com/office/drawing/2014/main" id="{4146EFD9-0D8D-F15E-F46D-7930B96D583B}"/>
              </a:ext>
            </a:extLst>
          </p:cNvPr>
          <p:cNvPicPr>
            <a:picLocks noChangeAspect="1"/>
          </p:cNvPicPr>
          <p:nvPr/>
        </p:nvPicPr>
        <p:blipFill>
          <a:blip r:embed="rId2"/>
          <a:stretch>
            <a:fillRect/>
          </a:stretch>
        </p:blipFill>
        <p:spPr>
          <a:xfrm>
            <a:off x="423746" y="1048214"/>
            <a:ext cx="7129347" cy="3450793"/>
          </a:xfrm>
          <a:prstGeom prst="rect">
            <a:avLst/>
          </a:prstGeom>
        </p:spPr>
      </p:pic>
    </p:spTree>
    <p:extLst>
      <p:ext uri="{BB962C8B-B14F-4D97-AF65-F5344CB8AC3E}">
        <p14:creationId xmlns:p14="http://schemas.microsoft.com/office/powerpoint/2010/main" val="4149376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3"/>
          <p:cNvSpPr txBox="1">
            <a:spLocks noGrp="1"/>
          </p:cNvSpPr>
          <p:nvPr>
            <p:ph type="title"/>
          </p:nvPr>
        </p:nvSpPr>
        <p:spPr>
          <a:xfrm>
            <a:off x="713225" y="445025"/>
            <a:ext cx="6327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CA" dirty="0"/>
              <a:t>Conception</a:t>
            </a:r>
            <a:endParaRPr dirty="0"/>
          </a:p>
        </p:txBody>
      </p:sp>
      <p:sp>
        <p:nvSpPr>
          <p:cNvPr id="620" name="Google Shape;620;p73"/>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Diagramme de classes UML</a:t>
            </a:r>
            <a:endParaRPr sz="1600" dirty="0"/>
          </a:p>
        </p:txBody>
      </p:sp>
      <p:sp>
        <p:nvSpPr>
          <p:cNvPr id="621" name="Google Shape;621;p73"/>
          <p:cNvSpPr txBox="1">
            <a:spLocks noGrp="1"/>
          </p:cNvSpPr>
          <p:nvPr>
            <p:ph type="subTitle" idx="2"/>
          </p:nvPr>
        </p:nvSpPr>
        <p:spPr>
          <a:xfrm>
            <a:off x="5038975" y="3194297"/>
            <a:ext cx="2486100" cy="1392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a:t>Ce diagramme </a:t>
            </a:r>
            <a:r>
              <a:rPr lang="fr-CA" dirty="0"/>
              <a:t>représente</a:t>
            </a:r>
            <a:r>
              <a:rPr lang="en-CA" dirty="0"/>
              <a:t> </a:t>
            </a:r>
            <a:r>
              <a:rPr lang="en-CA" dirty="0" err="1"/>
              <a:t>une</a:t>
            </a:r>
            <a:r>
              <a:rPr lang="en-CA" dirty="0"/>
              <a:t> structure </a:t>
            </a:r>
            <a:r>
              <a:rPr lang="fr-CA" dirty="0"/>
              <a:t>détaillée</a:t>
            </a:r>
            <a:r>
              <a:rPr lang="en-CA" dirty="0"/>
              <a:t> de nos </a:t>
            </a:r>
            <a:r>
              <a:rPr lang="fr-CA" dirty="0"/>
              <a:t>différentes</a:t>
            </a:r>
            <a:r>
              <a:rPr lang="en-CA" dirty="0"/>
              <a:t> classes et les interconnections entre-</a:t>
            </a:r>
            <a:r>
              <a:rPr lang="en-CA" dirty="0" err="1"/>
              <a:t>elles</a:t>
            </a:r>
            <a:r>
              <a:rPr lang="en-CA" dirty="0"/>
              <a:t>.</a:t>
            </a:r>
            <a:endParaRPr dirty="0"/>
          </a:p>
          <a:p>
            <a:pPr marL="0" lvl="0" indent="0" algn="ctr" rtl="0">
              <a:spcBef>
                <a:spcPts val="0"/>
              </a:spcBef>
              <a:spcAft>
                <a:spcPts val="0"/>
              </a:spcAft>
              <a:buNone/>
            </a:pPr>
            <a:endParaRPr dirty="0"/>
          </a:p>
        </p:txBody>
      </p:sp>
      <p:sp>
        <p:nvSpPr>
          <p:cNvPr id="622" name="Google Shape;622;p73"/>
          <p:cNvSpPr txBox="1">
            <a:spLocks noGrp="1"/>
          </p:cNvSpPr>
          <p:nvPr>
            <p:ph type="subTitle" idx="3"/>
          </p:nvPr>
        </p:nvSpPr>
        <p:spPr>
          <a:xfrm>
            <a:off x="1639052" y="2443477"/>
            <a:ext cx="2486100" cy="50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Interface</a:t>
            </a:r>
            <a:endParaRPr sz="1600" dirty="0"/>
          </a:p>
        </p:txBody>
      </p:sp>
      <p:sp>
        <p:nvSpPr>
          <p:cNvPr id="623" name="Google Shape;623;p73"/>
          <p:cNvSpPr txBox="1">
            <a:spLocks noGrp="1"/>
          </p:cNvSpPr>
          <p:nvPr>
            <p:ph type="subTitle" idx="4"/>
          </p:nvPr>
        </p:nvSpPr>
        <p:spPr>
          <a:xfrm>
            <a:off x="1693175" y="2961199"/>
            <a:ext cx="2486100" cy="16777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CA" dirty="0"/>
              <a:t>Ici la concentration sera dirigée vers la présentation des différentes composantes graphiques de la librairie JDK qui ont été utilisé pour nos interfaces.</a:t>
            </a:r>
          </a:p>
        </p:txBody>
      </p:sp>
      <p:pic>
        <p:nvPicPr>
          <p:cNvPr id="3" name="Picture 2" descr="Shape&#10;&#10;Description automatically generated">
            <a:extLst>
              <a:ext uri="{FF2B5EF4-FFF2-40B4-BE49-F238E27FC236}">
                <a16:creationId xmlns:a16="http://schemas.microsoft.com/office/drawing/2014/main" id="{42314512-1F30-9F2F-80E1-6C1F72B0C96A}"/>
              </a:ext>
            </a:extLst>
          </p:cNvPr>
          <p:cNvPicPr>
            <a:picLocks noChangeAspect="1"/>
          </p:cNvPicPr>
          <p:nvPr/>
        </p:nvPicPr>
        <p:blipFill>
          <a:blip r:embed="rId3"/>
          <a:stretch>
            <a:fillRect/>
          </a:stretch>
        </p:blipFill>
        <p:spPr>
          <a:xfrm>
            <a:off x="5821216" y="1769326"/>
            <a:ext cx="815206" cy="703387"/>
          </a:xfrm>
          <a:prstGeom prst="rect">
            <a:avLst/>
          </a:prstGeom>
        </p:spPr>
      </p:pic>
      <p:pic>
        <p:nvPicPr>
          <p:cNvPr id="5" name="Picture 4" descr="Whiteboard&#10;&#10;Description automatically generated">
            <a:extLst>
              <a:ext uri="{FF2B5EF4-FFF2-40B4-BE49-F238E27FC236}">
                <a16:creationId xmlns:a16="http://schemas.microsoft.com/office/drawing/2014/main" id="{B20E7E44-AAEF-1025-4F54-1C30B3E07DC6}"/>
              </a:ext>
            </a:extLst>
          </p:cNvPr>
          <p:cNvPicPr>
            <a:picLocks noChangeAspect="1"/>
          </p:cNvPicPr>
          <p:nvPr/>
        </p:nvPicPr>
        <p:blipFill>
          <a:blip r:embed="rId4"/>
          <a:stretch>
            <a:fillRect/>
          </a:stretch>
        </p:blipFill>
        <p:spPr>
          <a:xfrm>
            <a:off x="2536618" y="1662392"/>
            <a:ext cx="799213" cy="8103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74"/>
          <p:cNvSpPr txBox="1">
            <a:spLocks noGrp="1"/>
          </p:cNvSpPr>
          <p:nvPr>
            <p:ph type="title"/>
          </p:nvPr>
        </p:nvSpPr>
        <p:spPr>
          <a:xfrm>
            <a:off x="1531650" y="445025"/>
            <a:ext cx="6080700" cy="839865"/>
          </a:xfrm>
          <a:prstGeom prst="rect">
            <a:avLst/>
          </a:prstGeom>
        </p:spPr>
        <p:txBody>
          <a:bodyPr spcFirstLastPara="1" wrap="square" lIns="91425" tIns="91425" rIns="91425" bIns="91425" anchor="t" anchorCtr="0">
            <a:noAutofit/>
          </a:bodyPr>
          <a:lstStyle/>
          <a:p>
            <a:pPr lvl="0" algn="l">
              <a:buSzPts val="1100"/>
            </a:pPr>
            <a:r>
              <a:rPr lang="en" dirty="0"/>
              <a:t>                          Interface</a:t>
            </a:r>
            <a:br>
              <a:rPr lang="en" dirty="0"/>
            </a:br>
            <a:r>
              <a:rPr lang="fr-FR" sz="1400" dirty="0"/>
              <a:t>Classes importées de l’ API de JAVA pour la réalisation de notre projet</a:t>
            </a:r>
            <a:endParaRPr sz="1400" dirty="0"/>
          </a:p>
        </p:txBody>
      </p:sp>
      <p:pic>
        <p:nvPicPr>
          <p:cNvPr id="10" name="Picture 9" descr="Table&#10;&#10;Description automatically generated">
            <a:extLst>
              <a:ext uri="{FF2B5EF4-FFF2-40B4-BE49-F238E27FC236}">
                <a16:creationId xmlns:a16="http://schemas.microsoft.com/office/drawing/2014/main" id="{A8983EFF-FCD9-40F1-1B58-8F447E6E0D2D}"/>
              </a:ext>
            </a:extLst>
          </p:cNvPr>
          <p:cNvPicPr>
            <a:picLocks noChangeAspect="1"/>
          </p:cNvPicPr>
          <p:nvPr/>
        </p:nvPicPr>
        <p:blipFill>
          <a:blip r:embed="rId3"/>
          <a:stretch>
            <a:fillRect/>
          </a:stretch>
        </p:blipFill>
        <p:spPr>
          <a:xfrm>
            <a:off x="898635" y="1284890"/>
            <a:ext cx="6450310" cy="32949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 calcmode="lin" valueType="num">
                                      <p:cBhvr additive="base">
                                        <p:cTn id="7" dur="1000"/>
                                        <p:tgtEl>
                                          <p:spTgt spid="6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12DE60E0-A57F-E999-7E71-C98567FABD1C}"/>
              </a:ext>
            </a:extLst>
          </p:cNvPr>
          <p:cNvPicPr>
            <a:picLocks noChangeAspect="1"/>
          </p:cNvPicPr>
          <p:nvPr/>
        </p:nvPicPr>
        <p:blipFill>
          <a:blip r:embed="rId3"/>
          <a:stretch>
            <a:fillRect/>
          </a:stretch>
        </p:blipFill>
        <p:spPr>
          <a:xfrm>
            <a:off x="1072056" y="402021"/>
            <a:ext cx="7247328" cy="4374931"/>
          </a:xfrm>
          <a:prstGeom prst="rect">
            <a:avLst/>
          </a:prstGeom>
        </p:spPr>
      </p:pic>
    </p:spTree>
    <p:extLst>
      <p:ext uri="{BB962C8B-B14F-4D97-AF65-F5344CB8AC3E}">
        <p14:creationId xmlns:p14="http://schemas.microsoft.com/office/powerpoint/2010/main" val="110262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3" name="Picture 2" descr="Graphical user interface, table&#10;&#10;Description automatically generated">
            <a:extLst>
              <a:ext uri="{FF2B5EF4-FFF2-40B4-BE49-F238E27FC236}">
                <a16:creationId xmlns:a16="http://schemas.microsoft.com/office/drawing/2014/main" id="{BA76130F-D691-D432-A69A-BE534A7007F1}"/>
              </a:ext>
            </a:extLst>
          </p:cNvPr>
          <p:cNvPicPr>
            <a:picLocks noChangeAspect="1"/>
          </p:cNvPicPr>
          <p:nvPr/>
        </p:nvPicPr>
        <p:blipFill>
          <a:blip r:embed="rId3"/>
          <a:stretch>
            <a:fillRect/>
          </a:stretch>
        </p:blipFill>
        <p:spPr>
          <a:xfrm>
            <a:off x="898634" y="366057"/>
            <a:ext cx="7307318" cy="4294350"/>
          </a:xfrm>
          <a:prstGeom prst="rect">
            <a:avLst/>
          </a:prstGeom>
        </p:spPr>
      </p:pic>
    </p:spTree>
    <p:extLst>
      <p:ext uri="{BB962C8B-B14F-4D97-AF65-F5344CB8AC3E}">
        <p14:creationId xmlns:p14="http://schemas.microsoft.com/office/powerpoint/2010/main" val="341438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C122F9A1-DCC7-67F8-9EA2-0CCC2C664549}"/>
              </a:ext>
            </a:extLst>
          </p:cNvPr>
          <p:cNvPicPr>
            <a:picLocks noChangeAspect="1"/>
          </p:cNvPicPr>
          <p:nvPr/>
        </p:nvPicPr>
        <p:blipFill>
          <a:blip r:embed="rId3"/>
          <a:stretch>
            <a:fillRect/>
          </a:stretch>
        </p:blipFill>
        <p:spPr>
          <a:xfrm>
            <a:off x="957755" y="399862"/>
            <a:ext cx="7228489" cy="4343776"/>
          </a:xfrm>
          <a:prstGeom prst="rect">
            <a:avLst/>
          </a:prstGeom>
        </p:spPr>
      </p:pic>
    </p:spTree>
    <p:extLst>
      <p:ext uri="{BB962C8B-B14F-4D97-AF65-F5344CB8AC3E}">
        <p14:creationId xmlns:p14="http://schemas.microsoft.com/office/powerpoint/2010/main" val="16932924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698</Words>
  <Application>Microsoft Office PowerPoint</Application>
  <PresentationFormat>On-screen Show (16:9)</PresentationFormat>
  <Paragraphs>79</Paragraphs>
  <Slides>29</Slides>
  <Notes>27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29</vt:i4>
      </vt:variant>
      <vt:variant>
        <vt:lpstr>Custom Shows</vt:lpstr>
      </vt:variant>
      <vt:variant>
        <vt:i4>1</vt:i4>
      </vt:variant>
    </vt:vector>
  </HeadingPairs>
  <TitlesOfParts>
    <vt:vector size="37" baseType="lpstr">
      <vt:lpstr>Montserrat</vt:lpstr>
      <vt:lpstr>Arial</vt:lpstr>
      <vt:lpstr>Calibri</vt:lpstr>
      <vt:lpstr>Vidaloka</vt:lpstr>
      <vt:lpstr>Merriweather Light</vt:lpstr>
      <vt:lpstr>Times New Roman</vt:lpstr>
      <vt:lpstr>Minimalist Business Slides XL by Slidesgo</vt:lpstr>
      <vt:lpstr>                              PROJET SESSION  THEME: Apports de la programmation par événements dans un environnement objet  (Cas d’une Ville avec parking intelligent) </vt:lpstr>
      <vt:lpstr>Introduction</vt:lpstr>
      <vt:lpstr>INTRODUCTION</vt:lpstr>
      <vt:lpstr>PowerPoint Presentation</vt:lpstr>
      <vt:lpstr>Conception</vt:lpstr>
      <vt:lpstr>                          Interface Classes importées de l’ API de JAVA pour la réalisation de notre projet</vt:lpstr>
      <vt:lpstr>PowerPoint Presentation</vt:lpstr>
      <vt:lpstr>PowerPoint Presentation</vt:lpstr>
      <vt:lpstr>PowerPoint Presentation</vt:lpstr>
      <vt:lpstr>PowerPoint Presentation</vt:lpstr>
      <vt:lpstr>Diagramme des classes</vt:lpstr>
      <vt:lpstr>PowerPoint Presentation</vt:lpstr>
      <vt:lpstr>PowerPoint Presentation</vt:lpstr>
      <vt:lpstr>                  Implementation Apres une phase d’analyse et conception realisee avec succes il est question d’implementer tout cela. Pour cela nous presentons les codes ci-dessous qui reprentent un echantillon  du code general:</vt:lpstr>
      <vt:lpstr>PowerPoint Presentation</vt:lpstr>
      <vt:lpstr>Ce code est un extrait de code de la classe projetperfom qui permet de recuperer les valeurs entrer par l’utilisateur et d’afficher a l’interface le nom de la station la plus proche puis de tracer  le chemin.</vt:lpstr>
      <vt:lpstr>Ici il s’agit du code des differentes methodes implementer dans la classe ville_interface qui sont principalement pour dessiner certains objet de notre ville.</vt:lpstr>
      <vt:lpstr>                 Test de qualite Suite a une phase d’implementation reussi il etait question de tester le code pour pour se faire nous avons utiliser le walktrough et l’inspection.</vt:lpstr>
      <vt:lpstr>Cette capture nous presente l’interface du code du cote utilisateur lorsqu’il rentre ces coordonnees.</vt:lpstr>
      <vt:lpstr>Cette capture nous affiche une exception lorsqu’aucune valeur n’est rentre dans le formulaire.</vt:lpstr>
      <vt:lpstr>Cette capture nous presente un cas d’exception l’utilisateur rentre des coordonnees de type differents.</vt:lpstr>
      <vt:lpstr>Cette capture nous presente une reponse du serveur a l’utilisateur avec le nom de la station disponible et son cout et a cote nous pouvons  voir le tracage vers la station 1</vt:lpstr>
      <vt:lpstr>Cette capture nous presente une station offerte lors d’une requete.</vt:lpstr>
      <vt:lpstr>Cette capture nous presente une station offerte lors d’une requete.</vt:lpstr>
      <vt:lpstr>Sur cette capture on remarque que le conducteur est sur un point non Autorise</vt:lpstr>
      <vt:lpstr>Evidement comme on peut le constater il ne pourra pas stationner nous avons la un cas d’exception.</vt:lpstr>
      <vt:lpstr>CONCLUSION</vt:lpstr>
      <vt:lpstr>References</vt:lpstr>
      <vt:lpstr>MERCI POUR VOTRE ATTENTION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PROJET SESSION  THEME: Apports de la programmation par événements dans un environnement objet  (Cas d’une Ville avec parking intelligent) </dc:title>
  <cp:lastModifiedBy>Romaric Hyacinthe Sieyamdji Djomadji</cp:lastModifiedBy>
  <cp:revision>8</cp:revision>
  <dcterms:modified xsi:type="dcterms:W3CDTF">2023-12-20T18:45:28Z</dcterms:modified>
</cp:coreProperties>
</file>