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17" r:id="rId2"/>
    <p:sldId id="418" r:id="rId3"/>
    <p:sldId id="420" r:id="rId4"/>
    <p:sldId id="4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1281AE"/>
    <a:srgbClr val="85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FFDCCB-EDBC-4DC2-9CD2-A505753BC84C}" v="154" dt="2024-03-17T23:41:47.513"/>
    <p1510:client id="{692CE1D3-EDA7-486A-8170-90E8A213CA5E}" v="22" dt="2024-03-18T04:02:37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86903" autoAdjust="0"/>
  </p:normalViewPr>
  <p:slideViewPr>
    <p:cSldViewPr snapToGrid="0">
      <p:cViewPr>
        <p:scale>
          <a:sx n="75" d="100"/>
          <a:sy n="75" d="100"/>
        </p:scale>
        <p:origin x="645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dy soltan" userId="8ec3fbb7d1d5dc09" providerId="LiveId" clId="{044596EA-D066-4CDC-93E6-E0F18CF84A21}"/>
    <pc:docChg chg="modSld">
      <pc:chgData name="hamdy soltan" userId="8ec3fbb7d1d5dc09" providerId="LiveId" clId="{044596EA-D066-4CDC-93E6-E0F18CF84A21}" dt="2024-03-18T02:04:09.918" v="8" actId="20577"/>
      <pc:docMkLst>
        <pc:docMk/>
      </pc:docMkLst>
      <pc:sldChg chg="modSp mod">
        <pc:chgData name="hamdy soltan" userId="8ec3fbb7d1d5dc09" providerId="LiveId" clId="{044596EA-D066-4CDC-93E6-E0F18CF84A21}" dt="2024-03-18T02:04:09.918" v="8" actId="20577"/>
        <pc:sldMkLst>
          <pc:docMk/>
          <pc:sldMk cId="2064151071" sldId="410"/>
        </pc:sldMkLst>
        <pc:spChg chg="mod">
          <ac:chgData name="hamdy soltan" userId="8ec3fbb7d1d5dc09" providerId="LiveId" clId="{044596EA-D066-4CDC-93E6-E0F18CF84A21}" dt="2024-03-18T02:04:09.918" v="8" actId="20577"/>
          <ac:spMkLst>
            <pc:docMk/>
            <pc:sldMk cId="2064151071" sldId="410"/>
            <ac:spMk id="10" creationId="{00000000-0000-0000-0000-000000000000}"/>
          </ac:spMkLst>
        </pc:spChg>
      </pc:sldChg>
    </pc:docChg>
  </pc:docChgLst>
  <pc:docChgLst>
    <pc:chgData name="hamdy soltan" userId="8ec3fbb7d1d5dc09" providerId="LiveId" clId="{19FFDCCB-EDBC-4DC2-9CD2-A505753BC84C}"/>
    <pc:docChg chg="delSld modSld">
      <pc:chgData name="hamdy soltan" userId="8ec3fbb7d1d5dc09" providerId="LiveId" clId="{19FFDCCB-EDBC-4DC2-9CD2-A505753BC84C}" dt="2024-03-17T23:41:47.513" v="154" actId="20577"/>
      <pc:docMkLst>
        <pc:docMk/>
      </pc:docMkLst>
      <pc:sldChg chg="del">
        <pc:chgData name="hamdy soltan" userId="8ec3fbb7d1d5dc09" providerId="LiveId" clId="{19FFDCCB-EDBC-4DC2-9CD2-A505753BC84C}" dt="2024-03-17T23:34:48.169" v="0" actId="47"/>
        <pc:sldMkLst>
          <pc:docMk/>
          <pc:sldMk cId="584521483" sldId="416"/>
        </pc:sldMkLst>
      </pc:sldChg>
      <pc:sldChg chg="modSp modAnim">
        <pc:chgData name="hamdy soltan" userId="8ec3fbb7d1d5dc09" providerId="LiveId" clId="{19FFDCCB-EDBC-4DC2-9CD2-A505753BC84C}" dt="2024-03-17T23:41:47.513" v="154" actId="20577"/>
        <pc:sldMkLst>
          <pc:docMk/>
          <pc:sldMk cId="3272339405" sldId="417"/>
        </pc:sldMkLst>
        <pc:spChg chg="mod">
          <ac:chgData name="hamdy soltan" userId="8ec3fbb7d1d5dc09" providerId="LiveId" clId="{19FFDCCB-EDBC-4DC2-9CD2-A505753BC84C}" dt="2024-03-17T23:41:47.513" v="154" actId="20577"/>
          <ac:spMkLst>
            <pc:docMk/>
            <pc:sldMk cId="3272339405" sldId="417"/>
            <ac:spMk id="6" creationId="{EE31FB86-3EDE-1E69-4396-2DB811B509A8}"/>
          </ac:spMkLst>
        </pc:spChg>
      </pc:sldChg>
    </pc:docChg>
  </pc:docChgLst>
  <pc:docChgLst>
    <pc:chgData name="hamdy soltan" userId="8ec3fbb7d1d5dc09" providerId="LiveId" clId="{2C4D0E4C-1D88-4009-AB8D-B45AF83C9F26}"/>
    <pc:docChg chg="modSld">
      <pc:chgData name="hamdy soltan" userId="8ec3fbb7d1d5dc09" providerId="LiveId" clId="{2C4D0E4C-1D88-4009-AB8D-B45AF83C9F26}" dt="2024-03-18T03:15:28.808" v="0" actId="22"/>
      <pc:docMkLst>
        <pc:docMk/>
      </pc:docMkLst>
      <pc:sldChg chg="addSp mod">
        <pc:chgData name="hamdy soltan" userId="8ec3fbb7d1d5dc09" providerId="LiveId" clId="{2C4D0E4C-1D88-4009-AB8D-B45AF83C9F26}" dt="2024-03-18T03:15:28.808" v="0" actId="22"/>
        <pc:sldMkLst>
          <pc:docMk/>
          <pc:sldMk cId="2064151071" sldId="410"/>
        </pc:sldMkLst>
        <pc:picChg chg="add">
          <ac:chgData name="hamdy soltan" userId="8ec3fbb7d1d5dc09" providerId="LiveId" clId="{2C4D0E4C-1D88-4009-AB8D-B45AF83C9F26}" dt="2024-03-18T03:15:28.808" v="0" actId="22"/>
          <ac:picMkLst>
            <pc:docMk/>
            <pc:sldMk cId="2064151071" sldId="410"/>
            <ac:picMk id="4" creationId="{243A056B-8B0A-FD9D-3684-955622CE62D2}"/>
          </ac:picMkLst>
        </pc:picChg>
      </pc:sldChg>
    </pc:docChg>
  </pc:docChgLst>
  <pc:docChgLst>
    <pc:chgData name="hamdy soltan" userId="8ec3fbb7d1d5dc09" providerId="LiveId" clId="{692CE1D3-EDA7-486A-8170-90E8A213CA5E}"/>
    <pc:docChg chg="custSel modSld">
      <pc:chgData name="hamdy soltan" userId="8ec3fbb7d1d5dc09" providerId="LiveId" clId="{692CE1D3-EDA7-486A-8170-90E8A213CA5E}" dt="2024-03-18T04:02:40.600" v="55" actId="14100"/>
      <pc:docMkLst>
        <pc:docMk/>
      </pc:docMkLst>
      <pc:sldChg chg="delSp modSp mod modAnim">
        <pc:chgData name="hamdy soltan" userId="8ec3fbb7d1d5dc09" providerId="LiveId" clId="{692CE1D3-EDA7-486A-8170-90E8A213CA5E}" dt="2024-03-18T04:02:40.600" v="55" actId="14100"/>
        <pc:sldMkLst>
          <pc:docMk/>
          <pc:sldMk cId="2064151071" sldId="410"/>
        </pc:sldMkLst>
        <pc:spChg chg="mod">
          <ac:chgData name="hamdy soltan" userId="8ec3fbb7d1d5dc09" providerId="LiveId" clId="{692CE1D3-EDA7-486A-8170-90E8A213CA5E}" dt="2024-03-18T04:02:40.600" v="55" actId="14100"/>
          <ac:spMkLst>
            <pc:docMk/>
            <pc:sldMk cId="2064151071" sldId="410"/>
            <ac:spMk id="6" creationId="{EE31FB86-3EDE-1E69-4396-2DB811B509A8}"/>
          </ac:spMkLst>
        </pc:spChg>
        <pc:spChg chg="mod">
          <ac:chgData name="hamdy soltan" userId="8ec3fbb7d1d5dc09" providerId="LiveId" clId="{692CE1D3-EDA7-486A-8170-90E8A213CA5E}" dt="2024-03-18T04:01:42.039" v="32" actId="20577"/>
          <ac:spMkLst>
            <pc:docMk/>
            <pc:sldMk cId="2064151071" sldId="410"/>
            <ac:spMk id="10" creationId="{00000000-0000-0000-0000-000000000000}"/>
          </ac:spMkLst>
        </pc:spChg>
        <pc:picChg chg="del">
          <ac:chgData name="hamdy soltan" userId="8ec3fbb7d1d5dc09" providerId="LiveId" clId="{692CE1D3-EDA7-486A-8170-90E8A213CA5E}" dt="2024-03-18T04:01:31.594" v="0" actId="478"/>
          <ac:picMkLst>
            <pc:docMk/>
            <pc:sldMk cId="2064151071" sldId="410"/>
            <ac:picMk id="4" creationId="{243A056B-8B0A-FD9D-3684-955622CE62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FFC4B-41E9-450E-B603-A71947AE0F6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C2344-6716-43DB-9B23-380F07E3BF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02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vectors -</a:t>
            </a:r>
            <a:r>
              <a:rPr lang="en-US" dirty="0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 dirty="0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 dirty="0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 dirty="0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 dirty="0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 dirty="0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 dirty="0"/>
          </a:p>
          <a:p>
            <a:r>
              <a:rPr lang="en-US" dirty="0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208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vectors -</a:t>
            </a:r>
            <a:r>
              <a:rPr lang="en-US" dirty="0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 dirty="0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 dirty="0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 dirty="0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 dirty="0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 dirty="0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 dirty="0"/>
          </a:p>
          <a:p>
            <a:r>
              <a:rPr lang="en-US" dirty="0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1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vectors -</a:t>
            </a:r>
            <a:r>
              <a:rPr lang="en-US" dirty="0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 dirty="0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 dirty="0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 dirty="0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 dirty="0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 dirty="0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 dirty="0"/>
          </a:p>
          <a:p>
            <a:r>
              <a:rPr lang="en-US" dirty="0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4076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vectors -</a:t>
            </a:r>
            <a:r>
              <a:rPr lang="en-US" dirty="0">
                <a:sym typeface="Wingdings" panose="05000000000000000000" pitchFamily="2" charset="2"/>
              </a:rPr>
              <a:t> 1024 elements each.</a:t>
            </a:r>
          </a:p>
          <a:p>
            <a:r>
              <a:rPr lang="en-US" dirty="0">
                <a:sym typeface="Wingdings" panose="05000000000000000000" pitchFamily="2" charset="2"/>
              </a:rPr>
              <a:t>The best way is to assign each element calculation to a different cores.</a:t>
            </a:r>
          </a:p>
          <a:p>
            <a:r>
              <a:rPr lang="en-US" dirty="0">
                <a:sym typeface="Wingdings" panose="05000000000000000000" pitchFamily="2" charset="2"/>
              </a:rPr>
              <a:t>Problem1: we can’t find 1024 cores in one box. For example, in one SM, we can find only 64 cores.</a:t>
            </a:r>
          </a:p>
          <a:p>
            <a:r>
              <a:rPr lang="en-US" dirty="0">
                <a:sym typeface="Wingdings" panose="05000000000000000000" pitchFamily="2" charset="2"/>
              </a:rPr>
              <a:t>Solution1: we divide the 1024 elements into some groups (blocks) in which each consists of number of elements = available cores in each SM.</a:t>
            </a:r>
          </a:p>
          <a:p>
            <a:r>
              <a:rPr lang="en-US" dirty="0">
                <a:sym typeface="Wingdings" panose="05000000000000000000" pitchFamily="2" charset="2"/>
              </a:rPr>
              <a:t>Problem2: what happens when we don’t divide our vectors into smaller units ?</a:t>
            </a:r>
          </a:p>
          <a:p>
            <a:r>
              <a:rPr lang="en-US" dirty="0">
                <a:sym typeface="Wingdings" panose="05000000000000000000" pitchFamily="2" charset="2"/>
              </a:rPr>
              <a:t>answer:2: each core of the 128 cores in the SM will execute many elements not one.</a:t>
            </a:r>
            <a:endParaRPr lang="en-US" dirty="0"/>
          </a:p>
          <a:p>
            <a:r>
              <a:rPr lang="en-US" dirty="0"/>
              <a:t>Using 1 block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Start with 1024 threads.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Using two blocks 128 threads each: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C2344-6716-43DB-9B23-380F07E3BF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5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14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26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5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9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2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00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6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7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36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92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DFFE5-5CE9-4F41-98BE-3C4A41E8B26D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ECBDC-7D1F-44F1-97EB-7B643D3741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1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4E791-165F-344E-BF0E-59CD826800BF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" y="94848"/>
            <a:ext cx="31044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Block size = 64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E31FB86-3EDE-1E69-4396-2DB811B509A8}"/>
              </a:ext>
            </a:extLst>
          </p:cNvPr>
          <p:cNvSpPr txBox="1">
            <a:spLocks/>
          </p:cNvSpPr>
          <p:nvPr/>
        </p:nvSpPr>
        <p:spPr>
          <a:xfrm>
            <a:off x="5796844" y="813150"/>
            <a:ext cx="6024589" cy="3297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sz="2400" dirty="0"/>
              <a:t>From the command line analysis: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Allocated active blocks = 16.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Total blocks = 1048576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Using </a:t>
            </a:r>
            <a:r>
              <a:rPr lang="en-US" sz="2000" dirty="0" err="1"/>
              <a:t>cuda</a:t>
            </a:r>
            <a:r>
              <a:rPr lang="en-US" sz="2000" dirty="0"/>
              <a:t> APIs, the number of SMs=38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How many waves ?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000" dirty="0"/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000" dirty="0"/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F24D98-0673-80FC-9D97-FC251D3AFFFF}"/>
              </a:ext>
            </a:extLst>
          </p:cNvPr>
          <p:cNvSpPr txBox="1">
            <a:spLocks/>
          </p:cNvSpPr>
          <p:nvPr/>
        </p:nvSpPr>
        <p:spPr>
          <a:xfrm>
            <a:off x="0" y="851041"/>
            <a:ext cx="6024589" cy="32977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Clr>
                <a:srgbClr val="00B050"/>
              </a:buClr>
            </a:pPr>
            <a:r>
              <a:rPr lang="en-US" sz="2400" dirty="0"/>
              <a:t>From the command line analysis: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Allocated active blocks = 16.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Total blocks = 524288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Using </a:t>
            </a:r>
            <a:r>
              <a:rPr lang="en-US" sz="2000" dirty="0" err="1"/>
              <a:t>cuda</a:t>
            </a:r>
            <a:r>
              <a:rPr lang="en-US" sz="2000" dirty="0"/>
              <a:t> APIs, the number of SMs=38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r>
              <a:rPr lang="en-US" sz="2000" dirty="0"/>
              <a:t>How many waves ?</a:t>
            </a:r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000" dirty="0"/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000" dirty="0"/>
          </a:p>
          <a:p>
            <a:pPr lvl="1">
              <a:lnSpc>
                <a:spcPct val="150000"/>
              </a:lnSpc>
              <a:buClr>
                <a:srgbClr val="00B050"/>
              </a:buClr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43B4E-F02C-3399-1BF1-931392100CE4}"/>
              </a:ext>
            </a:extLst>
          </p:cNvPr>
          <p:cNvSpPr txBox="1"/>
          <p:nvPr/>
        </p:nvSpPr>
        <p:spPr>
          <a:xfrm>
            <a:off x="5915379" y="55337"/>
            <a:ext cx="310444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Block size = 32</a:t>
            </a:r>
          </a:p>
        </p:txBody>
      </p:sp>
    </p:spTree>
    <p:extLst>
      <p:ext uri="{BB962C8B-B14F-4D97-AF65-F5344CB8AC3E}">
        <p14:creationId xmlns:p14="http://schemas.microsoft.com/office/powerpoint/2010/main" val="327233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0838"/>
            <a:ext cx="2743200" cy="365125"/>
          </a:xfrm>
        </p:spPr>
        <p:txBody>
          <a:bodyPr/>
          <a:lstStyle/>
          <a:p>
            <a:fld id="{7B14E791-165F-344E-BF0E-59CD826800BF}" type="slidenum">
              <a:rPr lang="en-US" smtClean="0"/>
              <a:pPr/>
              <a:t>2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9867" y="111561"/>
            <a:ext cx="32455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Block size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31856-B794-CF9A-A99D-0F5D66659418}"/>
              </a:ext>
            </a:extLst>
          </p:cNvPr>
          <p:cNvSpPr/>
          <p:nvPr/>
        </p:nvSpPr>
        <p:spPr>
          <a:xfrm>
            <a:off x="149290" y="5342473"/>
            <a:ext cx="10716266" cy="14586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 forget to tell you that you need to thing why if we have block size = 96 the execution time is similar to block size of 64 although it has more warps to schedule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D47FCBD-F1C4-0501-278D-BEF36C0880CC}"/>
              </a:ext>
            </a:extLst>
          </p:cNvPr>
          <p:cNvGrpSpPr/>
          <p:nvPr/>
        </p:nvGrpSpPr>
        <p:grpSpPr>
          <a:xfrm>
            <a:off x="0" y="3145183"/>
            <a:ext cx="12120455" cy="1874598"/>
            <a:chOff x="0" y="3145183"/>
            <a:chExt cx="12120455" cy="18745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F3DA02-8628-3388-E9BB-1D3781703F37}"/>
                </a:ext>
              </a:extLst>
            </p:cNvPr>
            <p:cNvSpPr/>
            <p:nvPr/>
          </p:nvSpPr>
          <p:spPr>
            <a:xfrm>
              <a:off x="149290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0DE7D-09C8-DDB0-E7EA-622A148E804F}"/>
                </a:ext>
              </a:extLst>
            </p:cNvPr>
            <p:cNvSpPr/>
            <p:nvPr/>
          </p:nvSpPr>
          <p:spPr>
            <a:xfrm>
              <a:off x="838200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3C4CC2-A892-4668-5B0A-DFF20951B7C9}"/>
                </a:ext>
              </a:extLst>
            </p:cNvPr>
            <p:cNvSpPr/>
            <p:nvPr/>
          </p:nvSpPr>
          <p:spPr>
            <a:xfrm>
              <a:off x="1482127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12738-63DC-93FD-68A1-E0481775EAF7}"/>
                </a:ext>
              </a:extLst>
            </p:cNvPr>
            <p:cNvSpPr/>
            <p:nvPr/>
          </p:nvSpPr>
          <p:spPr>
            <a:xfrm>
              <a:off x="4094758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1C0903-C2F5-2B25-A798-56D95C9F5796}"/>
                </a:ext>
              </a:extLst>
            </p:cNvPr>
            <p:cNvSpPr txBox="1"/>
            <p:nvPr/>
          </p:nvSpPr>
          <p:spPr>
            <a:xfrm>
              <a:off x="0" y="3145185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7BD58A-8199-B926-2CD2-7D6FD1BEB1C6}"/>
                </a:ext>
              </a:extLst>
            </p:cNvPr>
            <p:cNvSpPr/>
            <p:nvPr/>
          </p:nvSpPr>
          <p:spPr>
            <a:xfrm>
              <a:off x="7500590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17050A-44D0-C5F8-0A53-39962D2128E4}"/>
                </a:ext>
              </a:extLst>
            </p:cNvPr>
            <p:cNvSpPr/>
            <p:nvPr/>
          </p:nvSpPr>
          <p:spPr>
            <a:xfrm>
              <a:off x="8189500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F126A-28B8-C30F-E14D-17E25D711CE6}"/>
                </a:ext>
              </a:extLst>
            </p:cNvPr>
            <p:cNvSpPr/>
            <p:nvPr/>
          </p:nvSpPr>
          <p:spPr>
            <a:xfrm>
              <a:off x="8833427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767678-825F-BD66-47F8-AC5C63C78274}"/>
                </a:ext>
              </a:extLst>
            </p:cNvPr>
            <p:cNvSpPr/>
            <p:nvPr/>
          </p:nvSpPr>
          <p:spPr>
            <a:xfrm>
              <a:off x="11446058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46EBCD-F29D-2658-6956-7D2C25E73407}"/>
                </a:ext>
              </a:extLst>
            </p:cNvPr>
            <p:cNvSpPr txBox="1"/>
            <p:nvPr/>
          </p:nvSpPr>
          <p:spPr>
            <a:xfrm>
              <a:off x="717852" y="3145184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E690B6-2A1A-FCD9-7FD6-0B606ADCCE38}"/>
                </a:ext>
              </a:extLst>
            </p:cNvPr>
            <p:cNvSpPr txBox="1"/>
            <p:nvPr/>
          </p:nvSpPr>
          <p:spPr>
            <a:xfrm>
              <a:off x="3902919" y="3145183"/>
              <a:ext cx="8967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15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4F18CD-EDF1-6209-2227-376842F3C1D2}"/>
                </a:ext>
              </a:extLst>
            </p:cNvPr>
            <p:cNvGrpSpPr/>
            <p:nvPr/>
          </p:nvGrpSpPr>
          <p:grpSpPr>
            <a:xfrm>
              <a:off x="7320790" y="3731822"/>
              <a:ext cx="4799665" cy="307779"/>
              <a:chOff x="7298211" y="994676"/>
              <a:chExt cx="4799665" cy="30777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335FC7-081A-82F9-93BA-FA460C140BE2}"/>
                  </a:ext>
                </a:extLst>
              </p:cNvPr>
              <p:cNvSpPr txBox="1"/>
              <p:nvPr/>
            </p:nvSpPr>
            <p:spPr>
              <a:xfrm>
                <a:off x="7298211" y="994678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DE231F-AEBD-F135-D781-56458336A1BF}"/>
                  </a:ext>
                </a:extLst>
              </p:cNvPr>
              <p:cNvSpPr txBox="1"/>
              <p:nvPr/>
            </p:nvSpPr>
            <p:spPr>
              <a:xfrm>
                <a:off x="8016063" y="994677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BE1268-34B3-6DF7-9029-5354A31EAC9D}"/>
                  </a:ext>
                </a:extLst>
              </p:cNvPr>
              <p:cNvSpPr txBox="1"/>
              <p:nvPr/>
            </p:nvSpPr>
            <p:spPr>
              <a:xfrm>
                <a:off x="11201130" y="994676"/>
                <a:ext cx="8967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15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F6EC6C-72BB-7902-C064-E7F87CD1FE32}"/>
                </a:ext>
              </a:extLst>
            </p:cNvPr>
            <p:cNvGrpSpPr/>
            <p:nvPr/>
          </p:nvGrpSpPr>
          <p:grpSpPr>
            <a:xfrm>
              <a:off x="7500590" y="4171726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A5C639-884F-EA50-4F16-B402C2074170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36FF255-C0D8-F80B-59D4-93BB42BF8D70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DB6A37-3B3C-76A9-025F-E27C601F20D7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0DC0AD-8A18-D662-AAC0-67B61FA6F0C9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4768F4-5B85-494E-4098-4AFE7485EA5F}"/>
                </a:ext>
              </a:extLst>
            </p:cNvPr>
            <p:cNvGrpSpPr/>
            <p:nvPr/>
          </p:nvGrpSpPr>
          <p:grpSpPr>
            <a:xfrm>
              <a:off x="7500590" y="4308019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36573B-6892-672F-3F7C-F0D066CC1BEF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9501F5-F838-F285-CA79-99ED6CFBC94A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D851ED-42A5-3C2D-29AE-6A5E1FE4EA0E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D8CEF7-97DD-3537-E178-68812E9110D2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7C0520-D50C-4633-0253-73A27098A9FD}"/>
                </a:ext>
              </a:extLst>
            </p:cNvPr>
            <p:cNvGrpSpPr/>
            <p:nvPr/>
          </p:nvGrpSpPr>
          <p:grpSpPr>
            <a:xfrm>
              <a:off x="149290" y="3521826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B7DB06-E9F5-5CD7-010F-136097B4E080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F18008-F4B1-BC1A-5470-ED5C31270847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AE3FBDA-B3D3-3280-A735-B667B00008A5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3F608B-0F2F-1E58-6041-B414635CF189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EE1C66-70FF-A771-4200-CA2BB4AAE888}"/>
                </a:ext>
              </a:extLst>
            </p:cNvPr>
            <p:cNvGrpSpPr/>
            <p:nvPr/>
          </p:nvGrpSpPr>
          <p:grpSpPr>
            <a:xfrm>
              <a:off x="149290" y="3658119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06DD67F-1A0D-5BD9-3F8D-520E3928972B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9E96DD-1F1E-FD13-269E-80AC1F62BF26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BEEEC7-9ED5-EC87-AA9A-B53CE41DC1BA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ACFF8F-DCAF-6CFA-7126-7C3B3615A498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6E444E9-377E-C0DA-6E55-666A933EA779}"/>
                </a:ext>
              </a:extLst>
            </p:cNvPr>
            <p:cNvGrpSpPr/>
            <p:nvPr/>
          </p:nvGrpSpPr>
          <p:grpSpPr>
            <a:xfrm>
              <a:off x="149290" y="4313656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FF7C07-817F-7479-393A-2E954F9E6C10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472BF3-90D0-960C-FD4F-37575B41A098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501505-E878-BB2E-F315-BCF0A9922C0A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C41519-2E1F-09A2-97F2-82021523C315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C4F92C3-DD0A-5AE0-A36B-CF968EBA0F08}"/>
                </a:ext>
              </a:extLst>
            </p:cNvPr>
            <p:cNvGrpSpPr/>
            <p:nvPr/>
          </p:nvGrpSpPr>
          <p:grpSpPr>
            <a:xfrm>
              <a:off x="149290" y="4449949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9FC32E-8FAA-D9DD-90E2-1CF4498D065C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6D85FE6-C9B9-B3B5-6570-A7445B4E97FD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4830FD2-4870-AFE3-31AF-9540215E5310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FAC54F-F27C-6151-5659-9D70118982E9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84EEC49-17FB-5379-D345-9A627224C652}"/>
              </a:ext>
            </a:extLst>
          </p:cNvPr>
          <p:cNvGrpSpPr/>
          <p:nvPr/>
        </p:nvGrpSpPr>
        <p:grpSpPr>
          <a:xfrm>
            <a:off x="0" y="867777"/>
            <a:ext cx="12094591" cy="1874598"/>
            <a:chOff x="0" y="867777"/>
            <a:chExt cx="12094591" cy="18745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CD9695-BE2F-8950-5418-6BD5B76F4605}"/>
                </a:ext>
              </a:extLst>
            </p:cNvPr>
            <p:cNvSpPr/>
            <p:nvPr/>
          </p:nvSpPr>
          <p:spPr>
            <a:xfrm>
              <a:off x="149290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B97AB4-A455-6144-88C9-EB1394D7CFA7}"/>
                </a:ext>
              </a:extLst>
            </p:cNvPr>
            <p:cNvSpPr/>
            <p:nvPr/>
          </p:nvSpPr>
          <p:spPr>
            <a:xfrm>
              <a:off x="838200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D51B73-0267-550E-260A-31F73598618E}"/>
                </a:ext>
              </a:extLst>
            </p:cNvPr>
            <p:cNvSpPr/>
            <p:nvPr/>
          </p:nvSpPr>
          <p:spPr>
            <a:xfrm>
              <a:off x="1482127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748B2-A647-4106-4D94-16FF27462EB3}"/>
                </a:ext>
              </a:extLst>
            </p:cNvPr>
            <p:cNvSpPr/>
            <p:nvPr/>
          </p:nvSpPr>
          <p:spPr>
            <a:xfrm>
              <a:off x="4094758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AAE13A-2BC6-5A91-F305-16ADC1233104}"/>
                </a:ext>
              </a:extLst>
            </p:cNvPr>
            <p:cNvSpPr txBox="1"/>
            <p:nvPr/>
          </p:nvSpPr>
          <p:spPr>
            <a:xfrm>
              <a:off x="0" y="867779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84AFBA-2685-4DD8-87BB-C1B8326C59A0}"/>
                </a:ext>
              </a:extLst>
            </p:cNvPr>
            <p:cNvSpPr txBox="1"/>
            <p:nvPr/>
          </p:nvSpPr>
          <p:spPr>
            <a:xfrm>
              <a:off x="717852" y="867778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7517AA-9AA7-9F7F-61C1-05D0B0CD854D}"/>
                </a:ext>
              </a:extLst>
            </p:cNvPr>
            <p:cNvSpPr txBox="1"/>
            <p:nvPr/>
          </p:nvSpPr>
          <p:spPr>
            <a:xfrm>
              <a:off x="3902919" y="867777"/>
              <a:ext cx="8967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15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53B70EB-4586-6374-FB0F-ED39A21588A1}"/>
                </a:ext>
              </a:extLst>
            </p:cNvPr>
            <p:cNvGrpSpPr/>
            <p:nvPr/>
          </p:nvGrpSpPr>
          <p:grpSpPr>
            <a:xfrm>
              <a:off x="149290" y="1244420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4105BCF-225C-8287-B6B6-42BA33CD7EB8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3C620E-8D07-A6E3-576F-719ED933D8C9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8137C31-9752-75DC-3638-2AE09F1F5814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213E6B-464C-BFD9-02E9-4FF954B556C2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C274B7-6098-B043-1B9B-4DF451AEB4A7}"/>
                </a:ext>
              </a:extLst>
            </p:cNvPr>
            <p:cNvGrpSpPr/>
            <p:nvPr/>
          </p:nvGrpSpPr>
          <p:grpSpPr>
            <a:xfrm>
              <a:off x="149290" y="1380713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20DC4F-D414-D715-38E9-4CAC5C63BD22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504F939-594A-A2D4-F1A3-FC0FDC0459A4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AA53471-6A0F-8498-7020-703C3215D9B8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1C1578B-0DCB-C6CB-C1B6-B293FFD295E7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BE5BCAC-93A5-8234-F0A3-1DE8A8D69D20}"/>
                </a:ext>
              </a:extLst>
            </p:cNvPr>
            <p:cNvGrpSpPr/>
            <p:nvPr/>
          </p:nvGrpSpPr>
          <p:grpSpPr>
            <a:xfrm>
              <a:off x="149290" y="2036250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C189FB5-2723-1128-FFD8-DE68FB86C65D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5EE482-FDE3-E8ED-D58E-D7018FA16A86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037D864-68F1-E6F9-989E-2F2A15B5E372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AC7CA4E-92B0-742B-3005-EF53B5FCC83B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52A5BD8-D834-F98F-ADC0-C7BBF4A9A9BF}"/>
                </a:ext>
              </a:extLst>
            </p:cNvPr>
            <p:cNvGrpSpPr/>
            <p:nvPr/>
          </p:nvGrpSpPr>
          <p:grpSpPr>
            <a:xfrm>
              <a:off x="149290" y="2172543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B27CD49-DD2A-C7B9-E66C-F19D3E7AFA7E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C05BA75-1B6F-D12D-2E16-9791EB176744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6B708B7-9BC9-4998-E93B-0696233EB7C8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AF7E5EF-BB5D-8BD6-FA07-D1F88AB4C772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37A9DC-67EA-04DA-C81F-9930A632F3B7}"/>
                </a:ext>
              </a:extLst>
            </p:cNvPr>
            <p:cNvSpPr/>
            <p:nvPr/>
          </p:nvSpPr>
          <p:spPr>
            <a:xfrm>
              <a:off x="7474726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82924D-E647-9DF9-DB77-50A24EF805D5}"/>
                </a:ext>
              </a:extLst>
            </p:cNvPr>
            <p:cNvSpPr/>
            <p:nvPr/>
          </p:nvSpPr>
          <p:spPr>
            <a:xfrm>
              <a:off x="8163636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9470CD-B43E-4260-0021-2B1FED1A2B09}"/>
                </a:ext>
              </a:extLst>
            </p:cNvPr>
            <p:cNvSpPr/>
            <p:nvPr/>
          </p:nvSpPr>
          <p:spPr>
            <a:xfrm>
              <a:off x="8807563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20AF7D8-327D-7D39-6AF2-3F34F1F50E84}"/>
                </a:ext>
              </a:extLst>
            </p:cNvPr>
            <p:cNvSpPr/>
            <p:nvPr/>
          </p:nvSpPr>
          <p:spPr>
            <a:xfrm>
              <a:off x="11420194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535D868-4A16-C7F2-7892-A60B690D14EE}"/>
                </a:ext>
              </a:extLst>
            </p:cNvPr>
            <p:cNvGrpSpPr/>
            <p:nvPr/>
          </p:nvGrpSpPr>
          <p:grpSpPr>
            <a:xfrm>
              <a:off x="7294926" y="1490819"/>
              <a:ext cx="4799665" cy="307779"/>
              <a:chOff x="7298211" y="994676"/>
              <a:chExt cx="4799665" cy="30777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CB57F6A-F667-EFC9-1C8C-4B297FAB26CD}"/>
                  </a:ext>
                </a:extLst>
              </p:cNvPr>
              <p:cNvSpPr txBox="1"/>
              <p:nvPr/>
            </p:nvSpPr>
            <p:spPr>
              <a:xfrm>
                <a:off x="7298211" y="994678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37D602E-5218-4BAB-9841-BAF70E22F8CF}"/>
                  </a:ext>
                </a:extLst>
              </p:cNvPr>
              <p:cNvSpPr txBox="1"/>
              <p:nvPr/>
            </p:nvSpPr>
            <p:spPr>
              <a:xfrm>
                <a:off x="8016063" y="994677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E3A03EE-F82D-E9F2-7125-CB71B99A7191}"/>
                  </a:ext>
                </a:extLst>
              </p:cNvPr>
              <p:cNvSpPr txBox="1"/>
              <p:nvPr/>
            </p:nvSpPr>
            <p:spPr>
              <a:xfrm>
                <a:off x="11201130" y="994676"/>
                <a:ext cx="8967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15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7E26A0-704F-E09D-DC83-91C8260852F7}"/>
                </a:ext>
              </a:extLst>
            </p:cNvPr>
            <p:cNvGrpSpPr/>
            <p:nvPr/>
          </p:nvGrpSpPr>
          <p:grpSpPr>
            <a:xfrm>
              <a:off x="7474726" y="1930723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1CCC1EB-78FE-FC07-42B1-E44CA782F3BC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0E298FC-EAAD-2A1A-ED0B-7D05B29A9ABF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341E37C-416F-3E6E-49B8-1489E93E9DDE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B5CCC4-D7F1-7A2A-A7A3-E4357FACE075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51134DC-2202-6765-CDD5-C068E17BB375}"/>
                </a:ext>
              </a:extLst>
            </p:cNvPr>
            <p:cNvGrpSpPr/>
            <p:nvPr/>
          </p:nvGrpSpPr>
          <p:grpSpPr>
            <a:xfrm>
              <a:off x="7474726" y="2067016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388F18-CA65-3258-DFDC-EB542FA6FFED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A9FB416-2608-7F4A-5BC8-E2A077C30B6A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A981115-620F-3758-BF9A-C756AEB52DF6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FCAAEDD-66DF-22F3-C031-3D835E022303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F183932-1D9E-ED7D-F800-E9297A58F97A}"/>
              </a:ext>
            </a:extLst>
          </p:cNvPr>
          <p:cNvSpPr txBox="1"/>
          <p:nvPr/>
        </p:nvSpPr>
        <p:spPr>
          <a:xfrm>
            <a:off x="1" y="106914"/>
            <a:ext cx="32455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Block size = 64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8CED3B3-4EE0-A9AA-A639-12A2663D6A80}"/>
              </a:ext>
            </a:extLst>
          </p:cNvPr>
          <p:cNvSpPr txBox="1"/>
          <p:nvPr/>
        </p:nvSpPr>
        <p:spPr>
          <a:xfrm>
            <a:off x="4760862" y="4035406"/>
            <a:ext cx="896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64 threads</a:t>
            </a: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E4F4D7ED-CC0E-B301-B553-A422A51C1168}"/>
              </a:ext>
            </a:extLst>
          </p:cNvPr>
          <p:cNvSpPr/>
          <p:nvPr/>
        </p:nvSpPr>
        <p:spPr>
          <a:xfrm>
            <a:off x="4607827" y="3452960"/>
            <a:ext cx="263384" cy="1529944"/>
          </a:xfrm>
          <a:prstGeom prst="rightBrac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70D96F60-50CE-AED1-EF4F-01B5D8C9E054}"/>
              </a:ext>
            </a:extLst>
          </p:cNvPr>
          <p:cNvSpPr/>
          <p:nvPr/>
        </p:nvSpPr>
        <p:spPr>
          <a:xfrm rot="10800000">
            <a:off x="7136483" y="4248040"/>
            <a:ext cx="233249" cy="742820"/>
          </a:xfrm>
          <a:prstGeom prst="rightBrace">
            <a:avLst>
              <a:gd name="adj1" fmla="val 8333"/>
              <a:gd name="adj2" fmla="val 50369"/>
            </a:avLst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449855-1AA4-711A-9A19-DA1EC802D726}"/>
              </a:ext>
            </a:extLst>
          </p:cNvPr>
          <p:cNvSpPr txBox="1"/>
          <p:nvPr/>
        </p:nvSpPr>
        <p:spPr>
          <a:xfrm>
            <a:off x="6355776" y="4384308"/>
            <a:ext cx="896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 threads</a:t>
            </a:r>
          </a:p>
        </p:txBody>
      </p:sp>
    </p:spTree>
    <p:extLst>
      <p:ext uri="{BB962C8B-B14F-4D97-AF65-F5344CB8AC3E}">
        <p14:creationId xmlns:p14="http://schemas.microsoft.com/office/powerpoint/2010/main" val="3580680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0838"/>
            <a:ext cx="2743200" cy="365125"/>
          </a:xfrm>
        </p:spPr>
        <p:txBody>
          <a:bodyPr/>
          <a:lstStyle/>
          <a:p>
            <a:fld id="{7B14E791-165F-344E-BF0E-59CD826800BF}" type="slidenum">
              <a:rPr lang="en-US" smtClean="0"/>
              <a:pPr/>
              <a:t>3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99867" y="111561"/>
            <a:ext cx="32455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Block size = 32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31856-B794-CF9A-A99D-0F5D66659418}"/>
              </a:ext>
            </a:extLst>
          </p:cNvPr>
          <p:cNvSpPr/>
          <p:nvPr/>
        </p:nvSpPr>
        <p:spPr>
          <a:xfrm>
            <a:off x="149290" y="5064408"/>
            <a:ext cx="4458537" cy="1736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7B444-A467-E48F-03FC-47481C4265CD}"/>
              </a:ext>
            </a:extLst>
          </p:cNvPr>
          <p:cNvSpPr/>
          <p:nvPr/>
        </p:nvSpPr>
        <p:spPr>
          <a:xfrm>
            <a:off x="7494945" y="5064408"/>
            <a:ext cx="4547765" cy="1769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SM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D47FCBD-F1C4-0501-278D-BEF36C0880CC}"/>
              </a:ext>
            </a:extLst>
          </p:cNvPr>
          <p:cNvGrpSpPr/>
          <p:nvPr/>
        </p:nvGrpSpPr>
        <p:grpSpPr>
          <a:xfrm>
            <a:off x="0" y="3145183"/>
            <a:ext cx="12120455" cy="1874598"/>
            <a:chOff x="0" y="3145183"/>
            <a:chExt cx="12120455" cy="187459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F3DA02-8628-3388-E9BB-1D3781703F37}"/>
                </a:ext>
              </a:extLst>
            </p:cNvPr>
            <p:cNvSpPr/>
            <p:nvPr/>
          </p:nvSpPr>
          <p:spPr>
            <a:xfrm>
              <a:off x="149290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10DE7D-09C8-DDB0-E7EA-622A148E804F}"/>
                </a:ext>
              </a:extLst>
            </p:cNvPr>
            <p:cNvSpPr/>
            <p:nvPr/>
          </p:nvSpPr>
          <p:spPr>
            <a:xfrm>
              <a:off x="838200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D3C4CC2-A892-4668-5B0A-DFF20951B7C9}"/>
                </a:ext>
              </a:extLst>
            </p:cNvPr>
            <p:cNvSpPr/>
            <p:nvPr/>
          </p:nvSpPr>
          <p:spPr>
            <a:xfrm>
              <a:off x="1482127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A212738-63DC-93FD-68A1-E0481775EAF7}"/>
                </a:ext>
              </a:extLst>
            </p:cNvPr>
            <p:cNvSpPr/>
            <p:nvPr/>
          </p:nvSpPr>
          <p:spPr>
            <a:xfrm>
              <a:off x="4094758" y="3452960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11C0903-C2F5-2B25-A798-56D95C9F5796}"/>
                </a:ext>
              </a:extLst>
            </p:cNvPr>
            <p:cNvSpPr txBox="1"/>
            <p:nvPr/>
          </p:nvSpPr>
          <p:spPr>
            <a:xfrm>
              <a:off x="0" y="3145185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0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C7BD58A-8199-B926-2CD2-7D6FD1BEB1C6}"/>
                </a:ext>
              </a:extLst>
            </p:cNvPr>
            <p:cNvSpPr/>
            <p:nvPr/>
          </p:nvSpPr>
          <p:spPr>
            <a:xfrm>
              <a:off x="7500590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17050A-44D0-C5F8-0A53-39962D2128E4}"/>
                </a:ext>
              </a:extLst>
            </p:cNvPr>
            <p:cNvSpPr/>
            <p:nvPr/>
          </p:nvSpPr>
          <p:spPr>
            <a:xfrm>
              <a:off x="8189500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C9F126A-28B8-C30F-E14D-17E25D711CE6}"/>
                </a:ext>
              </a:extLst>
            </p:cNvPr>
            <p:cNvSpPr/>
            <p:nvPr/>
          </p:nvSpPr>
          <p:spPr>
            <a:xfrm>
              <a:off x="8833427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8767678-825F-BD66-47F8-AC5C63C78274}"/>
                </a:ext>
              </a:extLst>
            </p:cNvPr>
            <p:cNvSpPr/>
            <p:nvPr/>
          </p:nvSpPr>
          <p:spPr>
            <a:xfrm>
              <a:off x="11446058" y="4134348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46EBCD-F29D-2658-6956-7D2C25E73407}"/>
                </a:ext>
              </a:extLst>
            </p:cNvPr>
            <p:cNvSpPr txBox="1"/>
            <p:nvPr/>
          </p:nvSpPr>
          <p:spPr>
            <a:xfrm>
              <a:off x="717852" y="3145184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4E690B6-2A1A-FCD9-7FD6-0B606ADCCE38}"/>
                </a:ext>
              </a:extLst>
            </p:cNvPr>
            <p:cNvSpPr txBox="1"/>
            <p:nvPr/>
          </p:nvSpPr>
          <p:spPr>
            <a:xfrm>
              <a:off x="3902919" y="3145183"/>
              <a:ext cx="8967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15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14F18CD-EDF1-6209-2227-376842F3C1D2}"/>
                </a:ext>
              </a:extLst>
            </p:cNvPr>
            <p:cNvGrpSpPr/>
            <p:nvPr/>
          </p:nvGrpSpPr>
          <p:grpSpPr>
            <a:xfrm>
              <a:off x="7320790" y="3731822"/>
              <a:ext cx="4799665" cy="307779"/>
              <a:chOff x="7298211" y="994676"/>
              <a:chExt cx="4799665" cy="307779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F335FC7-081A-82F9-93BA-FA460C140BE2}"/>
                  </a:ext>
                </a:extLst>
              </p:cNvPr>
              <p:cNvSpPr txBox="1"/>
              <p:nvPr/>
            </p:nvSpPr>
            <p:spPr>
              <a:xfrm>
                <a:off x="7298211" y="994678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0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3DE231F-AEBD-F135-D781-56458336A1BF}"/>
                  </a:ext>
                </a:extLst>
              </p:cNvPr>
              <p:cNvSpPr txBox="1"/>
              <p:nvPr/>
            </p:nvSpPr>
            <p:spPr>
              <a:xfrm>
                <a:off x="8016063" y="994677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1BE1268-34B3-6DF7-9029-5354A31EAC9D}"/>
                  </a:ext>
                </a:extLst>
              </p:cNvPr>
              <p:cNvSpPr txBox="1"/>
              <p:nvPr/>
            </p:nvSpPr>
            <p:spPr>
              <a:xfrm>
                <a:off x="11201130" y="994676"/>
                <a:ext cx="8967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15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9F6EC6C-72BB-7902-C064-E7F87CD1FE32}"/>
                </a:ext>
              </a:extLst>
            </p:cNvPr>
            <p:cNvGrpSpPr/>
            <p:nvPr/>
          </p:nvGrpSpPr>
          <p:grpSpPr>
            <a:xfrm>
              <a:off x="7500590" y="4171726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0A5C639-884F-EA50-4F16-B402C2074170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636FF255-C0D8-F80B-59D4-93BB42BF8D70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0DB6A37-3B3C-76A9-025F-E27C601F20D7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70DC0AD-8A18-D662-AAC0-67B61FA6F0C9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54768F4-5B85-494E-4098-4AFE7485EA5F}"/>
                </a:ext>
              </a:extLst>
            </p:cNvPr>
            <p:cNvGrpSpPr/>
            <p:nvPr/>
          </p:nvGrpSpPr>
          <p:grpSpPr>
            <a:xfrm>
              <a:off x="7500590" y="4308019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036573B-6892-672F-3F7C-F0D066CC1BEF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C59501F5-F838-F285-CA79-99ED6CFBC94A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CD851ED-42A5-3C2D-29AE-6A5E1FE4EA0E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7D8CEF7-97DD-3537-E178-68812E9110D2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7C0520-D50C-4633-0253-73A27098A9FD}"/>
                </a:ext>
              </a:extLst>
            </p:cNvPr>
            <p:cNvGrpSpPr/>
            <p:nvPr/>
          </p:nvGrpSpPr>
          <p:grpSpPr>
            <a:xfrm>
              <a:off x="149290" y="3521826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B7DB06-E9F5-5CD7-010F-136097B4E080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F18008-F4B1-BC1A-5470-ED5C31270847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AE3FBDA-B3D3-3280-A735-B667B00008A5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103F608B-0F2F-1E58-6041-B414635CF189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AEE1C66-70FF-A771-4200-CA2BB4AAE888}"/>
                </a:ext>
              </a:extLst>
            </p:cNvPr>
            <p:cNvGrpSpPr/>
            <p:nvPr/>
          </p:nvGrpSpPr>
          <p:grpSpPr>
            <a:xfrm>
              <a:off x="149290" y="3658119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06DD67F-1A0D-5BD9-3F8D-520E3928972B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A9E96DD-1F1E-FD13-269E-80AC1F62BF26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3BEEEC7-9ED5-EC87-AA9A-B53CE41DC1BA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2ACFF8F-DCAF-6CFA-7126-7C3B3615A498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6E444E9-377E-C0DA-6E55-666A933EA779}"/>
                </a:ext>
              </a:extLst>
            </p:cNvPr>
            <p:cNvGrpSpPr/>
            <p:nvPr/>
          </p:nvGrpSpPr>
          <p:grpSpPr>
            <a:xfrm>
              <a:off x="149290" y="4313656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9FFF7C07-817F-7479-393A-2E954F9E6C10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B472BF3-90D0-960C-FD4F-37575B41A098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501505-E878-BB2E-F315-BCF0A9922C0A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FC41519-2E1F-09A2-97F2-82021523C315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BC4F92C3-DD0A-5AE0-A36B-CF968EBA0F08}"/>
                </a:ext>
              </a:extLst>
            </p:cNvPr>
            <p:cNvGrpSpPr/>
            <p:nvPr/>
          </p:nvGrpSpPr>
          <p:grpSpPr>
            <a:xfrm>
              <a:off x="149290" y="4449949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29FC32E-8FAA-D9DD-90E2-1CF4498D065C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6D85FE6-C9B9-B3B5-6570-A7445B4E97FD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94830FD2-4870-AFE3-31AF-9540215E5310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FFAC54F-F27C-6151-5659-9D70118982E9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884EEC49-17FB-5379-D345-9A627224C652}"/>
              </a:ext>
            </a:extLst>
          </p:cNvPr>
          <p:cNvGrpSpPr/>
          <p:nvPr/>
        </p:nvGrpSpPr>
        <p:grpSpPr>
          <a:xfrm>
            <a:off x="0" y="867777"/>
            <a:ext cx="12094591" cy="1874598"/>
            <a:chOff x="0" y="867777"/>
            <a:chExt cx="12094591" cy="187459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14CD9695-BE2F-8950-5418-6BD5B76F4605}"/>
                </a:ext>
              </a:extLst>
            </p:cNvPr>
            <p:cNvSpPr/>
            <p:nvPr/>
          </p:nvSpPr>
          <p:spPr>
            <a:xfrm>
              <a:off x="149290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CB97AB4-A455-6144-88C9-EB1394D7CFA7}"/>
                </a:ext>
              </a:extLst>
            </p:cNvPr>
            <p:cNvSpPr/>
            <p:nvPr/>
          </p:nvSpPr>
          <p:spPr>
            <a:xfrm>
              <a:off x="838200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4D51B73-0267-550E-260A-31F73598618E}"/>
                </a:ext>
              </a:extLst>
            </p:cNvPr>
            <p:cNvSpPr/>
            <p:nvPr/>
          </p:nvSpPr>
          <p:spPr>
            <a:xfrm>
              <a:off x="1482127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C6748B2-A647-4106-4D94-16FF27462EB3}"/>
                </a:ext>
              </a:extLst>
            </p:cNvPr>
            <p:cNvSpPr/>
            <p:nvPr/>
          </p:nvSpPr>
          <p:spPr>
            <a:xfrm>
              <a:off x="4094758" y="1175554"/>
              <a:ext cx="513069" cy="1566821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AAE13A-2BC6-5A91-F305-16ADC1233104}"/>
                </a:ext>
              </a:extLst>
            </p:cNvPr>
            <p:cNvSpPr txBox="1"/>
            <p:nvPr/>
          </p:nvSpPr>
          <p:spPr>
            <a:xfrm>
              <a:off x="0" y="867779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884AFBA-2685-4DD8-87BB-C1B8326C59A0}"/>
                </a:ext>
              </a:extLst>
            </p:cNvPr>
            <p:cNvSpPr txBox="1"/>
            <p:nvPr/>
          </p:nvSpPr>
          <p:spPr>
            <a:xfrm>
              <a:off x="717852" y="867778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67517AA-9AA7-9F7F-61C1-05D0B0CD854D}"/>
                </a:ext>
              </a:extLst>
            </p:cNvPr>
            <p:cNvSpPr txBox="1"/>
            <p:nvPr/>
          </p:nvSpPr>
          <p:spPr>
            <a:xfrm>
              <a:off x="3902919" y="867777"/>
              <a:ext cx="8967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15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E53B70EB-4586-6374-FB0F-ED39A21588A1}"/>
                </a:ext>
              </a:extLst>
            </p:cNvPr>
            <p:cNvGrpSpPr/>
            <p:nvPr/>
          </p:nvGrpSpPr>
          <p:grpSpPr>
            <a:xfrm>
              <a:off x="149290" y="1244420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34105BCF-225C-8287-B6B6-42BA33CD7EB8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13C620E-8D07-A6E3-576F-719ED933D8C9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8137C31-9752-75DC-3638-2AE09F1F5814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0213E6B-464C-BFD9-02E9-4FF954B556C2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0C274B7-6098-B043-1B9B-4DF451AEB4A7}"/>
                </a:ext>
              </a:extLst>
            </p:cNvPr>
            <p:cNvGrpSpPr/>
            <p:nvPr/>
          </p:nvGrpSpPr>
          <p:grpSpPr>
            <a:xfrm>
              <a:off x="149290" y="1380713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820DC4F-D414-D715-38E9-4CAC5C63BD22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7504F939-594A-A2D4-F1A3-FC0FDC0459A4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AA53471-6A0F-8498-7020-703C3215D9B8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1C1578B-0DCB-C6CB-C1B6-B293FFD295E7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BE5BCAC-93A5-8234-F0A3-1DE8A8D69D20}"/>
                </a:ext>
              </a:extLst>
            </p:cNvPr>
            <p:cNvGrpSpPr/>
            <p:nvPr/>
          </p:nvGrpSpPr>
          <p:grpSpPr>
            <a:xfrm>
              <a:off x="149290" y="2036250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8C189FB5-2723-1128-FFD8-DE68FB86C65D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45EE482-FDE3-E8ED-D58E-D7018FA16A86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2037D864-68F1-E6F9-989E-2F2A15B5E372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EAC7CA4E-92B0-742B-3005-EF53B5FCC83B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52A5BD8-D834-F98F-ADC0-C7BBF4A9A9BF}"/>
                </a:ext>
              </a:extLst>
            </p:cNvPr>
            <p:cNvGrpSpPr/>
            <p:nvPr/>
          </p:nvGrpSpPr>
          <p:grpSpPr>
            <a:xfrm>
              <a:off x="149290" y="2172543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CB27CD49-DD2A-C7B9-E66C-F19D3E7AFA7E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C05BA75-1B6F-D12D-2E16-9791EB176744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B6B708B7-9BC9-4998-E93B-0696233EB7C8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AF7E5EF-BB5D-8BD6-FA07-D1F88AB4C772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7637A9DC-67EA-04DA-C81F-9930A632F3B7}"/>
                </a:ext>
              </a:extLst>
            </p:cNvPr>
            <p:cNvSpPr/>
            <p:nvPr/>
          </p:nvSpPr>
          <p:spPr>
            <a:xfrm>
              <a:off x="7474726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8182924D-E647-9DF9-DB77-50A24EF805D5}"/>
                </a:ext>
              </a:extLst>
            </p:cNvPr>
            <p:cNvSpPr/>
            <p:nvPr/>
          </p:nvSpPr>
          <p:spPr>
            <a:xfrm>
              <a:off x="8163636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CF9470CD-B43E-4260-0021-2B1FED1A2B09}"/>
                </a:ext>
              </a:extLst>
            </p:cNvPr>
            <p:cNvSpPr/>
            <p:nvPr/>
          </p:nvSpPr>
          <p:spPr>
            <a:xfrm>
              <a:off x="8807563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920AF7D8-327D-7D39-6AF2-3F34F1F50E84}"/>
                </a:ext>
              </a:extLst>
            </p:cNvPr>
            <p:cNvSpPr/>
            <p:nvPr/>
          </p:nvSpPr>
          <p:spPr>
            <a:xfrm>
              <a:off x="11420194" y="1893345"/>
              <a:ext cx="513069" cy="84855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3535D868-4A16-C7F2-7892-A60B690D14EE}"/>
                </a:ext>
              </a:extLst>
            </p:cNvPr>
            <p:cNvGrpSpPr/>
            <p:nvPr/>
          </p:nvGrpSpPr>
          <p:grpSpPr>
            <a:xfrm>
              <a:off x="7294926" y="1490819"/>
              <a:ext cx="4799665" cy="307779"/>
              <a:chOff x="7298211" y="994676"/>
              <a:chExt cx="4799665" cy="307779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CB57F6A-F667-EFC9-1C8C-4B297FAB26CD}"/>
                  </a:ext>
                </a:extLst>
              </p:cNvPr>
              <p:cNvSpPr txBox="1"/>
              <p:nvPr/>
            </p:nvSpPr>
            <p:spPr>
              <a:xfrm>
                <a:off x="7298211" y="994678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37D602E-5218-4BAB-9841-BAF70E22F8CF}"/>
                  </a:ext>
                </a:extLst>
              </p:cNvPr>
              <p:cNvSpPr txBox="1"/>
              <p:nvPr/>
            </p:nvSpPr>
            <p:spPr>
              <a:xfrm>
                <a:off x="8016063" y="994677"/>
                <a:ext cx="75376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6E3A03EE-F82D-E9F2-7125-CB71B99A7191}"/>
                  </a:ext>
                </a:extLst>
              </p:cNvPr>
              <p:cNvSpPr txBox="1"/>
              <p:nvPr/>
            </p:nvSpPr>
            <p:spPr>
              <a:xfrm>
                <a:off x="11201130" y="994676"/>
                <a:ext cx="89674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Block 15</a:t>
                </a:r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947E26A0-704F-E09D-DC83-91C8260852F7}"/>
                </a:ext>
              </a:extLst>
            </p:cNvPr>
            <p:cNvGrpSpPr/>
            <p:nvPr/>
          </p:nvGrpSpPr>
          <p:grpSpPr>
            <a:xfrm>
              <a:off x="7474726" y="1930723"/>
              <a:ext cx="4458537" cy="55534"/>
              <a:chOff x="7647345" y="2105378"/>
              <a:chExt cx="4458537" cy="848556"/>
            </a:xfrm>
            <a:solidFill>
              <a:srgbClr val="C00000"/>
            </a:solidFill>
          </p:grpSpPr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81CCC1EB-78FE-FC07-42B1-E44CA782F3BC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A0E298FC-EAAD-2A1A-ED0B-7D05B29A9ABF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1341E37C-416F-3E6E-49B8-1489E93E9DDE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D5B5CCC4-D7F1-7A2A-A7A3-E4357FACE075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D51134DC-2202-6765-CDD5-C068E17BB375}"/>
                </a:ext>
              </a:extLst>
            </p:cNvPr>
            <p:cNvGrpSpPr/>
            <p:nvPr/>
          </p:nvGrpSpPr>
          <p:grpSpPr>
            <a:xfrm>
              <a:off x="7474726" y="2067016"/>
              <a:ext cx="4458537" cy="55534"/>
              <a:chOff x="7647345" y="2105378"/>
              <a:chExt cx="4458537" cy="848556"/>
            </a:xfrm>
            <a:solidFill>
              <a:srgbClr val="0000FF"/>
            </a:solidFill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2388F18-CA65-3258-DFDC-EB542FA6FFED}"/>
                  </a:ext>
                </a:extLst>
              </p:cNvPr>
              <p:cNvSpPr/>
              <p:nvPr/>
            </p:nvSpPr>
            <p:spPr>
              <a:xfrm>
                <a:off x="764734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8A9FB416-2608-7F4A-5BC8-E2A077C30B6A}"/>
                  </a:ext>
                </a:extLst>
              </p:cNvPr>
              <p:cNvSpPr/>
              <p:nvPr/>
            </p:nvSpPr>
            <p:spPr>
              <a:xfrm>
                <a:off x="8336255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A981115-620F-3758-BF9A-C756AEB52DF6}"/>
                  </a:ext>
                </a:extLst>
              </p:cNvPr>
              <p:cNvSpPr/>
              <p:nvPr/>
            </p:nvSpPr>
            <p:spPr>
              <a:xfrm>
                <a:off x="8980182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6FCAAEDD-66DF-22F3-C031-3D835E022303}"/>
                  </a:ext>
                </a:extLst>
              </p:cNvPr>
              <p:cNvSpPr/>
              <p:nvPr/>
            </p:nvSpPr>
            <p:spPr>
              <a:xfrm>
                <a:off x="11592813" y="2105378"/>
                <a:ext cx="513069" cy="848556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CF183932-1D9E-ED7D-F800-E9297A58F97A}"/>
              </a:ext>
            </a:extLst>
          </p:cNvPr>
          <p:cNvSpPr txBox="1"/>
          <p:nvPr/>
        </p:nvSpPr>
        <p:spPr>
          <a:xfrm>
            <a:off x="1" y="106914"/>
            <a:ext cx="32455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>
                <a:latin typeface="Times New Roman"/>
                <a:cs typeface="Times New Roman"/>
              </a:rPr>
              <a:t>Block size = 64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8CED3B3-4EE0-A9AA-A639-12A2663D6A80}"/>
              </a:ext>
            </a:extLst>
          </p:cNvPr>
          <p:cNvSpPr txBox="1"/>
          <p:nvPr/>
        </p:nvSpPr>
        <p:spPr>
          <a:xfrm>
            <a:off x="4760862" y="4035406"/>
            <a:ext cx="896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64 threads</a:t>
            </a:r>
          </a:p>
        </p:txBody>
      </p:sp>
      <p:sp>
        <p:nvSpPr>
          <p:cNvPr id="109" name="Right Brace 108">
            <a:extLst>
              <a:ext uri="{FF2B5EF4-FFF2-40B4-BE49-F238E27FC236}">
                <a16:creationId xmlns:a16="http://schemas.microsoft.com/office/drawing/2014/main" id="{E4F4D7ED-CC0E-B301-B553-A422A51C1168}"/>
              </a:ext>
            </a:extLst>
          </p:cNvPr>
          <p:cNvSpPr/>
          <p:nvPr/>
        </p:nvSpPr>
        <p:spPr>
          <a:xfrm>
            <a:off x="4607827" y="3452960"/>
            <a:ext cx="263384" cy="1529944"/>
          </a:xfrm>
          <a:prstGeom prst="rightBrace">
            <a:avLst/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ight Brace 109">
            <a:extLst>
              <a:ext uri="{FF2B5EF4-FFF2-40B4-BE49-F238E27FC236}">
                <a16:creationId xmlns:a16="http://schemas.microsoft.com/office/drawing/2014/main" id="{70D96F60-50CE-AED1-EF4F-01B5D8C9E054}"/>
              </a:ext>
            </a:extLst>
          </p:cNvPr>
          <p:cNvSpPr/>
          <p:nvPr/>
        </p:nvSpPr>
        <p:spPr>
          <a:xfrm rot="10800000">
            <a:off x="7136483" y="4248040"/>
            <a:ext cx="233249" cy="742820"/>
          </a:xfrm>
          <a:prstGeom prst="rightBrace">
            <a:avLst>
              <a:gd name="adj1" fmla="val 8333"/>
              <a:gd name="adj2" fmla="val 50369"/>
            </a:avLst>
          </a:prstGeom>
          <a:solidFill>
            <a:schemeClr val="bg1"/>
          </a:solidFill>
          <a:ln w="476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B449855-1AA4-711A-9A19-DA1EC802D726}"/>
              </a:ext>
            </a:extLst>
          </p:cNvPr>
          <p:cNvSpPr txBox="1"/>
          <p:nvPr/>
        </p:nvSpPr>
        <p:spPr>
          <a:xfrm>
            <a:off x="6355776" y="4384308"/>
            <a:ext cx="8967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32 threads</a:t>
            </a:r>
          </a:p>
        </p:txBody>
      </p:sp>
    </p:spTree>
    <p:extLst>
      <p:ext uri="{BB962C8B-B14F-4D97-AF65-F5344CB8AC3E}">
        <p14:creationId xmlns:p14="http://schemas.microsoft.com/office/powerpoint/2010/main" val="3992347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8610600" y="6570838"/>
            <a:ext cx="2743200" cy="365125"/>
          </a:xfrm>
        </p:spPr>
        <p:txBody>
          <a:bodyPr/>
          <a:lstStyle/>
          <a:p>
            <a:fld id="{7B14E791-165F-344E-BF0E-59CD826800BF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0" y="811530"/>
            <a:ext cx="12192000" cy="1039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94848"/>
            <a:ext cx="10860345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dirty="0" err="1">
                <a:latin typeface="Times New Roman"/>
                <a:cs typeface="Times New Roman"/>
              </a:rPr>
              <a:t>nvidia-smi</a:t>
            </a:r>
            <a:r>
              <a:rPr lang="en-US" sz="3600" dirty="0">
                <a:latin typeface="Times New Roman"/>
                <a:cs typeface="Times New Roman"/>
              </a:rPr>
              <a:t> command: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31856-B794-CF9A-A99D-0F5D66659418}"/>
              </a:ext>
            </a:extLst>
          </p:cNvPr>
          <p:cNvSpPr/>
          <p:nvPr/>
        </p:nvSpPr>
        <p:spPr>
          <a:xfrm>
            <a:off x="149290" y="5064408"/>
            <a:ext cx="4458537" cy="17367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7B444-A467-E48F-03FC-47481C4265CD}"/>
              </a:ext>
            </a:extLst>
          </p:cNvPr>
          <p:cNvSpPr/>
          <p:nvPr/>
        </p:nvSpPr>
        <p:spPr>
          <a:xfrm>
            <a:off x="7494945" y="5064408"/>
            <a:ext cx="4547765" cy="176939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3DA02-8628-3388-E9BB-1D3781703F37}"/>
              </a:ext>
            </a:extLst>
          </p:cNvPr>
          <p:cNvSpPr/>
          <p:nvPr/>
        </p:nvSpPr>
        <p:spPr>
          <a:xfrm>
            <a:off x="149290" y="3452960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10DE7D-09C8-DDB0-E7EA-622A148E804F}"/>
              </a:ext>
            </a:extLst>
          </p:cNvPr>
          <p:cNvSpPr/>
          <p:nvPr/>
        </p:nvSpPr>
        <p:spPr>
          <a:xfrm>
            <a:off x="838200" y="3452960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3C4CC2-A892-4668-5B0A-DFF20951B7C9}"/>
              </a:ext>
            </a:extLst>
          </p:cNvPr>
          <p:cNvSpPr/>
          <p:nvPr/>
        </p:nvSpPr>
        <p:spPr>
          <a:xfrm>
            <a:off x="1482127" y="3452960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212738-63DC-93FD-68A1-E0481775EAF7}"/>
              </a:ext>
            </a:extLst>
          </p:cNvPr>
          <p:cNvSpPr/>
          <p:nvPr/>
        </p:nvSpPr>
        <p:spPr>
          <a:xfrm>
            <a:off x="4094758" y="3452960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1C0903-C2F5-2B25-A798-56D95C9F5796}"/>
              </a:ext>
            </a:extLst>
          </p:cNvPr>
          <p:cNvSpPr txBox="1"/>
          <p:nvPr/>
        </p:nvSpPr>
        <p:spPr>
          <a:xfrm>
            <a:off x="0" y="3145185"/>
            <a:ext cx="753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BD58A-8199-B926-2CD2-7D6FD1BEB1C6}"/>
              </a:ext>
            </a:extLst>
          </p:cNvPr>
          <p:cNvSpPr/>
          <p:nvPr/>
        </p:nvSpPr>
        <p:spPr>
          <a:xfrm>
            <a:off x="7500590" y="4134348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17050A-44D0-C5F8-0A53-39962D2128E4}"/>
              </a:ext>
            </a:extLst>
          </p:cNvPr>
          <p:cNvSpPr/>
          <p:nvPr/>
        </p:nvSpPr>
        <p:spPr>
          <a:xfrm>
            <a:off x="8189500" y="4134348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F126A-28B8-C30F-E14D-17E25D711CE6}"/>
              </a:ext>
            </a:extLst>
          </p:cNvPr>
          <p:cNvSpPr/>
          <p:nvPr/>
        </p:nvSpPr>
        <p:spPr>
          <a:xfrm>
            <a:off x="8833427" y="4134348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767678-825F-BD66-47F8-AC5C63C78274}"/>
              </a:ext>
            </a:extLst>
          </p:cNvPr>
          <p:cNvSpPr/>
          <p:nvPr/>
        </p:nvSpPr>
        <p:spPr>
          <a:xfrm>
            <a:off x="11446058" y="4134348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46EBCD-F29D-2658-6956-7D2C25E73407}"/>
              </a:ext>
            </a:extLst>
          </p:cNvPr>
          <p:cNvSpPr txBox="1"/>
          <p:nvPr/>
        </p:nvSpPr>
        <p:spPr>
          <a:xfrm>
            <a:off x="717852" y="3145184"/>
            <a:ext cx="753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690B6-2A1A-FCD9-7FD6-0B606ADCCE38}"/>
              </a:ext>
            </a:extLst>
          </p:cNvPr>
          <p:cNvSpPr txBox="1"/>
          <p:nvPr/>
        </p:nvSpPr>
        <p:spPr>
          <a:xfrm>
            <a:off x="3902919" y="3145183"/>
            <a:ext cx="896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15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4F18CD-EDF1-6209-2227-376842F3C1D2}"/>
              </a:ext>
            </a:extLst>
          </p:cNvPr>
          <p:cNvGrpSpPr/>
          <p:nvPr/>
        </p:nvGrpSpPr>
        <p:grpSpPr>
          <a:xfrm>
            <a:off x="7320790" y="3731822"/>
            <a:ext cx="4799665" cy="307779"/>
            <a:chOff x="7298211" y="994676"/>
            <a:chExt cx="4799665" cy="307779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F335FC7-081A-82F9-93BA-FA460C140BE2}"/>
                </a:ext>
              </a:extLst>
            </p:cNvPr>
            <p:cNvSpPr txBox="1"/>
            <p:nvPr/>
          </p:nvSpPr>
          <p:spPr>
            <a:xfrm>
              <a:off x="7298211" y="994678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3DE231F-AEBD-F135-D781-56458336A1BF}"/>
                </a:ext>
              </a:extLst>
            </p:cNvPr>
            <p:cNvSpPr txBox="1"/>
            <p:nvPr/>
          </p:nvSpPr>
          <p:spPr>
            <a:xfrm>
              <a:off x="8016063" y="994677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1BE1268-34B3-6DF7-9029-5354A31EAC9D}"/>
                </a:ext>
              </a:extLst>
            </p:cNvPr>
            <p:cNvSpPr txBox="1"/>
            <p:nvPr/>
          </p:nvSpPr>
          <p:spPr>
            <a:xfrm>
              <a:off x="11201130" y="994676"/>
              <a:ext cx="8967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15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F6EC6C-72BB-7902-C064-E7F87CD1FE32}"/>
              </a:ext>
            </a:extLst>
          </p:cNvPr>
          <p:cNvGrpSpPr/>
          <p:nvPr/>
        </p:nvGrpSpPr>
        <p:grpSpPr>
          <a:xfrm>
            <a:off x="7500590" y="4171726"/>
            <a:ext cx="4458537" cy="55534"/>
            <a:chOff x="7647345" y="2105378"/>
            <a:chExt cx="4458537" cy="848556"/>
          </a:xfrm>
          <a:solidFill>
            <a:srgbClr val="C00000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0A5C639-884F-EA50-4F16-B402C2074170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36FF255-C0D8-F80B-59D4-93BB42BF8D70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0DB6A37-3B3C-76A9-025F-E27C601F20D7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70DC0AD-8A18-D662-AAC0-67B61FA6F0C9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54768F4-5B85-494E-4098-4AFE7485EA5F}"/>
              </a:ext>
            </a:extLst>
          </p:cNvPr>
          <p:cNvGrpSpPr/>
          <p:nvPr/>
        </p:nvGrpSpPr>
        <p:grpSpPr>
          <a:xfrm>
            <a:off x="7500590" y="4308019"/>
            <a:ext cx="4458537" cy="55534"/>
            <a:chOff x="7647345" y="2105378"/>
            <a:chExt cx="4458537" cy="848556"/>
          </a:xfrm>
          <a:solidFill>
            <a:srgbClr val="0000FF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036573B-6892-672F-3F7C-F0D066CC1BEF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59501F5-F838-F285-CA79-99ED6CFBC94A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851ED-42A5-3C2D-29AE-6A5E1FE4EA0E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7D8CEF7-97DD-3537-E178-68812E9110D2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7C0520-D50C-4633-0253-73A27098A9FD}"/>
              </a:ext>
            </a:extLst>
          </p:cNvPr>
          <p:cNvGrpSpPr/>
          <p:nvPr/>
        </p:nvGrpSpPr>
        <p:grpSpPr>
          <a:xfrm>
            <a:off x="149290" y="3521826"/>
            <a:ext cx="4458537" cy="55534"/>
            <a:chOff x="7647345" y="2105378"/>
            <a:chExt cx="4458537" cy="848556"/>
          </a:xfrm>
          <a:solidFill>
            <a:srgbClr val="C00000"/>
          </a:solidFill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2B7DB06-E9F5-5CD7-010F-136097B4E080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7F18008-F4B1-BC1A-5470-ED5C31270847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AE3FBDA-B3D3-3280-A735-B667B00008A5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03F608B-0F2F-1E58-6041-B414635CF189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EE1C66-70FF-A771-4200-CA2BB4AAE888}"/>
              </a:ext>
            </a:extLst>
          </p:cNvPr>
          <p:cNvGrpSpPr/>
          <p:nvPr/>
        </p:nvGrpSpPr>
        <p:grpSpPr>
          <a:xfrm>
            <a:off x="149290" y="3658119"/>
            <a:ext cx="4458537" cy="55534"/>
            <a:chOff x="7647345" y="2105378"/>
            <a:chExt cx="4458537" cy="848556"/>
          </a:xfrm>
          <a:solidFill>
            <a:srgbClr val="0000FF"/>
          </a:solidFill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06DD67F-1A0D-5BD9-3F8D-520E3928972B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DA9E96DD-1F1E-FD13-269E-80AC1F62BF26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3BEEEC7-9ED5-EC87-AA9A-B53CE41DC1BA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2ACFF8F-DCAF-6CFA-7126-7C3B3615A498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6E444E9-377E-C0DA-6E55-666A933EA779}"/>
              </a:ext>
            </a:extLst>
          </p:cNvPr>
          <p:cNvGrpSpPr/>
          <p:nvPr/>
        </p:nvGrpSpPr>
        <p:grpSpPr>
          <a:xfrm>
            <a:off x="149290" y="4313656"/>
            <a:ext cx="4458537" cy="55534"/>
            <a:chOff x="7647345" y="2105378"/>
            <a:chExt cx="4458537" cy="848556"/>
          </a:xfrm>
          <a:solidFill>
            <a:srgbClr val="C00000"/>
          </a:solidFill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FF7C07-817F-7479-393A-2E954F9E6C10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1B472BF3-90D0-960C-FD4F-37575B41A098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B501505-E878-BB2E-F315-BCF0A9922C0A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FC41519-2E1F-09A2-97F2-82021523C315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C4F92C3-DD0A-5AE0-A36B-CF968EBA0F08}"/>
              </a:ext>
            </a:extLst>
          </p:cNvPr>
          <p:cNvGrpSpPr/>
          <p:nvPr/>
        </p:nvGrpSpPr>
        <p:grpSpPr>
          <a:xfrm>
            <a:off x="149290" y="4449949"/>
            <a:ext cx="4458537" cy="55534"/>
            <a:chOff x="7647345" y="2105378"/>
            <a:chExt cx="4458537" cy="848556"/>
          </a:xfrm>
          <a:solidFill>
            <a:srgbClr val="0000FF"/>
          </a:solidFill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929FC32E-8FAA-D9DD-90E2-1CF4498D065C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6D85FE6-C9B9-B3B5-6570-A7445B4E97FD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4830FD2-4870-AFE3-31AF-9540215E5310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4FFAC54F-F27C-6151-5659-9D70118982E9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14CD9695-BE2F-8950-5418-6BD5B76F4605}"/>
              </a:ext>
            </a:extLst>
          </p:cNvPr>
          <p:cNvSpPr/>
          <p:nvPr/>
        </p:nvSpPr>
        <p:spPr>
          <a:xfrm>
            <a:off x="149290" y="1175554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CB97AB4-A455-6144-88C9-EB1394D7CFA7}"/>
              </a:ext>
            </a:extLst>
          </p:cNvPr>
          <p:cNvSpPr/>
          <p:nvPr/>
        </p:nvSpPr>
        <p:spPr>
          <a:xfrm>
            <a:off x="838200" y="1175554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D51B73-0267-550E-260A-31F73598618E}"/>
              </a:ext>
            </a:extLst>
          </p:cNvPr>
          <p:cNvSpPr/>
          <p:nvPr/>
        </p:nvSpPr>
        <p:spPr>
          <a:xfrm>
            <a:off x="1482127" y="1175554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6748B2-A647-4106-4D94-16FF27462EB3}"/>
              </a:ext>
            </a:extLst>
          </p:cNvPr>
          <p:cNvSpPr/>
          <p:nvPr/>
        </p:nvSpPr>
        <p:spPr>
          <a:xfrm>
            <a:off x="4094758" y="1175554"/>
            <a:ext cx="513069" cy="15668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0AAE13A-2BC6-5A91-F305-16ADC1233104}"/>
              </a:ext>
            </a:extLst>
          </p:cNvPr>
          <p:cNvSpPr txBox="1"/>
          <p:nvPr/>
        </p:nvSpPr>
        <p:spPr>
          <a:xfrm>
            <a:off x="0" y="867779"/>
            <a:ext cx="753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84AFBA-2685-4DD8-87BB-C1B8326C59A0}"/>
              </a:ext>
            </a:extLst>
          </p:cNvPr>
          <p:cNvSpPr txBox="1"/>
          <p:nvPr/>
        </p:nvSpPr>
        <p:spPr>
          <a:xfrm>
            <a:off x="717852" y="867778"/>
            <a:ext cx="7537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67517AA-9AA7-9F7F-61C1-05D0B0CD854D}"/>
              </a:ext>
            </a:extLst>
          </p:cNvPr>
          <p:cNvSpPr txBox="1"/>
          <p:nvPr/>
        </p:nvSpPr>
        <p:spPr>
          <a:xfrm>
            <a:off x="3902919" y="867777"/>
            <a:ext cx="8967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Block 15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53B70EB-4586-6374-FB0F-ED39A21588A1}"/>
              </a:ext>
            </a:extLst>
          </p:cNvPr>
          <p:cNvGrpSpPr/>
          <p:nvPr/>
        </p:nvGrpSpPr>
        <p:grpSpPr>
          <a:xfrm>
            <a:off x="149290" y="1244420"/>
            <a:ext cx="4458537" cy="55534"/>
            <a:chOff x="7647345" y="2105378"/>
            <a:chExt cx="4458537" cy="848556"/>
          </a:xfrm>
          <a:solidFill>
            <a:srgbClr val="C00000"/>
          </a:solidFill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4105BCF-225C-8287-B6B6-42BA33CD7EB8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13C620E-8D07-A6E3-576F-719ED933D8C9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8137C31-9752-75DC-3638-2AE09F1F5814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0213E6B-464C-BFD9-02E9-4FF954B556C2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0C274B7-6098-B043-1B9B-4DF451AEB4A7}"/>
              </a:ext>
            </a:extLst>
          </p:cNvPr>
          <p:cNvGrpSpPr/>
          <p:nvPr/>
        </p:nvGrpSpPr>
        <p:grpSpPr>
          <a:xfrm>
            <a:off x="149290" y="1380713"/>
            <a:ext cx="4458537" cy="55534"/>
            <a:chOff x="7647345" y="2105378"/>
            <a:chExt cx="4458537" cy="848556"/>
          </a:xfrm>
          <a:solidFill>
            <a:srgbClr val="0000FF"/>
          </a:solidFill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820DC4F-D414-D715-38E9-4CAC5C63BD22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504F939-594A-A2D4-F1A3-FC0FDC0459A4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A53471-6A0F-8498-7020-703C3215D9B8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1C1578B-0DCB-C6CB-C1B6-B293FFD295E7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BE5BCAC-93A5-8234-F0A3-1DE8A8D69D20}"/>
              </a:ext>
            </a:extLst>
          </p:cNvPr>
          <p:cNvGrpSpPr/>
          <p:nvPr/>
        </p:nvGrpSpPr>
        <p:grpSpPr>
          <a:xfrm>
            <a:off x="149290" y="2036250"/>
            <a:ext cx="4458537" cy="55534"/>
            <a:chOff x="7647345" y="2105378"/>
            <a:chExt cx="4458537" cy="848556"/>
          </a:xfrm>
          <a:solidFill>
            <a:srgbClr val="C00000"/>
          </a:solidFill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8C189FB5-2723-1128-FFD8-DE68FB86C65D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45EE482-FDE3-E8ED-D58E-D7018FA16A86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037D864-68F1-E6F9-989E-2F2A15B5E372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AC7CA4E-92B0-742B-3005-EF53B5FCC83B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52A5BD8-D834-F98F-ADC0-C7BBF4A9A9BF}"/>
              </a:ext>
            </a:extLst>
          </p:cNvPr>
          <p:cNvGrpSpPr/>
          <p:nvPr/>
        </p:nvGrpSpPr>
        <p:grpSpPr>
          <a:xfrm>
            <a:off x="149290" y="2172543"/>
            <a:ext cx="4458537" cy="55534"/>
            <a:chOff x="7647345" y="2105378"/>
            <a:chExt cx="4458537" cy="848556"/>
          </a:xfrm>
          <a:solidFill>
            <a:srgbClr val="0000FF"/>
          </a:solidFill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B27CD49-DD2A-C7B9-E66C-F19D3E7AFA7E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C05BA75-1B6F-D12D-2E16-9791EB176744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6B708B7-9BC9-4998-E93B-0696233EB7C8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AF7E5EF-BB5D-8BD6-FA07-D1F88AB4C772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7637A9DC-67EA-04DA-C81F-9930A632F3B7}"/>
              </a:ext>
            </a:extLst>
          </p:cNvPr>
          <p:cNvSpPr/>
          <p:nvPr/>
        </p:nvSpPr>
        <p:spPr>
          <a:xfrm>
            <a:off x="7339262" y="1893345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182924D-E647-9DF9-DB77-50A24EF805D5}"/>
              </a:ext>
            </a:extLst>
          </p:cNvPr>
          <p:cNvSpPr/>
          <p:nvPr/>
        </p:nvSpPr>
        <p:spPr>
          <a:xfrm>
            <a:off x="8028172" y="1893345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F9470CD-B43E-4260-0021-2B1FED1A2B09}"/>
              </a:ext>
            </a:extLst>
          </p:cNvPr>
          <p:cNvSpPr/>
          <p:nvPr/>
        </p:nvSpPr>
        <p:spPr>
          <a:xfrm>
            <a:off x="8672099" y="1893345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20AF7D8-327D-7D39-6AF2-3F34F1F50E84}"/>
              </a:ext>
            </a:extLst>
          </p:cNvPr>
          <p:cNvSpPr/>
          <p:nvPr/>
        </p:nvSpPr>
        <p:spPr>
          <a:xfrm>
            <a:off x="11284730" y="1893345"/>
            <a:ext cx="513069" cy="84855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535D868-4A16-C7F2-7892-A60B690D14EE}"/>
              </a:ext>
            </a:extLst>
          </p:cNvPr>
          <p:cNvGrpSpPr/>
          <p:nvPr/>
        </p:nvGrpSpPr>
        <p:grpSpPr>
          <a:xfrm>
            <a:off x="7159462" y="1490819"/>
            <a:ext cx="4799665" cy="307779"/>
            <a:chOff x="7298211" y="994676"/>
            <a:chExt cx="4799665" cy="307779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CB57F6A-F667-EFC9-1C8C-4B297FAB26CD}"/>
                </a:ext>
              </a:extLst>
            </p:cNvPr>
            <p:cNvSpPr txBox="1"/>
            <p:nvPr/>
          </p:nvSpPr>
          <p:spPr>
            <a:xfrm>
              <a:off x="7298211" y="994678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37D602E-5218-4BAB-9841-BAF70E22F8CF}"/>
                </a:ext>
              </a:extLst>
            </p:cNvPr>
            <p:cNvSpPr txBox="1"/>
            <p:nvPr/>
          </p:nvSpPr>
          <p:spPr>
            <a:xfrm>
              <a:off x="8016063" y="994677"/>
              <a:ext cx="7537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E3A03EE-F82D-E9F2-7125-CB71B99A7191}"/>
                </a:ext>
              </a:extLst>
            </p:cNvPr>
            <p:cNvSpPr txBox="1"/>
            <p:nvPr/>
          </p:nvSpPr>
          <p:spPr>
            <a:xfrm>
              <a:off x="11201130" y="994676"/>
              <a:ext cx="89674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Block 15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47E26A0-704F-E09D-DC83-91C8260852F7}"/>
              </a:ext>
            </a:extLst>
          </p:cNvPr>
          <p:cNvGrpSpPr/>
          <p:nvPr/>
        </p:nvGrpSpPr>
        <p:grpSpPr>
          <a:xfrm>
            <a:off x="7339262" y="1930723"/>
            <a:ext cx="4458537" cy="55534"/>
            <a:chOff x="7647345" y="2105378"/>
            <a:chExt cx="4458537" cy="848556"/>
          </a:xfrm>
          <a:solidFill>
            <a:srgbClr val="C00000"/>
          </a:solidFill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1CCC1EB-78FE-FC07-42B1-E44CA782F3BC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0E298FC-EAAD-2A1A-ED0B-7D05B29A9ABF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341E37C-416F-3E6E-49B8-1489E93E9DDE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D5B5CCC4-D7F1-7A2A-A7A3-E4357FACE075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D51134DC-2202-6765-CDD5-C068E17BB375}"/>
              </a:ext>
            </a:extLst>
          </p:cNvPr>
          <p:cNvGrpSpPr/>
          <p:nvPr/>
        </p:nvGrpSpPr>
        <p:grpSpPr>
          <a:xfrm>
            <a:off x="7339262" y="2067016"/>
            <a:ext cx="4458537" cy="55534"/>
            <a:chOff x="7647345" y="2105378"/>
            <a:chExt cx="4458537" cy="848556"/>
          </a:xfrm>
          <a:solidFill>
            <a:srgbClr val="0000FF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12388F18-CA65-3258-DFDC-EB542FA6FFED}"/>
                </a:ext>
              </a:extLst>
            </p:cNvPr>
            <p:cNvSpPr/>
            <p:nvPr/>
          </p:nvSpPr>
          <p:spPr>
            <a:xfrm>
              <a:off x="764734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A9FB416-2608-7F4A-5BC8-E2A077C30B6A}"/>
                </a:ext>
              </a:extLst>
            </p:cNvPr>
            <p:cNvSpPr/>
            <p:nvPr/>
          </p:nvSpPr>
          <p:spPr>
            <a:xfrm>
              <a:off x="8336255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981115-620F-3758-BF9A-C756AEB52DF6}"/>
                </a:ext>
              </a:extLst>
            </p:cNvPr>
            <p:cNvSpPr/>
            <p:nvPr/>
          </p:nvSpPr>
          <p:spPr>
            <a:xfrm>
              <a:off x="8980182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FCAAEDD-66DF-22F3-C031-3D835E022303}"/>
                </a:ext>
              </a:extLst>
            </p:cNvPr>
            <p:cNvSpPr/>
            <p:nvPr/>
          </p:nvSpPr>
          <p:spPr>
            <a:xfrm>
              <a:off x="11592813" y="2105378"/>
              <a:ext cx="513069" cy="84855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103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72378</TotalTime>
  <Words>714</Words>
  <Application>Microsoft Office PowerPoint</Application>
  <PresentationFormat>Widescreen</PresentationFormat>
  <Paragraphs>124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Hamdy Sultan</dc:creator>
  <cp:lastModifiedBy>hamdy soltan</cp:lastModifiedBy>
  <cp:revision>258</cp:revision>
  <dcterms:created xsi:type="dcterms:W3CDTF">2021-09-24T17:33:42Z</dcterms:created>
  <dcterms:modified xsi:type="dcterms:W3CDTF">2024-10-07T07:24:40Z</dcterms:modified>
</cp:coreProperties>
</file>