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384" autoAdjust="0"/>
  </p:normalViewPr>
  <p:slideViewPr>
    <p:cSldViewPr snapToGrid="0">
      <p:cViewPr varScale="1">
        <p:scale>
          <a:sx n="42" d="100"/>
          <a:sy n="42" d="100"/>
        </p:scale>
        <p:origin x="72" y="660"/>
      </p:cViewPr>
      <p:guideLst/>
    </p:cSldViewPr>
  </p:slideViewPr>
  <p:outlineViewPr>
    <p:cViewPr>
      <p:scale>
        <a:sx n="33" d="100"/>
        <a:sy n="33" d="100"/>
      </p:scale>
      <p:origin x="0" y="-2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1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8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3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8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48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9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69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9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6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7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65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5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DA77E04-BCF3-4BAA-A4ED-B04D50208F07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80E0A4-6CD6-44C5-97C8-54A301332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24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Revenge’s</a:t>
            </a:r>
            <a:r>
              <a:rPr lang="fr-FR" dirty="0"/>
              <a:t> Island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DJEBARNI Imad-Eddine</a:t>
            </a:r>
          </a:p>
          <a:p>
            <a:r>
              <a:rPr lang="fr-FR" dirty="0"/>
              <a:t>BELTRAN Romaric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9" y="2947481"/>
            <a:ext cx="4765597" cy="2144518"/>
          </a:xfrm>
          <a:custGeom>
            <a:avLst/>
            <a:gdLst>
              <a:gd name="connsiteX0" fmla="*/ 0 w 3416888"/>
              <a:gd name="connsiteY0" fmla="*/ 0 h 3240120"/>
              <a:gd name="connsiteX1" fmla="*/ 3416888 w 3416888"/>
              <a:gd name="connsiteY1" fmla="*/ 0 h 3240120"/>
              <a:gd name="connsiteX2" fmla="*/ 3416888 w 3416888"/>
              <a:gd name="connsiteY2" fmla="*/ 3119948 h 3240120"/>
              <a:gd name="connsiteX3" fmla="*/ 3296716 w 3416888"/>
              <a:gd name="connsiteY3" fmla="*/ 3240120 h 3240120"/>
              <a:gd name="connsiteX4" fmla="*/ 120172 w 3416888"/>
              <a:gd name="connsiteY4" fmla="*/ 3240120 h 3240120"/>
              <a:gd name="connsiteX5" fmla="*/ 0 w 3416888"/>
              <a:gd name="connsiteY5" fmla="*/ 3119948 h 324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5" y="609600"/>
            <a:ext cx="4702625" cy="2057399"/>
          </a:xfrm>
          <a:custGeom>
            <a:avLst/>
            <a:gdLst>
              <a:gd name="connsiteX0" fmla="*/ 120172 w 3416888"/>
              <a:gd name="connsiteY0" fmla="*/ 0 h 2057399"/>
              <a:gd name="connsiteX1" fmla="*/ 3296716 w 3416888"/>
              <a:gd name="connsiteY1" fmla="*/ 0 h 2057399"/>
              <a:gd name="connsiteX2" fmla="*/ 3416888 w 3416888"/>
              <a:gd name="connsiteY2" fmla="*/ 120172 h 2057399"/>
              <a:gd name="connsiteX3" fmla="*/ 3416888 w 3416888"/>
              <a:gd name="connsiteY3" fmla="*/ 2057399 h 2057399"/>
              <a:gd name="connsiteX4" fmla="*/ 0 w 3416888"/>
              <a:gd name="connsiteY4" fmla="*/ 2057399 h 2057399"/>
              <a:gd name="connsiteX5" fmla="*/ 0 w 3416888"/>
              <a:gd name="connsiteY5" fmla="*/ 120172 h 2057399"/>
              <a:gd name="connsiteX6" fmla="*/ 120172 w 3416888"/>
              <a:gd name="connsiteY6" fmla="*/ 0 h 205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0" y="609599"/>
            <a:ext cx="5435760" cy="20097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0" y="2774425"/>
            <a:ext cx="5435760" cy="328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 jeu est disponible en deux versions exécutables. La première version en SDL2 représente une version graphique assez basique qui permet une simple gestion de niveau et d’ennemi. Cependant Il y ‘a une version SFML qui quant à elle contient la gestion d’une vague d’ennemis, une gestion de tir et les collisions.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81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28000"/>
                  <a:satMod val="94000"/>
                  <a:lumMod val="20000"/>
                </a:schemeClr>
                <a:schemeClr val="bg2">
                  <a:tint val="94000"/>
                  <a:shade val="84000"/>
                  <a:satMod val="148000"/>
                  <a:lumMod val="114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178367"/>
            <a:ext cx="6915663" cy="450495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Diagramme des modules</a:t>
            </a:r>
          </a:p>
        </p:txBody>
      </p:sp>
    </p:spTree>
    <p:extLst>
      <p:ext uri="{BB962C8B-B14F-4D97-AF65-F5344CB8AC3E}">
        <p14:creationId xmlns:p14="http://schemas.microsoft.com/office/powerpoint/2010/main" val="2263164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r="-1" b="-1"/>
          <a:stretch/>
        </p:blipFill>
        <p:spPr>
          <a:xfrm>
            <a:off x="20" y="-29717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fr-FR" b="1" dirty="0"/>
              <a:t>Pour la SDL2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fr-FR" dirty="0"/>
              <a:t>Notion d’héritage qui  autorise une certaine efficacité dans le code et qui Permet d’utiliser toutes les fonctions membres de la fonctions mère.</a:t>
            </a:r>
          </a:p>
          <a:p>
            <a:r>
              <a:rPr lang="fr-FR" dirty="0"/>
              <a:t>Module Shoot, Ennemi et Navigateur.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1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fr-FR" dirty="0"/>
              <a:t>Pour </a:t>
            </a:r>
            <a:r>
              <a:rPr lang="fr-FR" dirty="0" err="1"/>
              <a:t>lA</a:t>
            </a:r>
            <a:r>
              <a:rPr lang="fr-FR" dirty="0"/>
              <a:t> SFML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fr-FR" dirty="0"/>
              <a:t>Module Objet : Notion d’héritage également(Ennemi , Hache, Boss)</a:t>
            </a:r>
          </a:p>
          <a:p>
            <a:r>
              <a:rPr lang="fr-FR" dirty="0"/>
              <a:t>Module Animation : qui permet d’implémenter les animations (Tir, collision).</a:t>
            </a:r>
          </a:p>
          <a:p>
            <a:r>
              <a:rPr lang="fr-FR" dirty="0"/>
              <a:t>Module </a:t>
            </a:r>
            <a:r>
              <a:rPr lang="fr-FR" dirty="0" err="1"/>
              <a:t>MenuSFML</a:t>
            </a:r>
            <a:r>
              <a:rPr lang="fr-FR" dirty="0"/>
              <a:t> : Menu dynamique.</a:t>
            </a:r>
          </a:p>
          <a:p>
            <a:r>
              <a:rPr lang="fr-FR" dirty="0"/>
              <a:t>Module </a:t>
            </a:r>
            <a:r>
              <a:rPr lang="fr-FR" dirty="0" err="1"/>
              <a:t>Nav</a:t>
            </a:r>
            <a:r>
              <a:rPr lang="fr-FR" dirty="0"/>
              <a:t> : Personnage animé en 2D avec gestion FPS et collision.</a:t>
            </a:r>
          </a:p>
        </p:txBody>
      </p:sp>
    </p:spTree>
    <p:extLst>
      <p:ext uri="{BB962C8B-B14F-4D97-AF65-F5344CB8AC3E}">
        <p14:creationId xmlns:p14="http://schemas.microsoft.com/office/powerpoint/2010/main" val="191033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VIII.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Difficultés rencontrées lors du projet : Changement de niveau</a:t>
            </a:r>
            <a:r>
              <a:rPr lang="fr-FR"/>
              <a:t>, collision,,,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38248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162</TotalTime>
  <Words>163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Maillage</vt:lpstr>
      <vt:lpstr>Revenge’s Island</vt:lpstr>
      <vt:lpstr>Principe</vt:lpstr>
      <vt:lpstr>Diagramme des modules</vt:lpstr>
      <vt:lpstr>Pour la SDL2</vt:lpstr>
      <vt:lpstr>Pour lA SFML</vt:lpstr>
      <vt:lpstr>VIII.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 POLLUTION</dc:title>
  <dc:creator>IMAD EDDINE DJEBARNI</dc:creator>
  <cp:lastModifiedBy>IMAD EDDINE DJEBARNI</cp:lastModifiedBy>
  <cp:revision>25</cp:revision>
  <dcterms:created xsi:type="dcterms:W3CDTF">2017-02-26T13:04:55Z</dcterms:created>
  <dcterms:modified xsi:type="dcterms:W3CDTF">2017-05-03T17:29:55Z</dcterms:modified>
</cp:coreProperties>
</file>