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6C30F-B481-45AB-15A3-DFF0A102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E1D1F8-A493-E78D-C8C0-5A637667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80392-3D27-4281-0B3B-A149CA69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E47DFB-A8DC-215D-C4FD-CFB14D74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097011-4823-7242-9AC8-7979AE15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1F906-74CA-47C0-C9BE-CF350BBB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19597F-D0FD-10ED-A9D3-3EBBDF13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2BB14-CB1B-91DD-6401-5748B096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048E1-8834-989D-472E-A19B3FD5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D9A88-A03D-8D72-D851-9B239953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0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9B793D-D2AC-16AE-9843-EF9BDC08B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92C823-9919-E6B7-3129-DC3CE8EB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3F21E6-BCF6-3A43-6EB0-2D36D113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4CF99-2FEA-C8DE-07BC-8CAB15C1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C62F2-2F11-DD00-B8C8-F3AC5DB5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2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042A4-327F-0DDC-A2F3-62A7F8D3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63810-CAF2-D0D9-F108-67E8BA27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05E66-F317-3B42-8001-C74EF669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D1B34-F68D-FDE3-75FC-E938B1C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78A8C-C4D2-3D4A-E3DD-2485E91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4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FDA40-3454-CEEB-C26F-547D4BBC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DA2CA-B0A7-B72D-1175-DDFC58A4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AB9BE-899A-140C-FA59-8EE0A347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0849A-64AE-8212-DC1C-C8DF0A8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72B62-3615-FE6F-B9C9-079C462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3C357-9202-9A6B-3C72-08BD8A27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5603-584F-94A8-34C5-8CA67311F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C0986E-3E51-5E14-8FC7-33A89F2D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C5345B-2284-B452-CE53-27CF917F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2D02A7-387A-983C-844B-B3A5541B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2352BB-C9B1-F4DD-2BA2-891362C1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2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11FAA-78BE-D0A2-C820-35BE2F71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6134D-5A97-CF1E-1B49-9FF3C818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E8F29B-E48D-F84B-ED63-680E2B12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61A7EC-DF0C-91AD-E160-783421626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E841CF-E92C-B364-8F57-FD21B2FEF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9C238F-A1F8-679A-225A-D966457C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42F9C7-A090-9670-9CEB-1C9FF37C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5E2A3D-E0F6-6A1B-8EE3-90ABC70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B5B9-4356-4936-A59C-12BBD0CF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4879F9-0041-57A2-F27C-B7EB0F91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85A1E3-DA67-421A-5CC9-4A768AF3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52E60B-0647-6CA0-BEE8-20C9FD13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35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C00324-2DB9-4C83-B33A-CEB6E593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A19523-C96F-8BE8-BFDA-CDB29781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80855E-ADE0-BE7F-AC8A-35099764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10CF0-7499-40DD-9303-3AF65C3A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83ED5-4150-1BFD-F718-FFC3F32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23D181-0D85-3380-106F-990FAD8B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6C8CF3-2002-2357-2E8D-38D3821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35A73C-FF41-8674-F1A7-FFFF6F7F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C8337-8156-9173-2B76-78804304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4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C9CAC-A3D9-5746-77F2-066A440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EC751C-6B4F-4718-5D5E-EF2CA81CB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878AA7-55B2-4EB0-A7A9-8B7D1D27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8D2DF-9687-0B2F-6982-B3F03D61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C913CC-0572-9DE9-1CE6-BEC6F0F6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F98354-8E1A-29E0-2615-F3731179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8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F116C-5C4E-F7C3-296A-C999E77B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BEB39-46B2-6549-C229-E3C85B85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44680-B5A7-E1B3-9235-6878AA9A0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C570-B8F3-42E8-8AFF-BBFF3B381A62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D5AC5D-0234-70E2-67FD-4A86406BA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980DF-20E7-9DA8-20B8-90E67D7E2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0AAB-F95E-4FCC-99EB-83A862E3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6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9AB38-0A1E-F20C-92FC-5D22B491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B13796-7393-2635-CC94-FC1A4D531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4152BD-2A1A-CBD5-0029-143C570E2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37A08-974D-B0AA-8E6C-614A2A33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8E1E67-45C5-0198-7568-57CDE1CD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533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E2508-5355-6E88-ECB3-1A082C40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587D6A-9034-23A4-7F3A-D61E23939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3333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82AD5-D448-F48A-24D7-B67DBFBF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CA2BA4-E0E8-E9CB-0BB5-CDF320B25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836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5457-2F28-F416-70C2-02504A7F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A6EECA-A4FA-8723-AC4C-148F4CE7B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7393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CA96-6E04-5BAC-6277-2AB2A28F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09A7AC-9364-D91D-567B-3A702581E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081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FB84-5E47-5CFC-B960-51E2A15B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A1DAE2-1489-FED2-7A56-FE99FF7B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3232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D7A13-3CB7-9113-8A51-DB46E240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360DB7-7CF6-4398-C4A7-DAC79FDFF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80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391B3-E83F-A2AB-86DD-F69DCEA1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771562-3778-1EA4-1FC4-D6506065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07051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Морозевич Роман Васильевич</dc:creator>
  <cp:lastModifiedBy>Морозевич Роман Васильевич</cp:lastModifiedBy>
  <cp:revision>2</cp:revision>
  <dcterms:created xsi:type="dcterms:W3CDTF">2022-05-30T12:18:11Z</dcterms:created>
  <dcterms:modified xsi:type="dcterms:W3CDTF">2022-05-30T12:37:50Z</dcterms:modified>
</cp:coreProperties>
</file>