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C8E90ED-32C2-4B97-8981-6DEBACFB1B2D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D23A6B4-131F-4671-A250-7C3377F3CCC9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Aplikace – tréninkový deník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Roman Grmela 6.G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7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Seznámení se zadáním a</a:t>
            </a:r>
            <a:r>
              <a:rPr lang="cs-CZ" dirty="0" smtClean="0"/>
              <a:t> </a:t>
            </a:r>
            <a:r>
              <a:rPr lang="cs-CZ" dirty="0"/>
              <a:t>výběr tématu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Tréninkový deník – správa tréninkových aktivit</a:t>
            </a:r>
          </a:p>
          <a:p>
            <a:r>
              <a:rPr lang="pl-PL" dirty="0" smtClean="0"/>
              <a:t>Spojení zájmu </a:t>
            </a:r>
            <a:r>
              <a:rPr lang="pl-PL" dirty="0"/>
              <a:t>o sport </a:t>
            </a:r>
            <a:r>
              <a:rPr lang="pl-PL" dirty="0" smtClean="0"/>
              <a:t>+ programování</a:t>
            </a:r>
          </a:p>
          <a:p>
            <a:r>
              <a:rPr lang="pl-PL" dirty="0" smtClean="0"/>
              <a:t>Zájem o práci s DDS </a:t>
            </a:r>
          </a:p>
          <a:p>
            <a:r>
              <a:rPr lang="pl-PL" dirty="0" smtClean="0"/>
              <a:t>Efektivní práce s pamětí</a:t>
            </a:r>
          </a:p>
          <a:p>
            <a:endParaRPr lang="cs-CZ" dirty="0"/>
          </a:p>
        </p:txBody>
      </p:sp>
      <p:pic>
        <p:nvPicPr>
          <p:cNvPr id="1026" name="Picture 2" descr="C:\Users\rgrme\OneDrive\Desktop\P10500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4648"/>
            <a:ext cx="2952328" cy="22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grme\OneDrive\Desktop\Snímek obrazovky 2025-03-23 1748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56788"/>
            <a:ext cx="4184628" cy="23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grme\OneDrive\Desktop\_vyr_212Dopravni-znacka---E7b---Smerova-sipk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98289"/>
            <a:ext cx="943470" cy="5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programu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Moduly – přehlednost, údržba a rozšiřitelnost kódu</a:t>
            </a:r>
          </a:p>
          <a:p>
            <a:r>
              <a:rPr lang="cs-CZ" dirty="0"/>
              <a:t>DDS </a:t>
            </a:r>
            <a:r>
              <a:rPr lang="cs-CZ" dirty="0" smtClean="0"/>
              <a:t>– tréninkové jednotky </a:t>
            </a:r>
            <a:r>
              <a:rPr lang="cs-CZ" dirty="0"/>
              <a:t>ukládány do </a:t>
            </a:r>
            <a:r>
              <a:rPr lang="cs-CZ" dirty="0" smtClean="0"/>
              <a:t>seznamu propojeného ukazateli</a:t>
            </a:r>
          </a:p>
          <a:p>
            <a:r>
              <a:rPr lang="cs-CZ" dirty="0" smtClean="0"/>
              <a:t>Práce se soubory –</a:t>
            </a:r>
            <a:r>
              <a:rPr lang="cs-CZ" dirty="0"/>
              <a:t> </a:t>
            </a:r>
            <a:r>
              <a:rPr lang="cs-CZ" dirty="0" smtClean="0"/>
              <a:t>načítání, ukládání, validace</a:t>
            </a:r>
          </a:p>
        </p:txBody>
      </p:sp>
      <p:pic>
        <p:nvPicPr>
          <p:cNvPr id="2050" name="Picture 2" descr="C:\Users\rgrme\OneDrive\Desktop\LL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53136"/>
            <a:ext cx="6768752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4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36104"/>
          </a:xfrm>
        </p:spPr>
        <p:txBody>
          <a:bodyPr/>
          <a:lstStyle/>
          <a:p>
            <a:r>
              <a:rPr lang="cs-CZ" dirty="0" smtClean="0"/>
              <a:t>Struktury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3074" name="Picture 2" descr="C:\Users\rgrme\OneDrive\Desktop\Snímek obrazovky 2025-03-23 1759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44013"/>
            <a:ext cx="8064896" cy="49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7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Možné rozšíření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GUI – pro větší komfort (aktuální verze zaměřená na práci s ukazateli)</a:t>
            </a:r>
          </a:p>
          <a:p>
            <a:r>
              <a:rPr lang="cs-CZ" dirty="0" smtClean="0"/>
              <a:t>Další algoritmy nad deníkem (řazení, úprava)</a:t>
            </a:r>
          </a:p>
          <a:p>
            <a:r>
              <a:rPr lang="cs-CZ" dirty="0"/>
              <a:t>G</a:t>
            </a:r>
            <a:r>
              <a:rPr lang="cs-CZ" smtClean="0"/>
              <a:t>rafy </a:t>
            </a:r>
            <a:r>
              <a:rPr lang="cs-CZ" dirty="0"/>
              <a:t>a tabulky pro lepší přehled o vývoji </a:t>
            </a:r>
            <a:r>
              <a:rPr lang="cs-CZ" dirty="0" smtClean="0"/>
              <a:t>tréninků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79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 výsledků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Program je funkční</a:t>
            </a:r>
          </a:p>
          <a:p>
            <a:r>
              <a:rPr lang="cs-CZ" dirty="0" smtClean="0"/>
              <a:t>Práce s dynamickou pamětí</a:t>
            </a:r>
          </a:p>
          <a:p>
            <a:r>
              <a:rPr lang="cs-CZ" dirty="0" smtClean="0"/>
              <a:t>Dobrá rozšiřitelnost kódu</a:t>
            </a:r>
          </a:p>
          <a:p>
            <a:r>
              <a:rPr lang="cs-CZ" dirty="0" smtClean="0"/>
              <a:t>Zjednodušení práce sportovcům</a:t>
            </a:r>
          </a:p>
          <a:p>
            <a:endParaRPr lang="cs-CZ" dirty="0"/>
          </a:p>
          <a:p>
            <a:r>
              <a:rPr lang="cs-CZ" dirty="0" smtClean="0"/>
              <a:t>X</a:t>
            </a:r>
          </a:p>
          <a:p>
            <a:endParaRPr lang="cs-CZ" dirty="0"/>
          </a:p>
          <a:p>
            <a:r>
              <a:rPr lang="cs-CZ" dirty="0" smtClean="0"/>
              <a:t>Bez výrazné grafiky</a:t>
            </a:r>
          </a:p>
          <a:p>
            <a:r>
              <a:rPr lang="cs-CZ" dirty="0" smtClean="0"/>
              <a:t>Automatizace ukládání dat po každé úpravě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081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132856"/>
            <a:ext cx="10873208" cy="2808312"/>
          </a:xfrm>
        </p:spPr>
        <p:txBody>
          <a:bodyPr>
            <a:normAutofit/>
          </a:bodyPr>
          <a:lstStyle/>
          <a:p>
            <a:r>
              <a:rPr lang="cs-CZ" sz="6600" dirty="0" smtClean="0"/>
              <a:t>Děkuji za pozornost!!</a:t>
            </a:r>
            <a:endParaRPr lang="cs-CZ" sz="6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453336"/>
            <a:ext cx="8229600" cy="121200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2330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istický">
  <a:themeElements>
    <a:clrScheme name="Urbanistic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istic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ist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</TotalTime>
  <Words>126</Words>
  <Application>Microsoft Office PowerPoint</Application>
  <PresentationFormat>Předvádění na obrazovce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Urbanistický</vt:lpstr>
      <vt:lpstr>Aplikace – tréninkový deník</vt:lpstr>
      <vt:lpstr>Seznámení se zadáním a výběr tématu</vt:lpstr>
      <vt:lpstr>Struktura programu</vt:lpstr>
      <vt:lpstr>Struktury</vt:lpstr>
      <vt:lpstr>Možné rozšíření</vt:lpstr>
      <vt:lpstr>Zhodnocení výsledků</vt:lpstr>
      <vt:lpstr>Děkuji za pozornost!!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– tréninkový deník</dc:title>
  <dc:creator>Roman Grmela</dc:creator>
  <cp:lastModifiedBy>Roman Grmela</cp:lastModifiedBy>
  <cp:revision>12</cp:revision>
  <dcterms:created xsi:type="dcterms:W3CDTF">2025-03-23T16:36:50Z</dcterms:created>
  <dcterms:modified xsi:type="dcterms:W3CDTF">2025-03-25T12:37:47Z</dcterms:modified>
</cp:coreProperties>
</file>