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>
      <p:cViewPr varScale="1">
        <p:scale>
          <a:sx n="110" d="100"/>
          <a:sy n="110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5591175" y="6488113"/>
            <a:ext cx="35528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Copyright © </a:t>
            </a:r>
            <a:r>
              <a:rPr lang="en-US" dirty="0" err="1">
                <a:latin typeface="+mn-lt"/>
                <a:ea typeface="+mn-ea"/>
              </a:rPr>
              <a:t>Wondershare</a:t>
            </a:r>
            <a:r>
              <a:rPr lang="en-US" dirty="0">
                <a:latin typeface="+mn-lt"/>
                <a:ea typeface="+mn-ea"/>
              </a:rPr>
              <a:t> Software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5" y="6488113"/>
            <a:ext cx="35528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Copyright © </a:t>
            </a:r>
            <a:r>
              <a:rPr lang="en-US" dirty="0" err="1">
                <a:latin typeface="+mn-lt"/>
                <a:ea typeface="+mn-ea"/>
              </a:rPr>
              <a:t>Wondershare</a:t>
            </a:r>
            <a:r>
              <a:rPr lang="en-US" dirty="0">
                <a:latin typeface="+mn-lt"/>
                <a:ea typeface="+mn-ea"/>
              </a:rPr>
              <a:t> Software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24544" y="1340768"/>
            <a:ext cx="7772400" cy="1227137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accent2">
                    <a:lumMod val="75000"/>
                  </a:schemeClr>
                </a:solidFill>
              </a:rPr>
              <a:t>Форми держави</a:t>
            </a:r>
          </a:p>
        </p:txBody>
      </p:sp>
    </p:spTree>
    <p:extLst>
      <p:ext uri="{BB962C8B-B14F-4D97-AF65-F5344CB8AC3E}">
        <p14:creationId xmlns:p14="http://schemas.microsoft.com/office/powerpoint/2010/main" val="37066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B9F4B2-7387-4391-80FD-83075EF5FD38}"/>
              </a:ext>
            </a:extLst>
          </p:cNvPr>
          <p:cNvSpPr txBox="1">
            <a:spLocks/>
          </p:cNvSpPr>
          <p:nvPr/>
        </p:nvSpPr>
        <p:spPr>
          <a:xfrm>
            <a:off x="3923928" y="2996952"/>
            <a:ext cx="5328592" cy="12531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endParaRPr lang="uk-UA" sz="2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uk-UA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Шарль-Луї де Монтеск’є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CD20741-5E32-4565-83E6-8F4BC55BEB51}"/>
              </a:ext>
            </a:extLst>
          </p:cNvPr>
          <p:cNvSpPr txBox="1">
            <a:spLocks/>
          </p:cNvSpPr>
          <p:nvPr/>
        </p:nvSpPr>
        <p:spPr>
          <a:xfrm>
            <a:off x="259904" y="1968215"/>
            <a:ext cx="8712968" cy="16131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«Коли я вирушаю в яку-небудь країну, я перевіряю не те, чи добрі там закони. А те, як вони виконуються, оскільки добрі закони є скрізь»</a:t>
            </a:r>
          </a:p>
        </p:txBody>
      </p:sp>
    </p:spTree>
    <p:extLst>
      <p:ext uri="{BB962C8B-B14F-4D97-AF65-F5344CB8AC3E}">
        <p14:creationId xmlns:p14="http://schemas.microsoft.com/office/powerpoint/2010/main" val="88959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FE66F4DA-0004-FE88-9D2C-0F3F40DE999A}"/>
              </a:ext>
            </a:extLst>
          </p:cNvPr>
          <p:cNvCxnSpPr>
            <a:cxnSpLocks/>
          </p:cNvCxnSpPr>
          <p:nvPr/>
        </p:nvCxnSpPr>
        <p:spPr>
          <a:xfrm>
            <a:off x="6751839" y="1723887"/>
            <a:ext cx="3006" cy="1273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0F73466-5EA5-967E-5196-3C6B2707F4E3}"/>
              </a:ext>
            </a:extLst>
          </p:cNvPr>
          <p:cNvCxnSpPr/>
          <p:nvPr/>
        </p:nvCxnSpPr>
        <p:spPr>
          <a:xfrm>
            <a:off x="7347866" y="1723887"/>
            <a:ext cx="0" cy="410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7E3EF4A8-45CE-BBEA-3C05-5832AB8A346C}"/>
              </a:ext>
            </a:extLst>
          </p:cNvPr>
          <p:cNvCxnSpPr/>
          <p:nvPr/>
        </p:nvCxnSpPr>
        <p:spPr>
          <a:xfrm>
            <a:off x="6228184" y="1732409"/>
            <a:ext cx="0" cy="410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3067766-6C13-B564-28F3-0740B57471DB}"/>
              </a:ext>
            </a:extLst>
          </p:cNvPr>
          <p:cNvCxnSpPr/>
          <p:nvPr/>
        </p:nvCxnSpPr>
        <p:spPr>
          <a:xfrm>
            <a:off x="1619672" y="1732409"/>
            <a:ext cx="0" cy="410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1BA4DA8-3E94-6D24-B08F-33F8F6C0BDF3}"/>
              </a:ext>
            </a:extLst>
          </p:cNvPr>
          <p:cNvCxnSpPr/>
          <p:nvPr/>
        </p:nvCxnSpPr>
        <p:spPr>
          <a:xfrm>
            <a:off x="2771800" y="1723887"/>
            <a:ext cx="0" cy="410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38105B5-D158-881A-0FED-C002759C901C}"/>
              </a:ext>
            </a:extLst>
          </p:cNvPr>
          <p:cNvCxnSpPr>
            <a:cxnSpLocks/>
          </p:cNvCxnSpPr>
          <p:nvPr/>
        </p:nvCxnSpPr>
        <p:spPr>
          <a:xfrm flipH="1">
            <a:off x="5904148" y="3440468"/>
            <a:ext cx="212954" cy="5734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F11BBF4-D78F-F2A7-6360-00422B32B9D4}"/>
              </a:ext>
            </a:extLst>
          </p:cNvPr>
          <p:cNvCxnSpPr>
            <a:cxnSpLocks/>
          </p:cNvCxnSpPr>
          <p:nvPr/>
        </p:nvCxnSpPr>
        <p:spPr>
          <a:xfrm>
            <a:off x="7241389" y="3420195"/>
            <a:ext cx="212954" cy="5734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-4192"/>
            <a:ext cx="8229600" cy="796925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accent2">
                    <a:lumMod val="75000"/>
                  </a:schemeClr>
                </a:solidFill>
              </a:rPr>
              <a:t>Форми державного правління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F28C42B-DF59-FA67-8E7E-35DF0E89700F}"/>
              </a:ext>
            </a:extLst>
          </p:cNvPr>
          <p:cNvSpPr/>
          <p:nvPr/>
        </p:nvSpPr>
        <p:spPr>
          <a:xfrm>
            <a:off x="1430446" y="1212275"/>
            <a:ext cx="1558302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Монархія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5035A11-04A0-8955-028B-463403A97DE4}"/>
              </a:ext>
            </a:extLst>
          </p:cNvPr>
          <p:cNvSpPr/>
          <p:nvPr/>
        </p:nvSpPr>
        <p:spPr>
          <a:xfrm>
            <a:off x="5796136" y="1212275"/>
            <a:ext cx="1917418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Республіка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96A2A70-1CC7-BEDB-5E8E-631DB37B67D3}"/>
              </a:ext>
            </a:extLst>
          </p:cNvPr>
          <p:cNvSpPr/>
          <p:nvPr/>
        </p:nvSpPr>
        <p:spPr>
          <a:xfrm>
            <a:off x="64453" y="2143279"/>
            <a:ext cx="1987267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Необмежена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AFF13C3-A651-6C09-A517-83D58405BAF1}"/>
              </a:ext>
            </a:extLst>
          </p:cNvPr>
          <p:cNvSpPr/>
          <p:nvPr/>
        </p:nvSpPr>
        <p:spPr>
          <a:xfrm>
            <a:off x="189232" y="2926464"/>
            <a:ext cx="1862487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Деспотична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2F80AAB8-8858-C7E1-8D4A-86E57231BBCD}"/>
              </a:ext>
            </a:extLst>
          </p:cNvPr>
          <p:cNvSpPr/>
          <p:nvPr/>
        </p:nvSpPr>
        <p:spPr>
          <a:xfrm>
            <a:off x="219015" y="3673749"/>
            <a:ext cx="1832704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Абсолютна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90DF9F90-0355-0B85-22C9-1AE419A03A2A}"/>
              </a:ext>
            </a:extLst>
          </p:cNvPr>
          <p:cNvSpPr/>
          <p:nvPr/>
        </p:nvSpPr>
        <p:spPr>
          <a:xfrm>
            <a:off x="135280" y="4421034"/>
            <a:ext cx="1916439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Теократична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5F8E93D-E383-0317-BE69-4132CE05DF72}"/>
              </a:ext>
            </a:extLst>
          </p:cNvPr>
          <p:cNvSpPr/>
          <p:nvPr/>
        </p:nvSpPr>
        <p:spPr>
          <a:xfrm>
            <a:off x="2305298" y="2143279"/>
            <a:ext cx="1787215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Обмежена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D21158F1-9F0F-0611-1F3A-20E7DE5AB5D9}"/>
              </a:ext>
            </a:extLst>
          </p:cNvPr>
          <p:cNvSpPr/>
          <p:nvPr/>
        </p:nvSpPr>
        <p:spPr>
          <a:xfrm>
            <a:off x="2143589" y="2920334"/>
            <a:ext cx="2358229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Станово-представницька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D9C7CA4-7ECC-B885-85E9-9AFE87909A09}"/>
              </a:ext>
            </a:extLst>
          </p:cNvPr>
          <p:cNvSpPr/>
          <p:nvPr/>
        </p:nvSpPr>
        <p:spPr>
          <a:xfrm>
            <a:off x="2329725" y="3673749"/>
            <a:ext cx="1938348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Дуалістична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67AC7F4B-2067-6A2D-FB0F-9F8E150A79B6}"/>
              </a:ext>
            </a:extLst>
          </p:cNvPr>
          <p:cNvSpPr/>
          <p:nvPr/>
        </p:nvSpPr>
        <p:spPr>
          <a:xfrm>
            <a:off x="2221653" y="4421034"/>
            <a:ext cx="2178306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5329D58-E2AC-73A8-51BC-FCED69EF178E}"/>
              </a:ext>
            </a:extLst>
          </p:cNvPr>
          <p:cNvSpPr/>
          <p:nvPr/>
        </p:nvSpPr>
        <p:spPr>
          <a:xfrm>
            <a:off x="2113641" y="5168319"/>
            <a:ext cx="2418127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Парламентська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020C8D21-B3D5-FF0F-CF3D-4303CC228267}"/>
              </a:ext>
            </a:extLst>
          </p:cNvPr>
          <p:cNvSpPr/>
          <p:nvPr/>
        </p:nvSpPr>
        <p:spPr>
          <a:xfrm>
            <a:off x="5889590" y="2996952"/>
            <a:ext cx="1528938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Змішана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37A8799-BB12-5401-809A-CC58693B326A}"/>
              </a:ext>
            </a:extLst>
          </p:cNvPr>
          <p:cNvSpPr/>
          <p:nvPr/>
        </p:nvSpPr>
        <p:spPr>
          <a:xfrm>
            <a:off x="4382407" y="2143279"/>
            <a:ext cx="2198407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Парламенська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3D5B84B-6EA2-7A5A-E82D-A765E04963E0}"/>
              </a:ext>
            </a:extLst>
          </p:cNvPr>
          <p:cNvSpPr/>
          <p:nvPr/>
        </p:nvSpPr>
        <p:spPr>
          <a:xfrm>
            <a:off x="6876256" y="2143279"/>
            <a:ext cx="2198407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Президентська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E107889-E86B-E355-BB72-9D5DEF48FEB9}"/>
              </a:ext>
            </a:extLst>
          </p:cNvPr>
          <p:cNvSpPr/>
          <p:nvPr/>
        </p:nvSpPr>
        <p:spPr>
          <a:xfrm>
            <a:off x="6810988" y="3993687"/>
            <a:ext cx="2081492" cy="58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Парламенсько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-президентська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C0591A0-8543-D5FF-2A21-5802585F6E91}"/>
              </a:ext>
            </a:extLst>
          </p:cNvPr>
          <p:cNvSpPr/>
          <p:nvPr/>
        </p:nvSpPr>
        <p:spPr>
          <a:xfrm>
            <a:off x="4561655" y="3993686"/>
            <a:ext cx="2081492" cy="58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Президенсько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-парламентська</a:t>
            </a:r>
          </a:p>
        </p:txBody>
      </p:sp>
    </p:spTree>
    <p:extLst>
      <p:ext uri="{BB962C8B-B14F-4D97-AF65-F5344CB8AC3E}">
        <p14:creationId xmlns:p14="http://schemas.microsoft.com/office/powerpoint/2010/main" val="12751372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528"/>
            <a:ext cx="8229600" cy="796925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accent2">
                    <a:lumMod val="75000"/>
                  </a:schemeClr>
                </a:solidFill>
              </a:rPr>
              <a:t>Форми державного устрою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C732ED9-876D-B7E0-0B6B-5496F3B7AAC7}"/>
              </a:ext>
            </a:extLst>
          </p:cNvPr>
          <p:cNvSpPr/>
          <p:nvPr/>
        </p:nvSpPr>
        <p:spPr>
          <a:xfrm>
            <a:off x="3347864" y="1484784"/>
            <a:ext cx="2654532" cy="4908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Унітарна держава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49C53DB-26B3-5DB2-F629-D40F082458A4}"/>
              </a:ext>
            </a:extLst>
          </p:cNvPr>
          <p:cNvSpPr/>
          <p:nvPr/>
        </p:nvSpPr>
        <p:spPr>
          <a:xfrm>
            <a:off x="2730914" y="3594748"/>
            <a:ext cx="3888432" cy="4908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Конфедеративна  держава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40CFDC3-D283-8EFB-4A0D-39014253D4EB}"/>
              </a:ext>
            </a:extLst>
          </p:cNvPr>
          <p:cNvSpPr/>
          <p:nvPr/>
        </p:nvSpPr>
        <p:spPr>
          <a:xfrm>
            <a:off x="2982942" y="2539767"/>
            <a:ext cx="3384376" cy="490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Федеративна  держава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4A4E7F4-CF4B-0BC2-45CD-1B9E29BC17EE}"/>
              </a:ext>
            </a:extLst>
          </p:cNvPr>
          <p:cNvSpPr/>
          <p:nvPr/>
        </p:nvSpPr>
        <p:spPr>
          <a:xfrm>
            <a:off x="3978705" y="4649732"/>
            <a:ext cx="1392851" cy="4908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Імперія</a:t>
            </a:r>
          </a:p>
        </p:txBody>
      </p:sp>
    </p:spTree>
    <p:extLst>
      <p:ext uri="{BB962C8B-B14F-4D97-AF65-F5344CB8AC3E}">
        <p14:creationId xmlns:p14="http://schemas.microsoft.com/office/powerpoint/2010/main" val="24569462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chemeClr val="accent2">
                    <a:lumMod val="75000"/>
                  </a:schemeClr>
                </a:solidFill>
              </a:rPr>
              <a:t>Державно-правовий режим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275BEBE-0F28-9349-3F17-77E2D5AE2336}"/>
              </a:ext>
            </a:extLst>
          </p:cNvPr>
          <p:cNvSpPr/>
          <p:nvPr/>
        </p:nvSpPr>
        <p:spPr>
          <a:xfrm>
            <a:off x="1322979" y="1237897"/>
            <a:ext cx="2436442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Демократичний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3E42F65-3E6C-A9FE-9F52-E57A9D28C82D}"/>
              </a:ext>
            </a:extLst>
          </p:cNvPr>
          <p:cNvSpPr/>
          <p:nvPr/>
        </p:nvSpPr>
        <p:spPr>
          <a:xfrm>
            <a:off x="6061467" y="5591193"/>
            <a:ext cx="1341547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Тиранія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874A5B0-B7E4-0E59-D9DA-87BD233ADD0D}"/>
              </a:ext>
            </a:extLst>
          </p:cNvPr>
          <p:cNvSpPr/>
          <p:nvPr/>
        </p:nvSpPr>
        <p:spPr>
          <a:xfrm>
            <a:off x="5921779" y="3118109"/>
            <a:ext cx="1620922" cy="5262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Диктатура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4F47F4D-A93A-996D-44F8-9BDB89CAC976}"/>
              </a:ext>
            </a:extLst>
          </p:cNvPr>
          <p:cNvSpPr/>
          <p:nvPr/>
        </p:nvSpPr>
        <p:spPr>
          <a:xfrm>
            <a:off x="5763066" y="3946557"/>
            <a:ext cx="1938348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Тоталітаризм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DC0B4ACA-0546-A917-F698-6D66B03B66C1}"/>
              </a:ext>
            </a:extLst>
          </p:cNvPr>
          <p:cNvSpPr/>
          <p:nvPr/>
        </p:nvSpPr>
        <p:spPr>
          <a:xfrm>
            <a:off x="5643087" y="4768875"/>
            <a:ext cx="2178306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Фашизм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602564D-27B8-707E-0F7C-675207298834}"/>
              </a:ext>
            </a:extLst>
          </p:cNvPr>
          <p:cNvSpPr/>
          <p:nvPr/>
        </p:nvSpPr>
        <p:spPr>
          <a:xfrm>
            <a:off x="5364088" y="1237897"/>
            <a:ext cx="2736304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Недемократичний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406AD7E-1F26-80DC-94AB-3E281BCD8ABF}"/>
              </a:ext>
            </a:extLst>
          </p:cNvPr>
          <p:cNvSpPr/>
          <p:nvPr/>
        </p:nvSpPr>
        <p:spPr>
          <a:xfrm>
            <a:off x="5690649" y="2289661"/>
            <a:ext cx="2083183" cy="5262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Авторитаризм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FE50C46-1EE5-F9EC-3DDF-35FC04238CCA}"/>
              </a:ext>
            </a:extLst>
          </p:cNvPr>
          <p:cNvSpPr/>
          <p:nvPr/>
        </p:nvSpPr>
        <p:spPr>
          <a:xfrm>
            <a:off x="510401" y="3262508"/>
            <a:ext cx="4061599" cy="5262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Консервативно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-демократичний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057A820-3E67-1754-7C65-31D918B232C5}"/>
              </a:ext>
            </a:extLst>
          </p:cNvPr>
          <p:cNvSpPr/>
          <p:nvPr/>
        </p:nvSpPr>
        <p:spPr>
          <a:xfrm>
            <a:off x="611064" y="4222522"/>
            <a:ext cx="3860272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Радикально-демократичний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D01D48D2-AB4D-C276-AB33-BE0320ADA152}"/>
              </a:ext>
            </a:extLst>
          </p:cNvPr>
          <p:cNvSpPr/>
          <p:nvPr/>
        </p:nvSpPr>
        <p:spPr>
          <a:xfrm>
            <a:off x="682868" y="2302494"/>
            <a:ext cx="3716665" cy="5262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Ліберально-демократичний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4EBBA8D-5024-44A0-2672-32765A596CCC}"/>
              </a:ext>
            </a:extLst>
          </p:cNvPr>
          <p:cNvCxnSpPr>
            <a:cxnSpLocks/>
          </p:cNvCxnSpPr>
          <p:nvPr/>
        </p:nvCxnSpPr>
        <p:spPr>
          <a:xfrm>
            <a:off x="2483768" y="1700808"/>
            <a:ext cx="0" cy="588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1837BF6-747E-2430-18C3-7D15B8010565}"/>
              </a:ext>
            </a:extLst>
          </p:cNvPr>
          <p:cNvCxnSpPr>
            <a:cxnSpLocks/>
          </p:cNvCxnSpPr>
          <p:nvPr/>
        </p:nvCxnSpPr>
        <p:spPr>
          <a:xfrm>
            <a:off x="6732240" y="1713641"/>
            <a:ext cx="0" cy="588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178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431</TotalTime>
  <Words>77</Words>
  <Application>Microsoft Office PowerPoint</Application>
  <PresentationFormat>Экран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Тема1</vt:lpstr>
      <vt:lpstr>Форми держави</vt:lpstr>
      <vt:lpstr>Презентация PowerPoint</vt:lpstr>
      <vt:lpstr>Форми державного правління</vt:lpstr>
      <vt:lpstr>Форми державного устрою</vt:lpstr>
      <vt:lpstr>Державно-правовий режим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 держави</dc:title>
  <dc:creator>Tanya</dc:creator>
  <cp:lastModifiedBy>Ромашко Олександр Григорович</cp:lastModifiedBy>
  <cp:revision>33</cp:revision>
  <dcterms:created xsi:type="dcterms:W3CDTF">2021-10-30T20:20:52Z</dcterms:created>
  <dcterms:modified xsi:type="dcterms:W3CDTF">2022-11-09T17:14:15Z</dcterms:modified>
</cp:coreProperties>
</file>