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4" r:id="rId3"/>
    <p:sldId id="258" r:id="rId4"/>
    <p:sldId id="261" r:id="rId5"/>
    <p:sldId id="262" r:id="rId6"/>
    <p:sldId id="269" r:id="rId7"/>
    <p:sldId id="268" r:id="rId8"/>
    <p:sldId id="263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44" y="785705"/>
            <a:ext cx="8117462" cy="1719197"/>
          </a:xfrm>
        </p:spPr>
        <p:txBody>
          <a:bodyPr>
            <a:normAutofit/>
          </a:bodyPr>
          <a:lstStyle/>
          <a:p>
            <a:r>
              <a:rPr lang="ru-RU" sz="4000" dirty="0" err="1"/>
              <a:t>Неповнолітні</a:t>
            </a:r>
            <a:r>
              <a:rPr lang="ru-RU" sz="4000" dirty="0"/>
              <a:t> як </a:t>
            </a:r>
            <a:r>
              <a:rPr lang="ru-RU" sz="4000" dirty="0" err="1"/>
              <a:t>учасники</a:t>
            </a:r>
            <a:r>
              <a:rPr lang="ru-RU" sz="4000" dirty="0"/>
              <a:t> </a:t>
            </a:r>
            <a:r>
              <a:rPr lang="ru-RU" sz="4000" dirty="0" err="1"/>
              <a:t>договірних</a:t>
            </a:r>
            <a:r>
              <a:rPr lang="ru-RU" sz="4000" dirty="0"/>
              <a:t> </a:t>
            </a:r>
            <a:r>
              <a:rPr lang="ru-RU" sz="4000" dirty="0" err="1"/>
              <a:t>правовідносин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180012" y="-231498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Недійсні правочини</a:t>
            </a:r>
            <a:endParaRPr lang="ru-UA" sz="3600" dirty="0">
              <a:effectLst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044D22C-EC46-8FF3-0A58-846E7D47CD13}"/>
              </a:ext>
            </a:extLst>
          </p:cNvPr>
          <p:cNvSpPr/>
          <p:nvPr/>
        </p:nvSpPr>
        <p:spPr>
          <a:xfrm>
            <a:off x="1267099" y="1286191"/>
            <a:ext cx="1949607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Нікчемні: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1C85C4A-A5FD-492F-4C5D-7D50141D829F}"/>
              </a:ext>
            </a:extLst>
          </p:cNvPr>
          <p:cNvSpPr/>
          <p:nvPr/>
        </p:nvSpPr>
        <p:spPr>
          <a:xfrm>
            <a:off x="5927296" y="1286191"/>
            <a:ext cx="1949607" cy="5123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Оспорювані: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E8EFA23-B606-E8EE-3E66-345D37DAB9B2}"/>
              </a:ext>
            </a:extLst>
          </p:cNvPr>
          <p:cNvSpPr/>
          <p:nvPr/>
        </p:nvSpPr>
        <p:spPr>
          <a:xfrm>
            <a:off x="658853" y="2071875"/>
            <a:ext cx="3411028" cy="687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Недійсність встановлено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законом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36A81E4-3E48-E918-DCFD-FCD3CCE57AA2}"/>
              </a:ext>
            </a:extLst>
          </p:cNvPr>
          <p:cNvSpPr/>
          <p:nvPr/>
        </p:nvSpPr>
        <p:spPr>
          <a:xfrm>
            <a:off x="314588" y="2971600"/>
            <a:ext cx="4099558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Недодержання обов’язкової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письмової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форми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70FFF4C-BF9D-69C1-FE2B-D65415205A6C}"/>
              </a:ext>
            </a:extLst>
          </p:cNvPr>
          <p:cNvSpPr/>
          <p:nvPr/>
        </p:nvSpPr>
        <p:spPr>
          <a:xfrm>
            <a:off x="314588" y="3872563"/>
            <a:ext cx="4099559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Недодержання обов’язкової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нотаріальної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форми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8E6E91D-3217-49D1-0411-FAFA1B99F730}"/>
              </a:ext>
            </a:extLst>
          </p:cNvPr>
          <p:cNvSpPr/>
          <p:nvPr/>
        </p:nvSpPr>
        <p:spPr>
          <a:xfrm>
            <a:off x="4728222" y="2110601"/>
            <a:ext cx="4223656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помилки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A5AEC10-A0BF-403F-B140-266A3846C605}"/>
              </a:ext>
            </a:extLst>
          </p:cNvPr>
          <p:cNvSpPr/>
          <p:nvPr/>
        </p:nvSpPr>
        <p:spPr>
          <a:xfrm>
            <a:off x="204910" y="4773526"/>
            <a:ext cx="4632428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Малолітньою особою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межами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її цивільної дієздатності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5F27D24-81A2-C9CF-8588-7C91219A0F62}"/>
              </a:ext>
            </a:extLst>
          </p:cNvPr>
          <p:cNvSpPr/>
          <p:nvPr/>
        </p:nvSpPr>
        <p:spPr>
          <a:xfrm>
            <a:off x="5222167" y="2898526"/>
            <a:ext cx="3235766" cy="6665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тяжкої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обставини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23A6E22-3E82-BE65-B8C8-3390AABA9BAB}"/>
              </a:ext>
            </a:extLst>
          </p:cNvPr>
          <p:cNvSpPr/>
          <p:nvPr/>
        </p:nvSpPr>
        <p:spPr>
          <a:xfrm>
            <a:off x="4790271" y="3840666"/>
            <a:ext cx="4099559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обману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156F9F1-2D08-BA4B-CC84-AFB1C61A1EE7}"/>
              </a:ext>
            </a:extLst>
          </p:cNvPr>
          <p:cNvSpPr/>
          <p:nvPr/>
        </p:nvSpPr>
        <p:spPr>
          <a:xfrm>
            <a:off x="5941079" y="4628592"/>
            <a:ext cx="1797942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Фіктивні</a:t>
            </a:r>
          </a:p>
        </p:txBody>
      </p:sp>
    </p:spTree>
    <p:extLst>
      <p:ext uri="{BB962C8B-B14F-4D97-AF65-F5344CB8AC3E}">
        <p14:creationId xmlns:p14="http://schemas.microsoft.com/office/powerpoint/2010/main" val="173590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223552" y="1504421"/>
            <a:ext cx="8696895" cy="34246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800" dirty="0">
                <a:effectLst/>
              </a:rPr>
              <a:t>Pacta sunt </a:t>
            </a:r>
            <a:r>
              <a:rPr lang="en-US" sz="2800" dirty="0" err="1">
                <a:effectLst/>
              </a:rPr>
              <a:t>servanda</a:t>
            </a:r>
            <a:r>
              <a:rPr lang="en-US" sz="2800" dirty="0">
                <a:effectLst/>
              </a:rPr>
              <a:t> (</a:t>
            </a:r>
            <a:r>
              <a:rPr lang="uk-UA" sz="2800" dirty="0">
                <a:effectLst/>
              </a:rPr>
              <a:t>лат.)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(</a:t>
            </a:r>
            <a:r>
              <a:rPr lang="ru-RU" sz="2800" dirty="0">
                <a:effectLst/>
              </a:rPr>
              <a:t>договори </a:t>
            </a:r>
            <a:r>
              <a:rPr lang="ru-RU" sz="2800" dirty="0" err="1">
                <a:effectLst/>
              </a:rPr>
              <a:t>повинні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виконуватися</a:t>
            </a:r>
            <a:r>
              <a:rPr lang="ru-RU" sz="2800" dirty="0">
                <a:effectLst/>
              </a:rPr>
              <a:t>)</a:t>
            </a:r>
          </a:p>
          <a:p>
            <a:endParaRPr lang="ru-RU" sz="2800" dirty="0">
              <a:effectLst/>
            </a:endParaRPr>
          </a:p>
          <a:p>
            <a:r>
              <a:rPr lang="ru-RU" sz="2800" dirty="0" err="1">
                <a:effectLst/>
              </a:rPr>
              <a:t>Найважливіший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винахід</a:t>
            </a:r>
            <a:r>
              <a:rPr lang="ru-RU" sz="2800" dirty="0">
                <a:effectLst/>
              </a:rPr>
              <a:t> в </a:t>
            </a:r>
            <a:r>
              <a:rPr lang="ru-RU" sz="2800" dirty="0" err="1">
                <a:effectLst/>
              </a:rPr>
              <a:t>історії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людства</a:t>
            </a:r>
            <a:r>
              <a:rPr lang="ru-RU" sz="2800" dirty="0">
                <a:effectLst/>
              </a:rPr>
              <a:t> - </a:t>
            </a:r>
            <a:r>
              <a:rPr lang="ru-RU" sz="2800" dirty="0" err="1">
                <a:effectLst/>
              </a:rPr>
              <a:t>письмовий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договір</a:t>
            </a:r>
            <a:r>
              <a:rPr lang="ru-RU" sz="2800" dirty="0">
                <a:effectLst/>
              </a:rPr>
              <a:t>. </a:t>
            </a:r>
            <a:r>
              <a:rPr lang="ru-RU" sz="2800" dirty="0" err="1">
                <a:effectLst/>
              </a:rPr>
              <a:t>Він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дозволяє</a:t>
            </a:r>
            <a:r>
              <a:rPr lang="ru-RU" sz="2800" dirty="0">
                <a:effectLst/>
              </a:rPr>
              <a:t> людям </a:t>
            </a:r>
            <a:r>
              <a:rPr lang="ru-RU" sz="2800" dirty="0" err="1">
                <a:effectLst/>
              </a:rPr>
              <a:t>викласти</a:t>
            </a:r>
            <a:r>
              <a:rPr lang="ru-RU" sz="2800" dirty="0">
                <a:effectLst/>
              </a:rPr>
              <a:t> на </a:t>
            </a:r>
            <a:r>
              <a:rPr lang="ru-RU" sz="2800" dirty="0" err="1">
                <a:effectLst/>
              </a:rPr>
              <a:t>папері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всі</a:t>
            </a:r>
            <a:r>
              <a:rPr lang="ru-RU" sz="2800" dirty="0">
                <a:effectLst/>
              </a:rPr>
              <a:t> причини, з </a:t>
            </a:r>
            <a:r>
              <a:rPr lang="ru-RU" sz="2800" dirty="0" err="1">
                <a:effectLst/>
              </a:rPr>
              <a:t>яких</a:t>
            </a:r>
            <a:r>
              <a:rPr lang="ru-RU" sz="2800" dirty="0">
                <a:effectLst/>
              </a:rPr>
              <a:t> вони не </a:t>
            </a:r>
            <a:r>
              <a:rPr lang="ru-RU" sz="2800" dirty="0" err="1">
                <a:effectLst/>
              </a:rPr>
              <a:t>довіряють</a:t>
            </a:r>
            <a:r>
              <a:rPr lang="ru-RU" sz="2800" dirty="0">
                <a:effectLst/>
              </a:rPr>
              <a:t> один одному.</a:t>
            </a:r>
          </a:p>
        </p:txBody>
      </p:sp>
    </p:spTree>
    <p:extLst>
      <p:ext uri="{BB962C8B-B14F-4D97-AF65-F5344CB8AC3E}">
        <p14:creationId xmlns:p14="http://schemas.microsoft.com/office/powerpoint/2010/main" val="20027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621029" y="1584964"/>
            <a:ext cx="3901941" cy="78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908312" y="227686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2030231" y="3035855"/>
            <a:ext cx="5083533" cy="7812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 України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476BEEA-AD54-595D-AABF-B1C056B5A64B}"/>
              </a:ext>
            </a:extLst>
          </p:cNvPr>
          <p:cNvSpPr/>
          <p:nvPr/>
        </p:nvSpPr>
        <p:spPr>
          <a:xfrm>
            <a:off x="2922008" y="4376536"/>
            <a:ext cx="3299981" cy="7812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нотаріат»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528920" y="187758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Основні принципи договору</a:t>
            </a:r>
            <a:endParaRPr lang="ru-UA" sz="3600" dirty="0">
              <a:effectLst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7441D65-30CA-AE08-96AB-7A4B79BD864E}"/>
              </a:ext>
            </a:extLst>
          </p:cNvPr>
          <p:cNvSpPr/>
          <p:nvPr/>
        </p:nvSpPr>
        <p:spPr>
          <a:xfrm>
            <a:off x="2293506" y="2137902"/>
            <a:ext cx="4624387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незалежність сторін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F735AB8-B9AA-A2DA-232D-6649A9F8DB47}"/>
              </a:ext>
            </a:extLst>
          </p:cNvPr>
          <p:cNvSpPr/>
          <p:nvPr/>
        </p:nvSpPr>
        <p:spPr>
          <a:xfrm>
            <a:off x="2293505" y="3044950"/>
            <a:ext cx="4624388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Взаємодія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договору та закону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8CB92C0-FD80-7115-6025-B8230201E7E8}"/>
              </a:ext>
            </a:extLst>
          </p:cNvPr>
          <p:cNvSpPr/>
          <p:nvPr/>
        </p:nvSpPr>
        <p:spPr>
          <a:xfrm>
            <a:off x="3095918" y="3951998"/>
            <a:ext cx="3019562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договору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5A44252-ACAD-46A5-EB53-B5C0A5CDEADF}"/>
              </a:ext>
            </a:extLst>
          </p:cNvPr>
          <p:cNvSpPr/>
          <p:nvPr/>
        </p:nvSpPr>
        <p:spPr>
          <a:xfrm>
            <a:off x="1528920" y="4859047"/>
            <a:ext cx="6153558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Визначення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умов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договору на розсуд сторін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822851A-6E6E-CBD5-7832-C7C900ECD727}"/>
              </a:ext>
            </a:extLst>
          </p:cNvPr>
          <p:cNvSpPr/>
          <p:nvPr/>
        </p:nvSpPr>
        <p:spPr>
          <a:xfrm>
            <a:off x="2402300" y="1230854"/>
            <a:ext cx="4406798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рівність сторін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855948" y="10938"/>
            <a:ext cx="7357608" cy="784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Класифікація договорів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1189266" y="1086873"/>
            <a:ext cx="2199566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Відплатний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186AC8-4E50-74BE-7606-1A9888135A4B}"/>
              </a:ext>
            </a:extLst>
          </p:cNvPr>
          <p:cNvSpPr/>
          <p:nvPr/>
        </p:nvSpPr>
        <p:spPr>
          <a:xfrm>
            <a:off x="5591124" y="1081197"/>
            <a:ext cx="2331517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Безвідплатний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6CEB0E-87FA-B8B6-C9BB-0B58A6011C07}"/>
              </a:ext>
            </a:extLst>
          </p:cNvPr>
          <p:cNvSpPr/>
          <p:nvPr/>
        </p:nvSpPr>
        <p:spPr>
          <a:xfrm>
            <a:off x="1005726" y="1879486"/>
            <a:ext cx="2566647" cy="512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Односторонній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28706B3-CF61-E598-2E05-BBF24BDC4D47}"/>
              </a:ext>
            </a:extLst>
          </p:cNvPr>
          <p:cNvSpPr/>
          <p:nvPr/>
        </p:nvSpPr>
        <p:spPr>
          <a:xfrm>
            <a:off x="5509003" y="1874902"/>
            <a:ext cx="2495759" cy="512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Двосторонній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EF443BC-0ABC-13D2-C417-0C0CD32CCAA5}"/>
              </a:ext>
            </a:extLst>
          </p:cNvPr>
          <p:cNvSpPr/>
          <p:nvPr/>
        </p:nvSpPr>
        <p:spPr>
          <a:xfrm>
            <a:off x="1329524" y="2672100"/>
            <a:ext cx="1919051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Реальний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6671418-1595-3084-47E4-69231123254F}"/>
              </a:ext>
            </a:extLst>
          </p:cNvPr>
          <p:cNvSpPr/>
          <p:nvPr/>
        </p:nvSpPr>
        <p:spPr>
          <a:xfrm>
            <a:off x="5317361" y="2668608"/>
            <a:ext cx="2879042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Консенсуальний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92041C9-84ED-26EF-ABC8-5DB20722E31A}"/>
              </a:ext>
            </a:extLst>
          </p:cNvPr>
          <p:cNvSpPr/>
          <p:nvPr/>
        </p:nvSpPr>
        <p:spPr>
          <a:xfrm>
            <a:off x="1629000" y="3464714"/>
            <a:ext cx="2034205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Каузальний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4E2E853-1E79-D649-964E-98714D78FD66}"/>
              </a:ext>
            </a:extLst>
          </p:cNvPr>
          <p:cNvSpPr/>
          <p:nvPr/>
        </p:nvSpPr>
        <p:spPr>
          <a:xfrm>
            <a:off x="1296274" y="4257328"/>
            <a:ext cx="2699657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Фідуціарний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881C6EA-8FBE-491E-9256-F96D55DB0C3A}"/>
              </a:ext>
            </a:extLst>
          </p:cNvPr>
          <p:cNvSpPr/>
          <p:nvPr/>
        </p:nvSpPr>
        <p:spPr>
          <a:xfrm>
            <a:off x="5127170" y="3462314"/>
            <a:ext cx="2179557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Алеаторний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2C90651-6699-9C39-EE52-C234F10C9056}"/>
              </a:ext>
            </a:extLst>
          </p:cNvPr>
          <p:cNvSpPr/>
          <p:nvPr/>
        </p:nvSpPr>
        <p:spPr>
          <a:xfrm>
            <a:off x="4867120" y="4256020"/>
            <a:ext cx="2699657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Конклюдентний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8956B5E-518A-03EE-C882-C17275213845}"/>
              </a:ext>
            </a:extLst>
          </p:cNvPr>
          <p:cNvSpPr/>
          <p:nvPr/>
        </p:nvSpPr>
        <p:spPr>
          <a:xfrm>
            <a:off x="1127358" y="5049941"/>
            <a:ext cx="3037488" cy="7034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Зі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скасувальною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обставиною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B9AF5-9256-3188-C442-599832D64656}"/>
              </a:ext>
            </a:extLst>
          </p:cNvPr>
          <p:cNvSpPr/>
          <p:nvPr/>
        </p:nvSpPr>
        <p:spPr>
          <a:xfrm>
            <a:off x="4777427" y="5049727"/>
            <a:ext cx="2879042" cy="7034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відкладальною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обставиною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08A7C31-4584-58D3-EE7C-1C9DEFEBE485}"/>
              </a:ext>
            </a:extLst>
          </p:cNvPr>
          <p:cNvCxnSpPr/>
          <p:nvPr/>
        </p:nvCxnSpPr>
        <p:spPr>
          <a:xfrm>
            <a:off x="3572373" y="1337377"/>
            <a:ext cx="17449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D3C1A38-9AD7-121A-F8FF-22368EDD99FF}"/>
              </a:ext>
            </a:extLst>
          </p:cNvPr>
          <p:cNvCxnSpPr/>
          <p:nvPr/>
        </p:nvCxnSpPr>
        <p:spPr>
          <a:xfrm>
            <a:off x="3638878" y="2131082"/>
            <a:ext cx="17449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9BF0C8F-A9E0-B7FC-4572-B75B67F59A3E}"/>
              </a:ext>
            </a:extLst>
          </p:cNvPr>
          <p:cNvCxnSpPr/>
          <p:nvPr/>
        </p:nvCxnSpPr>
        <p:spPr>
          <a:xfrm>
            <a:off x="3415586" y="2924788"/>
            <a:ext cx="17449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528920" y="118088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Види договірних умов: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9C553E3-6C89-DFE7-ACEF-74F7A680EFD8}"/>
              </a:ext>
            </a:extLst>
          </p:cNvPr>
          <p:cNvSpPr/>
          <p:nvPr/>
        </p:nvSpPr>
        <p:spPr>
          <a:xfrm>
            <a:off x="239415" y="2541502"/>
            <a:ext cx="1937728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EF4945A-D250-7F39-38A7-F4D330CDFC22}"/>
              </a:ext>
            </a:extLst>
          </p:cNvPr>
          <p:cNvSpPr/>
          <p:nvPr/>
        </p:nvSpPr>
        <p:spPr>
          <a:xfrm>
            <a:off x="3757776" y="2541502"/>
            <a:ext cx="1628431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Зміст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3E51861-C677-A63A-DDC3-FF6B3EDE7FE1}"/>
              </a:ext>
            </a:extLst>
          </p:cNvPr>
          <p:cNvSpPr/>
          <p:nvPr/>
        </p:nvSpPr>
        <p:spPr>
          <a:xfrm>
            <a:off x="7245603" y="2541502"/>
            <a:ext cx="1271381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Ціна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7C59E2-BBB0-34A5-9DBE-84095242B92D}"/>
              </a:ext>
            </a:extLst>
          </p:cNvPr>
          <p:cNvSpPr/>
          <p:nvPr/>
        </p:nvSpPr>
        <p:spPr>
          <a:xfrm>
            <a:off x="5225286" y="3674297"/>
            <a:ext cx="3017519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Строки виконання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3AE4C5-5FCF-0088-4235-1793332BF981}"/>
              </a:ext>
            </a:extLst>
          </p:cNvPr>
          <p:cNvSpPr/>
          <p:nvPr/>
        </p:nvSpPr>
        <p:spPr>
          <a:xfrm>
            <a:off x="901195" y="3674297"/>
            <a:ext cx="3522688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Відповідальність сторін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7CB5D92-E80F-F58F-5F76-18220B847575}"/>
              </a:ext>
            </a:extLst>
          </p:cNvPr>
          <p:cNvCxnSpPr>
            <a:cxnSpLocks/>
          </p:cNvCxnSpPr>
          <p:nvPr/>
        </p:nvCxnSpPr>
        <p:spPr>
          <a:xfrm flipH="1">
            <a:off x="2177143" y="1728811"/>
            <a:ext cx="1471748" cy="892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FAE797E-D999-66FE-B5F5-EE6EE0E0761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662539" y="1728811"/>
            <a:ext cx="1170197" cy="1945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41DC457-BD3C-FF9E-DE67-4A3A6EAA774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71991" y="1648545"/>
            <a:ext cx="1" cy="892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36B215C-830E-1F88-441C-5E8A7ADD0701}"/>
              </a:ext>
            </a:extLst>
          </p:cNvPr>
          <p:cNvCxnSpPr>
            <a:cxnSpLocks/>
          </p:cNvCxnSpPr>
          <p:nvPr/>
        </p:nvCxnSpPr>
        <p:spPr>
          <a:xfrm>
            <a:off x="5618163" y="1575201"/>
            <a:ext cx="1644858" cy="983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2DB00FC-24BB-3BB6-2754-7493737BE2DF}"/>
              </a:ext>
            </a:extLst>
          </p:cNvPr>
          <p:cNvCxnSpPr>
            <a:cxnSpLocks/>
          </p:cNvCxnSpPr>
          <p:nvPr/>
        </p:nvCxnSpPr>
        <p:spPr>
          <a:xfrm>
            <a:off x="5460176" y="1830305"/>
            <a:ext cx="739256" cy="1827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822851A-6E6E-CBD5-7832-C7C900ECD727}"/>
              </a:ext>
            </a:extLst>
          </p:cNvPr>
          <p:cNvSpPr/>
          <p:nvPr/>
        </p:nvSpPr>
        <p:spPr>
          <a:xfrm>
            <a:off x="3413690" y="1317945"/>
            <a:ext cx="2316605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Істотні умови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976F3379-27B6-8068-A0E2-BD62C5B9446D}"/>
              </a:ext>
            </a:extLst>
          </p:cNvPr>
          <p:cNvSpPr/>
          <p:nvPr/>
        </p:nvSpPr>
        <p:spPr>
          <a:xfrm>
            <a:off x="3111110" y="5167698"/>
            <a:ext cx="2921761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Спеціальні умови</a:t>
            </a:r>
          </a:p>
        </p:txBody>
      </p:sp>
    </p:spTree>
    <p:extLst>
      <p:ext uri="{BB962C8B-B14F-4D97-AF65-F5344CB8AC3E}">
        <p14:creationId xmlns:p14="http://schemas.microsoft.com/office/powerpoint/2010/main" val="36976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893195" y="-73215"/>
            <a:ext cx="7357608" cy="784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Структура договору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2717998" y="1159681"/>
            <a:ext cx="3708001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Назва (договір, контракт)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186AC8-4E50-74BE-7606-1A9888135A4B}"/>
              </a:ext>
            </a:extLst>
          </p:cNvPr>
          <p:cNvSpPr/>
          <p:nvPr/>
        </p:nvSpPr>
        <p:spPr>
          <a:xfrm>
            <a:off x="2157766" y="1935233"/>
            <a:ext cx="4828465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і місце укладання договору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6CEB0E-87FA-B8B6-C9BB-0B58A6011C07}"/>
              </a:ext>
            </a:extLst>
          </p:cNvPr>
          <p:cNvSpPr/>
          <p:nvPr/>
        </p:nvSpPr>
        <p:spPr>
          <a:xfrm>
            <a:off x="2157766" y="2710785"/>
            <a:ext cx="4828465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Найменування сторін у договорі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28706B3-CF61-E598-2E05-BBF24BDC4D47}"/>
              </a:ext>
            </a:extLst>
          </p:cNvPr>
          <p:cNvSpPr/>
          <p:nvPr/>
        </p:nvSpPr>
        <p:spPr>
          <a:xfrm>
            <a:off x="3253096" y="3486338"/>
            <a:ext cx="2637804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Текст договору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EF443BC-0ABC-13D2-C417-0C0CD32CCAA5}"/>
              </a:ext>
            </a:extLst>
          </p:cNvPr>
          <p:cNvSpPr/>
          <p:nvPr/>
        </p:nvSpPr>
        <p:spPr>
          <a:xfrm>
            <a:off x="2504902" y="4261891"/>
            <a:ext cx="4134192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Підписи та печатки сторін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3CE6201-A84C-FACA-89DE-2863C263B36E}"/>
              </a:ext>
            </a:extLst>
          </p:cNvPr>
          <p:cNvSpPr/>
          <p:nvPr/>
        </p:nvSpPr>
        <p:spPr>
          <a:xfrm>
            <a:off x="2157766" y="5037446"/>
            <a:ext cx="4828465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Посвідчувальний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напис нотаріуса</a:t>
            </a:r>
          </a:p>
        </p:txBody>
      </p:sp>
    </p:spTree>
    <p:extLst>
      <p:ext uri="{BB962C8B-B14F-4D97-AF65-F5344CB8AC3E}">
        <p14:creationId xmlns:p14="http://schemas.microsoft.com/office/powerpoint/2010/main" val="36309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180012" y="-231498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Форма договору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6C633B-0AB2-858C-F430-7219D41A9292}"/>
              </a:ext>
            </a:extLst>
          </p:cNvPr>
          <p:cNvSpPr/>
          <p:nvPr/>
        </p:nvSpPr>
        <p:spPr>
          <a:xfrm>
            <a:off x="3353913" y="1452006"/>
            <a:ext cx="2436174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Усна форма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188C2D-0C33-F0D4-5CCC-3699C04B8865}"/>
              </a:ext>
            </a:extLst>
          </p:cNvPr>
          <p:cNvSpPr/>
          <p:nvPr/>
        </p:nvSpPr>
        <p:spPr>
          <a:xfrm>
            <a:off x="3065974" y="2565605"/>
            <a:ext cx="3012053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Письмова форма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2A3D99D-1939-C214-683C-EE5426873A41}"/>
              </a:ext>
            </a:extLst>
          </p:cNvPr>
          <p:cNvSpPr/>
          <p:nvPr/>
        </p:nvSpPr>
        <p:spPr>
          <a:xfrm>
            <a:off x="2913295" y="3679204"/>
            <a:ext cx="3317410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Нотаріальна форма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35C02F-5003-13EE-D2E0-EAFF840606EC}"/>
              </a:ext>
            </a:extLst>
          </p:cNvPr>
          <p:cNvSpPr/>
          <p:nvPr/>
        </p:nvSpPr>
        <p:spPr>
          <a:xfrm>
            <a:off x="2175104" y="4792803"/>
            <a:ext cx="4793792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Державна реєстрація договору</a:t>
            </a:r>
          </a:p>
        </p:txBody>
      </p:sp>
    </p:spTree>
    <p:extLst>
      <p:ext uri="{BB962C8B-B14F-4D97-AF65-F5344CB8AC3E}">
        <p14:creationId xmlns:p14="http://schemas.microsoft.com/office/powerpoint/2010/main" val="26671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FE25648-12B3-EF44-DCF3-B67E0A901A0D}"/>
              </a:ext>
            </a:extLst>
          </p:cNvPr>
          <p:cNvCxnSpPr>
            <a:cxnSpLocks/>
          </p:cNvCxnSpPr>
          <p:nvPr/>
        </p:nvCxnSpPr>
        <p:spPr>
          <a:xfrm>
            <a:off x="7508999" y="2559109"/>
            <a:ext cx="296092" cy="739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463DBA3-D312-6A93-1BF8-D5432718AE1D}"/>
              </a:ext>
            </a:extLst>
          </p:cNvPr>
          <p:cNvCxnSpPr>
            <a:cxnSpLocks/>
          </p:cNvCxnSpPr>
          <p:nvPr/>
        </p:nvCxnSpPr>
        <p:spPr>
          <a:xfrm flipH="1">
            <a:off x="5704114" y="2559110"/>
            <a:ext cx="296092" cy="739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648789" y="-240207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Процедури укладання договору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6C633B-0AB2-858C-F430-7219D41A9292}"/>
              </a:ext>
            </a:extLst>
          </p:cNvPr>
          <p:cNvSpPr/>
          <p:nvPr/>
        </p:nvSpPr>
        <p:spPr>
          <a:xfrm>
            <a:off x="1267099" y="1286191"/>
            <a:ext cx="1949607" cy="512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Оферта: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176DDDF-F6EA-0656-2A4A-3AAE8F858C21}"/>
              </a:ext>
            </a:extLst>
          </p:cNvPr>
          <p:cNvSpPr/>
          <p:nvPr/>
        </p:nvSpPr>
        <p:spPr>
          <a:xfrm>
            <a:off x="5927296" y="1286191"/>
            <a:ext cx="1949607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Акцепт: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2B24823-3B95-7FC4-147E-9D72F663FA35}"/>
              </a:ext>
            </a:extLst>
          </p:cNvPr>
          <p:cNvSpPr/>
          <p:nvPr/>
        </p:nvSpPr>
        <p:spPr>
          <a:xfrm>
            <a:off x="367938" y="2046750"/>
            <a:ext cx="3747928" cy="512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Адресована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певній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особі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7E4AFF-473E-F2EC-FF9D-BB1FB27668D5}"/>
              </a:ext>
            </a:extLst>
          </p:cNvPr>
          <p:cNvSpPr/>
          <p:nvPr/>
        </p:nvSpPr>
        <p:spPr>
          <a:xfrm>
            <a:off x="367938" y="2803429"/>
            <a:ext cx="3747928" cy="6889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Містить вказівку на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істотні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умови договору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144C81-4AAD-D8F3-19DD-7323E4AE26FA}"/>
              </a:ext>
            </a:extLst>
          </p:cNvPr>
          <p:cNvSpPr/>
          <p:nvPr/>
        </p:nvSpPr>
        <p:spPr>
          <a:xfrm>
            <a:off x="192122" y="3738476"/>
            <a:ext cx="4099559" cy="6889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Виражає намір особи вважати себе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зобов’язаною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3BE5CB1-18FC-F238-E70A-FA2FC15768FE}"/>
              </a:ext>
            </a:extLst>
          </p:cNvPr>
          <p:cNvSpPr/>
          <p:nvPr/>
        </p:nvSpPr>
        <p:spPr>
          <a:xfrm>
            <a:off x="5365035" y="2046750"/>
            <a:ext cx="3074126" cy="687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Відповідь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 про її прийняття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62594B3-77BF-DF84-6911-1ADC4ECBED3E}"/>
              </a:ext>
            </a:extLst>
          </p:cNvPr>
          <p:cNvSpPr/>
          <p:nvPr/>
        </p:nvSpPr>
        <p:spPr>
          <a:xfrm>
            <a:off x="4667783" y="3298397"/>
            <a:ext cx="1549060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Повна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495C468-3DF7-4C3A-2361-C7978886EC12}"/>
              </a:ext>
            </a:extLst>
          </p:cNvPr>
          <p:cNvSpPr/>
          <p:nvPr/>
        </p:nvSpPr>
        <p:spPr>
          <a:xfrm>
            <a:off x="6909766" y="3298397"/>
            <a:ext cx="2042112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Безумовна</a:t>
            </a:r>
          </a:p>
        </p:txBody>
      </p:sp>
    </p:spTree>
    <p:extLst>
      <p:ext uri="{BB962C8B-B14F-4D97-AF65-F5344CB8AC3E}">
        <p14:creationId xmlns:p14="http://schemas.microsoft.com/office/powerpoint/2010/main" val="408397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340</TotalTime>
  <Words>221</Words>
  <Application>Microsoft Office PowerPoint</Application>
  <PresentationFormat>Экран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Тема1</vt:lpstr>
      <vt:lpstr>Неповнолітні як учасники договірних правовідносин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120</cp:revision>
  <dcterms:created xsi:type="dcterms:W3CDTF">2021-12-24T07:47:25Z</dcterms:created>
  <dcterms:modified xsi:type="dcterms:W3CDTF">2022-08-01T16:32:53Z</dcterms:modified>
</cp:coreProperties>
</file>