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9" r:id="rId4"/>
    <p:sldId id="262" r:id="rId5"/>
    <p:sldId id="263" r:id="rId6"/>
    <p:sldId id="274" r:id="rId7"/>
    <p:sldId id="27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98" y="611532"/>
            <a:ext cx="7500229" cy="1719197"/>
          </a:xfrm>
        </p:spPr>
        <p:txBody>
          <a:bodyPr>
            <a:normAutofit fontScale="90000"/>
          </a:bodyPr>
          <a:lstStyle/>
          <a:p>
            <a:r>
              <a:rPr lang="ru-RU" sz="4000" dirty="0" err="1"/>
              <a:t>Правовідносини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/>
              <a:t>Склад </a:t>
            </a:r>
            <a:r>
              <a:rPr lang="ru-RU" sz="4000" dirty="0" err="1"/>
              <a:t>правовідносин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 err="1"/>
              <a:t>Підстави</a:t>
            </a:r>
            <a:r>
              <a:rPr lang="ru-RU" sz="4000" dirty="0"/>
              <a:t> </a:t>
            </a:r>
            <a:r>
              <a:rPr lang="ru-RU" sz="4000" dirty="0" err="1"/>
              <a:t>виникнення</a:t>
            </a:r>
            <a:r>
              <a:rPr lang="ru-RU" sz="4000" dirty="0"/>
              <a:t>, </a:t>
            </a:r>
            <a:r>
              <a:rPr lang="ru-RU" sz="4000" dirty="0" err="1"/>
              <a:t>зміни</a:t>
            </a:r>
            <a:r>
              <a:rPr lang="ru-RU" sz="4000" dirty="0"/>
              <a:t> і </a:t>
            </a:r>
            <a:r>
              <a:rPr lang="ru-RU" sz="4000" dirty="0" err="1"/>
              <a:t>припинення</a:t>
            </a:r>
            <a:r>
              <a:rPr lang="ru-RU" sz="4000" dirty="0"/>
              <a:t> </a:t>
            </a:r>
            <a:r>
              <a:rPr lang="ru-RU" sz="4000" dirty="0" err="1"/>
              <a:t>правовідносин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9" y="1104132"/>
            <a:ext cx="8391901" cy="2100622"/>
          </a:xfrm>
        </p:spPr>
        <p:txBody>
          <a:bodyPr>
            <a:noAutofit/>
          </a:bodyPr>
          <a:lstStyle/>
          <a:p>
            <a:pPr algn="just"/>
            <a:r>
              <a:rPr lang="ru-RU" dirty="0" err="1">
                <a:effectLst/>
              </a:rPr>
              <a:t>Епіграф</a:t>
            </a:r>
            <a:r>
              <a:rPr lang="ru-RU" dirty="0">
                <a:effectLst/>
              </a:rPr>
              <a:t>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</a:t>
            </a:r>
            <a:endParaRPr lang="ru-UA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67949" y="3340987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Епіктет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2319100" y="1450073"/>
            <a:ext cx="4505799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різновидом суспільних відносин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2749314" y="2325627"/>
            <a:ext cx="3645371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вольовими відносинами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1515291" y="170340"/>
            <a:ext cx="599149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Ознаки правовідносин:</a:t>
            </a:r>
            <a:endParaRPr lang="ru-UA" sz="32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781594" y="3201181"/>
            <a:ext cx="7580811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Виникають, змінюються і припиняються на основі норм права</a:t>
            </a: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1819660" y="4076735"/>
            <a:ext cx="5504678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Мають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як правило,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двосторонній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характер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4">
            <a:extLst>
              <a:ext uri="{FF2B5EF4-FFF2-40B4-BE49-F238E27FC236}">
                <a16:creationId xmlns:a16="http://schemas.microsoft.com/office/drawing/2014/main" id="{0A9E62AC-1ED9-6237-D44E-3E4FD7C515A3}"/>
              </a:ext>
            </a:extLst>
          </p:cNvPr>
          <p:cNvSpPr/>
          <p:nvPr/>
        </p:nvSpPr>
        <p:spPr>
          <a:xfrm>
            <a:off x="2755831" y="4952290"/>
            <a:ext cx="3632337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Охороняються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державою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243840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Склад правовідносин: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672095" y="1884343"/>
            <a:ext cx="379980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Суб’єкти правовідносин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2733055" y="2809950"/>
            <a:ext cx="3677888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Об’єкти правовідносин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2783130" y="3735557"/>
            <a:ext cx="3577739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Зміст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правовідносин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3141986" y="4661164"/>
            <a:ext cx="2860026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факти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7F858C88-4C3F-47B3-4676-D97B4D1674FC}"/>
              </a:ext>
            </a:extLst>
          </p:cNvPr>
          <p:cNvCxnSpPr>
            <a:cxnSpLocks/>
          </p:cNvCxnSpPr>
          <p:nvPr/>
        </p:nvCxnSpPr>
        <p:spPr>
          <a:xfrm flipH="1">
            <a:off x="2908660" y="2394863"/>
            <a:ext cx="269966" cy="9188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E5BE76-0114-138E-9483-E2D68C85ED3D}"/>
              </a:ext>
            </a:extLst>
          </p:cNvPr>
          <p:cNvCxnSpPr>
            <a:cxnSpLocks/>
          </p:cNvCxnSpPr>
          <p:nvPr/>
        </p:nvCxnSpPr>
        <p:spPr>
          <a:xfrm>
            <a:off x="5995577" y="2394863"/>
            <a:ext cx="269966" cy="9188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61CBF25-9E04-E879-73BC-FE3CE7E8EAFC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578393" y="2394861"/>
            <a:ext cx="0" cy="918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794941" y="0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Суб’єкти правовідносин: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059476" y="1919806"/>
            <a:ext cx="3037834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Правосуб’єктність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383629" y="3313680"/>
            <a:ext cx="2617199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Правоздатність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3312840" y="3313678"/>
            <a:ext cx="2531105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Дієздатність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63A0D2C3-0F62-F58C-DD33-32B2756018D9}"/>
              </a:ext>
            </a:extLst>
          </p:cNvPr>
          <p:cNvSpPr/>
          <p:nvPr/>
        </p:nvSpPr>
        <p:spPr>
          <a:xfrm>
            <a:off x="6155957" y="3313679"/>
            <a:ext cx="2617199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Деліктоздатність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794941" y="0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Об’єкти правовідносин:</a:t>
            </a:r>
            <a:endParaRPr lang="ru-UA" sz="2800" dirty="0">
              <a:effectLst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3097688" y="1482620"/>
            <a:ext cx="2948623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Природні об’єкти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3846625" y="2533509"/>
            <a:ext cx="1450748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Речі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63A0D2C3-0F62-F58C-DD33-32B2756018D9}"/>
              </a:ext>
            </a:extLst>
          </p:cNvPr>
          <p:cNvSpPr/>
          <p:nvPr/>
        </p:nvSpPr>
        <p:spPr>
          <a:xfrm>
            <a:off x="3097688" y="3584398"/>
            <a:ext cx="2948623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Немайнові блага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35ECC625-6759-6A1D-DFCD-6F4E1F82EA51}"/>
              </a:ext>
            </a:extLst>
          </p:cNvPr>
          <p:cNvSpPr/>
          <p:nvPr/>
        </p:nvSpPr>
        <p:spPr>
          <a:xfrm>
            <a:off x="3243440" y="4635286"/>
            <a:ext cx="2657118" cy="4796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Результати дій</a:t>
            </a:r>
          </a:p>
        </p:txBody>
      </p:sp>
    </p:spTree>
    <p:extLst>
      <p:ext uri="{BB962C8B-B14F-4D97-AF65-F5344CB8AC3E}">
        <p14:creationId xmlns:p14="http://schemas.microsoft.com/office/powerpoint/2010/main" val="206356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7A3732A-EEBE-61D6-960B-4748BBE3AA7E}"/>
              </a:ext>
            </a:extLst>
          </p:cNvPr>
          <p:cNvCxnSpPr/>
          <p:nvPr/>
        </p:nvCxnSpPr>
        <p:spPr>
          <a:xfrm>
            <a:off x="5939246" y="1594661"/>
            <a:ext cx="0" cy="54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CF3C753-4DB4-38A8-0BD9-65053E2EC56C}"/>
              </a:ext>
            </a:extLst>
          </p:cNvPr>
          <p:cNvCxnSpPr/>
          <p:nvPr/>
        </p:nvCxnSpPr>
        <p:spPr>
          <a:xfrm>
            <a:off x="7615646" y="1620788"/>
            <a:ext cx="0" cy="54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794941" y="0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Зміст правовідносин</a:t>
            </a:r>
            <a:endParaRPr lang="ru-UA" sz="2800" dirty="0">
              <a:effectLst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528659" y="2370100"/>
            <a:ext cx="2948623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Суб’єктивне право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5552860" y="1141099"/>
            <a:ext cx="2497067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 власні дії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63A0D2C3-0F62-F58C-DD33-32B2756018D9}"/>
              </a:ext>
            </a:extLst>
          </p:cNvPr>
          <p:cNvSpPr/>
          <p:nvPr/>
        </p:nvSpPr>
        <p:spPr>
          <a:xfrm>
            <a:off x="433506" y="5084421"/>
            <a:ext cx="3138930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Юридичний обов’язок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35ECC625-6759-6A1D-DFCD-6F4E1F82EA51}"/>
              </a:ext>
            </a:extLst>
          </p:cNvPr>
          <p:cNvSpPr/>
          <p:nvPr/>
        </p:nvSpPr>
        <p:spPr>
          <a:xfrm>
            <a:off x="5068389" y="4533160"/>
            <a:ext cx="3683725" cy="683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Здійснення певних дій, або утримання від них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3A4310D5-7DA0-B0BC-D949-BE6C7936B591}"/>
              </a:ext>
            </a:extLst>
          </p:cNvPr>
          <p:cNvSpPr/>
          <p:nvPr/>
        </p:nvSpPr>
        <p:spPr>
          <a:xfrm>
            <a:off x="5731386" y="2861952"/>
            <a:ext cx="2140017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 чужі дії</a:t>
            </a: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EECA8118-5603-DE79-5BF9-A203ADF63AFC}"/>
              </a:ext>
            </a:extLst>
          </p:cNvPr>
          <p:cNvSpPr/>
          <p:nvPr/>
        </p:nvSpPr>
        <p:spPr>
          <a:xfrm>
            <a:off x="4850674" y="3585649"/>
            <a:ext cx="3901440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уповноважених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B3234B6A-1258-C788-AB86-3DCEB130B3C3}"/>
              </a:ext>
            </a:extLst>
          </p:cNvPr>
          <p:cNvSpPr/>
          <p:nvPr/>
        </p:nvSpPr>
        <p:spPr>
          <a:xfrm>
            <a:off x="4093029" y="1141100"/>
            <a:ext cx="618308" cy="2943224"/>
          </a:xfrm>
          <a:prstGeom prst="leftBrace">
            <a:avLst>
              <a:gd name="adj1" fmla="val 52510"/>
              <a:gd name="adj2" fmla="val 50000"/>
            </a:avLst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103AFAE5-8AF7-7CCD-6319-06B70683C46D}"/>
              </a:ext>
            </a:extLst>
          </p:cNvPr>
          <p:cNvSpPr/>
          <p:nvPr/>
        </p:nvSpPr>
        <p:spPr>
          <a:xfrm>
            <a:off x="5146765" y="5433467"/>
            <a:ext cx="3526972" cy="683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Відповідальність за невиконання обов’язків</a:t>
            </a: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A60A582-FCC2-EBD5-047B-9E35BE093FF9}"/>
              </a:ext>
            </a:extLst>
          </p:cNvPr>
          <p:cNvSpPr/>
          <p:nvPr/>
        </p:nvSpPr>
        <p:spPr>
          <a:xfrm>
            <a:off x="4093029" y="4531785"/>
            <a:ext cx="618308" cy="1584963"/>
          </a:xfrm>
          <a:prstGeom prst="leftBrace">
            <a:avLst>
              <a:gd name="adj1" fmla="val 52510"/>
              <a:gd name="adj2" fmla="val 50000"/>
            </a:avLst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1BC73427-C5C6-E6BA-A7B0-D71A13071CA6}"/>
              </a:ext>
            </a:extLst>
          </p:cNvPr>
          <p:cNvSpPr/>
          <p:nvPr/>
        </p:nvSpPr>
        <p:spPr>
          <a:xfrm>
            <a:off x="4850674" y="2139706"/>
            <a:ext cx="1811383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</a:t>
            </a:r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9293308A-803F-C64F-AD1B-303AC848A39B}"/>
              </a:ext>
            </a:extLst>
          </p:cNvPr>
          <p:cNvSpPr/>
          <p:nvPr/>
        </p:nvSpPr>
        <p:spPr>
          <a:xfrm>
            <a:off x="6910251" y="2169379"/>
            <a:ext cx="1811383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Фактичні</a:t>
            </a:r>
          </a:p>
        </p:txBody>
      </p:sp>
    </p:spTree>
    <p:extLst>
      <p:ext uri="{BB962C8B-B14F-4D97-AF65-F5344CB8AC3E}">
        <p14:creationId xmlns:p14="http://schemas.microsoft.com/office/powerpoint/2010/main" val="33946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296</TotalTime>
  <Words>104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Тема1</vt:lpstr>
      <vt:lpstr>Правовідносини.  Склад правовідносин.  Підстави виникнення, зміни і припинення правовідносин</vt:lpstr>
      <vt:lpstr>Епіграф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97</cp:revision>
  <dcterms:created xsi:type="dcterms:W3CDTF">2021-12-24T07:47:25Z</dcterms:created>
  <dcterms:modified xsi:type="dcterms:W3CDTF">2022-11-09T17:46:23Z</dcterms:modified>
</cp:coreProperties>
</file>