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42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3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32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25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579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95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66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82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0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7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0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234C8561-0146-48A7-81E3-FA3804A09A39}"/>
              </a:ext>
            </a:extLst>
          </p:cNvPr>
          <p:cNvSpPr/>
          <p:nvPr/>
        </p:nvSpPr>
        <p:spPr>
          <a:xfrm>
            <a:off x="3758241" y="194957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235E1A1-782C-4894-BC24-62479D459907}"/>
              </a:ext>
            </a:extLst>
          </p:cNvPr>
          <p:cNvSpPr/>
          <p:nvPr/>
        </p:nvSpPr>
        <p:spPr>
          <a:xfrm>
            <a:off x="3758241" y="341031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Схема-</a:t>
            </a:r>
            <a:r>
              <a:rPr lang="ru-RU" sz="4800" dirty="0" err="1">
                <a:latin typeface="Century Gothic" panose="020B0502020202020204" pitchFamily="34" charset="0"/>
              </a:rPr>
              <a:t>гра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0EC334B-FFDD-49AB-93F4-F4EB10DEC0B3}"/>
              </a:ext>
            </a:extLst>
          </p:cNvPr>
          <p:cNvSpPr/>
          <p:nvPr/>
        </p:nvSpPr>
        <p:spPr>
          <a:xfrm>
            <a:off x="4330459" y="5943600"/>
            <a:ext cx="3531081" cy="4802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Century Gothic" panose="020B0502020202020204" pitchFamily="34" charset="0"/>
              </a:rPr>
              <a:t>Завершити</a:t>
            </a:r>
            <a:r>
              <a:rPr lang="ru-RU" sz="2400" b="1" dirty="0">
                <a:latin typeface="Century Gothic" panose="020B0502020202020204" pitchFamily="34" charset="0"/>
              </a:rPr>
              <a:t> перегляд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08B3ADC-9FB7-4509-90CF-3419CC01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237"/>
              </p:ext>
            </p:extLst>
          </p:nvPr>
        </p:nvGraphicFramePr>
        <p:xfrm>
          <a:off x="246689" y="719664"/>
          <a:ext cx="11744028" cy="552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917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2001986">
                  <a:extLst>
                    <a:ext uri="{9D8B030D-6E8A-4147-A177-3AD203B41FA5}">
                      <a16:colId xmlns:a16="http://schemas.microsoft.com/office/drawing/2014/main" val="815663121"/>
                    </a:ext>
                  </a:extLst>
                </a:gridCol>
              </a:tblGrid>
              <a:tr h="716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Верховна Рада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Кабінет Міністрів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Президент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Судова влада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Нормативно-правові акти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Вироки/ постанови/ ухвали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засад внутрішньої й зовнішньої політики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Очолює Раду нацбезпеки й оборони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1222622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Забезпечує </a:t>
                      </a:r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реалізацію стратегічного курсу держави на набуття повноправного членства України в Європейському Союзі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Здійснює помилування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Офіційне тлумачення Конституції України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83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2DF82-C7B2-4E6F-9CD7-A9805ADEDE9A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Повноваження й компетенції органів державної влади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E193F84B-686A-4A55-A87D-96C23558CDCA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B544FCF-6B81-46C6-8B35-C7441AC28845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>
                <a:latin typeface="Century Gothic" panose="020B0502020202020204" pitchFamily="34" charset="0"/>
              </a:rPr>
              <a:t>Повноваження й компетенції органів державної влади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9" name="Таблица 2">
            <a:extLst>
              <a:ext uri="{FF2B5EF4-FFF2-40B4-BE49-F238E27FC236}">
                <a16:creationId xmlns:a16="http://schemas.microsoft.com/office/drawing/2014/main" id="{78AFA503-19BE-4537-AC21-DD1C3F5B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0977"/>
              </p:ext>
            </p:extLst>
          </p:nvPr>
        </p:nvGraphicFramePr>
        <p:xfrm>
          <a:off x="246689" y="719664"/>
          <a:ext cx="11744028" cy="552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917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2168434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1654628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2001986">
                  <a:extLst>
                    <a:ext uri="{9D8B030D-6E8A-4147-A177-3AD203B41FA5}">
                      <a16:colId xmlns:a16="http://schemas.microsoft.com/office/drawing/2014/main" val="815663121"/>
                    </a:ext>
                  </a:extLst>
                </a:gridCol>
              </a:tblGrid>
              <a:tr h="716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Верховна Рада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Кабінет Міністрів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Президент України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Судова влада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Нормативно-правові акти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Вироки/ постанови/ ухвали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засад внутрішньої й зовнішньої політики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Очолює Раду нацбезпеки й оборони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1222622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Забезпечує </a:t>
                      </a:r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реалізацію стратегічного курсу держави на набуття повноправного членства України в Європейському Союзі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Здійснює помилування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  <a:tr h="716960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Офіційне тлумачення Конституції України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8320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3003D1-4FF8-464A-90E1-2C5BCDE150E3}"/>
              </a:ext>
            </a:extLst>
          </p:cNvPr>
          <p:cNvSpPr/>
          <p:nvPr/>
        </p:nvSpPr>
        <p:spPr>
          <a:xfrm>
            <a:off x="3937261" y="1502621"/>
            <a:ext cx="2036819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3A0551-27FA-4309-B0CA-679DCE52DB0D}"/>
              </a:ext>
            </a:extLst>
          </p:cNvPr>
          <p:cNvSpPr/>
          <p:nvPr/>
        </p:nvSpPr>
        <p:spPr>
          <a:xfrm>
            <a:off x="3937261" y="2222308"/>
            <a:ext cx="2036819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EF0780-4548-49AF-9B7E-71E247ED7095}"/>
              </a:ext>
            </a:extLst>
          </p:cNvPr>
          <p:cNvSpPr/>
          <p:nvPr/>
        </p:nvSpPr>
        <p:spPr>
          <a:xfrm>
            <a:off x="3937261" y="2944945"/>
            <a:ext cx="2036819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4B72DB4-F1FB-4A3F-A65D-68AA048766B3}"/>
              </a:ext>
            </a:extLst>
          </p:cNvPr>
          <p:cNvSpPr/>
          <p:nvPr/>
        </p:nvSpPr>
        <p:spPr>
          <a:xfrm>
            <a:off x="3937261" y="3667251"/>
            <a:ext cx="2036819" cy="1061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D0AEA93-94E6-4DED-ACBD-9B2FE18B2596}"/>
              </a:ext>
            </a:extLst>
          </p:cNvPr>
          <p:cNvSpPr/>
          <p:nvPr/>
        </p:nvSpPr>
        <p:spPr>
          <a:xfrm>
            <a:off x="3937261" y="4890284"/>
            <a:ext cx="2036819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Прямоугольник: скругленные углы 29">
            <a:hlinkClick r:id="rId2" action="ppaction://hlinksldjump"/>
            <a:extLst>
              <a:ext uri="{FF2B5EF4-FFF2-40B4-BE49-F238E27FC236}">
                <a16:creationId xmlns:a16="http://schemas.microsoft.com/office/drawing/2014/main" id="{B886CB9A-9A6C-4E3B-8DA8-566D2B74047E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E044287-E25C-40CD-B62D-21E1F63AF361}"/>
              </a:ext>
            </a:extLst>
          </p:cNvPr>
          <p:cNvSpPr/>
          <p:nvPr/>
        </p:nvSpPr>
        <p:spPr>
          <a:xfrm>
            <a:off x="3937260" y="5611940"/>
            <a:ext cx="2036819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05F9834-2A17-4E7D-A675-F17194152090}"/>
              </a:ext>
            </a:extLst>
          </p:cNvPr>
          <p:cNvSpPr/>
          <p:nvPr/>
        </p:nvSpPr>
        <p:spPr>
          <a:xfrm>
            <a:off x="6096000" y="1502621"/>
            <a:ext cx="2168434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B37C14-13DB-44D2-9204-87D0D7E2AC56}"/>
              </a:ext>
            </a:extLst>
          </p:cNvPr>
          <p:cNvSpPr/>
          <p:nvPr/>
        </p:nvSpPr>
        <p:spPr>
          <a:xfrm>
            <a:off x="6096000" y="2222308"/>
            <a:ext cx="2168434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286013F-D401-486C-A0A6-77D2D416FC34}"/>
              </a:ext>
            </a:extLst>
          </p:cNvPr>
          <p:cNvSpPr/>
          <p:nvPr/>
        </p:nvSpPr>
        <p:spPr>
          <a:xfrm>
            <a:off x="6096000" y="2944945"/>
            <a:ext cx="2168434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8DEC90E-A578-419A-AD68-923B8837D7A8}"/>
              </a:ext>
            </a:extLst>
          </p:cNvPr>
          <p:cNvSpPr/>
          <p:nvPr/>
        </p:nvSpPr>
        <p:spPr>
          <a:xfrm>
            <a:off x="6096000" y="3667251"/>
            <a:ext cx="2168434" cy="1061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5911142-B32D-43A9-B7DF-D7BD0845180A}"/>
              </a:ext>
            </a:extLst>
          </p:cNvPr>
          <p:cNvSpPr/>
          <p:nvPr/>
        </p:nvSpPr>
        <p:spPr>
          <a:xfrm>
            <a:off x="6096000" y="4890284"/>
            <a:ext cx="2168434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97CC164-1DD8-4A79-B7CB-6B6FAEAC4AF8}"/>
              </a:ext>
            </a:extLst>
          </p:cNvPr>
          <p:cNvSpPr/>
          <p:nvPr/>
        </p:nvSpPr>
        <p:spPr>
          <a:xfrm>
            <a:off x="6095999" y="5611940"/>
            <a:ext cx="2168434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98A4042-A58C-46E9-8DC9-60D941865271}"/>
              </a:ext>
            </a:extLst>
          </p:cNvPr>
          <p:cNvSpPr/>
          <p:nvPr/>
        </p:nvSpPr>
        <p:spPr>
          <a:xfrm>
            <a:off x="8386353" y="1502621"/>
            <a:ext cx="1541418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55AA35B-AD37-453D-B127-241005EA888F}"/>
              </a:ext>
            </a:extLst>
          </p:cNvPr>
          <p:cNvSpPr/>
          <p:nvPr/>
        </p:nvSpPr>
        <p:spPr>
          <a:xfrm>
            <a:off x="8386353" y="2222308"/>
            <a:ext cx="1541418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313D2BA-14D9-4C17-BD30-57972973E066}"/>
              </a:ext>
            </a:extLst>
          </p:cNvPr>
          <p:cNvSpPr/>
          <p:nvPr/>
        </p:nvSpPr>
        <p:spPr>
          <a:xfrm>
            <a:off x="8386353" y="2944945"/>
            <a:ext cx="1541418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0D19DF4-DC86-4B58-B36C-E5782E9A375C}"/>
              </a:ext>
            </a:extLst>
          </p:cNvPr>
          <p:cNvSpPr/>
          <p:nvPr/>
        </p:nvSpPr>
        <p:spPr>
          <a:xfrm>
            <a:off x="8386353" y="3667251"/>
            <a:ext cx="1541418" cy="1061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45D3299-4029-4789-A6D1-DE95305097E7}"/>
              </a:ext>
            </a:extLst>
          </p:cNvPr>
          <p:cNvSpPr/>
          <p:nvPr/>
        </p:nvSpPr>
        <p:spPr>
          <a:xfrm>
            <a:off x="8386353" y="4890284"/>
            <a:ext cx="1541418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6B9AC1D-935C-4E87-AABA-0C9E443E0838}"/>
              </a:ext>
            </a:extLst>
          </p:cNvPr>
          <p:cNvSpPr/>
          <p:nvPr/>
        </p:nvSpPr>
        <p:spPr>
          <a:xfrm>
            <a:off x="8386352" y="5611940"/>
            <a:ext cx="1541418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107FFAF-3F58-48F1-AF15-08ADBF47833B}"/>
              </a:ext>
            </a:extLst>
          </p:cNvPr>
          <p:cNvSpPr/>
          <p:nvPr/>
        </p:nvSpPr>
        <p:spPr>
          <a:xfrm>
            <a:off x="10049689" y="1502621"/>
            <a:ext cx="1895621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44B52B4-9FF1-4515-94AC-DEA623130F46}"/>
              </a:ext>
            </a:extLst>
          </p:cNvPr>
          <p:cNvSpPr/>
          <p:nvPr/>
        </p:nvSpPr>
        <p:spPr>
          <a:xfrm>
            <a:off x="10049689" y="2222308"/>
            <a:ext cx="1895621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7AF8A14-1235-4989-8000-52225E536984}"/>
              </a:ext>
            </a:extLst>
          </p:cNvPr>
          <p:cNvSpPr/>
          <p:nvPr/>
        </p:nvSpPr>
        <p:spPr>
          <a:xfrm>
            <a:off x="10049689" y="2944945"/>
            <a:ext cx="1895621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1900B7A-254F-4DCB-AD6C-62EAF43F188F}"/>
              </a:ext>
            </a:extLst>
          </p:cNvPr>
          <p:cNvSpPr/>
          <p:nvPr/>
        </p:nvSpPr>
        <p:spPr>
          <a:xfrm>
            <a:off x="10049689" y="3667251"/>
            <a:ext cx="1895621" cy="1061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7275FB-13DF-46FA-96A9-C885A197AF8A}"/>
              </a:ext>
            </a:extLst>
          </p:cNvPr>
          <p:cNvSpPr/>
          <p:nvPr/>
        </p:nvSpPr>
        <p:spPr>
          <a:xfrm>
            <a:off x="10049689" y="4890284"/>
            <a:ext cx="1895621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6AD1CF0-9A2E-4110-9267-1F6052257446}"/>
              </a:ext>
            </a:extLst>
          </p:cNvPr>
          <p:cNvSpPr/>
          <p:nvPr/>
        </p:nvSpPr>
        <p:spPr>
          <a:xfrm>
            <a:off x="10049688" y="5611940"/>
            <a:ext cx="1895621" cy="57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5" grpId="0" animBg="1"/>
      <p:bldP spid="20" grpId="0" animBg="1"/>
      <p:bldP spid="25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63</TotalTime>
  <Words>184</Words>
  <Application>Microsoft Office PowerPoint</Application>
  <PresentationFormat>Широкоэкранный</PresentationFormat>
  <Paragraphs>99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Century Gothic</vt:lpstr>
      <vt:lpstr>Franklin Gothic Book</vt:lpstr>
      <vt:lpstr>Times New Roman</vt:lpstr>
      <vt:lpstr>Уголки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Ромашко Олександр Григорович</cp:lastModifiedBy>
  <cp:revision>35</cp:revision>
  <dcterms:created xsi:type="dcterms:W3CDTF">2021-12-27T09:22:09Z</dcterms:created>
  <dcterms:modified xsi:type="dcterms:W3CDTF">2022-02-06T08:54:23Z</dcterms:modified>
</cp:coreProperties>
</file>