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4735B73-43EE-4593-AF3E-ED18A8CEBAB4}" type="datetimeFigureOut">
              <a:rPr lang="ru-UA" smtClean="0"/>
              <a:t>06.02.2022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490577-F383-4EC0-B93F-C96059A133AA}" type="slidenum">
              <a:rPr lang="ru-UA" smtClean="0"/>
              <a:t>‹#›</a:t>
            </a:fld>
            <a:endParaRPr lang="ru-UA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44200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5B73-43EE-4593-AF3E-ED18A8CEBAB4}" type="datetimeFigureOut">
              <a:rPr lang="ru-UA" smtClean="0"/>
              <a:t>06.02.2022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0577-F383-4EC0-B93F-C96059A133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9236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5B73-43EE-4593-AF3E-ED18A8CEBAB4}" type="datetimeFigureOut">
              <a:rPr lang="ru-UA" smtClean="0"/>
              <a:t>06.02.2022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0577-F383-4EC0-B93F-C96059A133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4328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5B73-43EE-4593-AF3E-ED18A8CEBAB4}" type="datetimeFigureOut">
              <a:rPr lang="ru-UA" smtClean="0"/>
              <a:t>06.02.2022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0577-F383-4EC0-B93F-C96059A133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5259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735B73-43EE-4593-AF3E-ED18A8CEBAB4}" type="datetimeFigureOut">
              <a:rPr lang="ru-UA" smtClean="0"/>
              <a:t>06.02.2022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490577-F383-4EC0-B93F-C96059A133AA}" type="slidenum">
              <a:rPr lang="ru-UA" smtClean="0"/>
              <a:t>‹#›</a:t>
            </a:fld>
            <a:endParaRPr lang="ru-UA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05792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5B73-43EE-4593-AF3E-ED18A8CEBAB4}" type="datetimeFigureOut">
              <a:rPr lang="ru-UA" smtClean="0"/>
              <a:t>06.02.2022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0577-F383-4EC0-B93F-C96059A133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6954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5B73-43EE-4593-AF3E-ED18A8CEBAB4}" type="datetimeFigureOut">
              <a:rPr lang="ru-UA" smtClean="0"/>
              <a:t>06.02.2022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0577-F383-4EC0-B93F-C96059A133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3669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5B73-43EE-4593-AF3E-ED18A8CEBAB4}" type="datetimeFigureOut">
              <a:rPr lang="ru-UA" smtClean="0"/>
              <a:t>06.02.2022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0577-F383-4EC0-B93F-C96059A133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1828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5B73-43EE-4593-AF3E-ED18A8CEBAB4}" type="datetimeFigureOut">
              <a:rPr lang="ru-UA" smtClean="0"/>
              <a:t>06.02.2022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0577-F383-4EC0-B93F-C96059A133A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401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735B73-43EE-4593-AF3E-ED18A8CEBAB4}" type="datetimeFigureOut">
              <a:rPr lang="ru-UA" smtClean="0"/>
              <a:t>06.02.2022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490577-F383-4EC0-B93F-C96059A133AA}" type="slidenum">
              <a:rPr lang="ru-UA" smtClean="0"/>
              <a:t>‹#›</a:t>
            </a:fld>
            <a:endParaRPr lang="ru-U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873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735B73-43EE-4593-AF3E-ED18A8CEBAB4}" type="datetimeFigureOut">
              <a:rPr lang="ru-UA" smtClean="0"/>
              <a:t>06.02.2022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490577-F383-4EC0-B93F-C96059A133AA}" type="slidenum">
              <a:rPr lang="ru-UA" smtClean="0"/>
              <a:t>‹#›</a:t>
            </a:fld>
            <a:endParaRPr lang="ru-U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501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4735B73-43EE-4593-AF3E-ED18A8CEBAB4}" type="datetimeFigureOut">
              <a:rPr lang="ru-UA" smtClean="0"/>
              <a:t>06.02.2022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D490577-F383-4EC0-B93F-C96059A133AA}" type="slidenum">
              <a:rPr lang="ru-UA" smtClean="0"/>
              <a:t>‹#›</a:t>
            </a:fld>
            <a:endParaRPr lang="ru-UA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558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hlinkClick r:id="rId2" action="ppaction://hlinksldjump"/>
            <a:extLst>
              <a:ext uri="{FF2B5EF4-FFF2-40B4-BE49-F238E27FC236}">
                <a16:creationId xmlns:a16="http://schemas.microsoft.com/office/drawing/2014/main" id="{234C8561-0146-48A7-81E3-FA3804A09A39}"/>
              </a:ext>
            </a:extLst>
          </p:cNvPr>
          <p:cNvSpPr/>
          <p:nvPr/>
        </p:nvSpPr>
        <p:spPr>
          <a:xfrm>
            <a:off x="3758241" y="1949570"/>
            <a:ext cx="4675517" cy="1155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>
                <a:latin typeface="Century Gothic" panose="020B0502020202020204" pitchFamily="34" charset="0"/>
              </a:rPr>
              <a:t>Схема</a:t>
            </a:r>
            <a:endParaRPr lang="ru-UA" sz="4800" dirty="0">
              <a:latin typeface="Century Gothic" panose="020B0502020202020204" pitchFamily="34" charset="0"/>
            </a:endParaRPr>
          </a:p>
        </p:txBody>
      </p:sp>
      <p:sp>
        <p:nvSpPr>
          <p:cNvPr id="5" name="Прямоугольник: скругленные углы 4">
            <a:hlinkClick r:id="rId3" action="ppaction://hlinksldjump"/>
            <a:extLst>
              <a:ext uri="{FF2B5EF4-FFF2-40B4-BE49-F238E27FC236}">
                <a16:creationId xmlns:a16="http://schemas.microsoft.com/office/drawing/2014/main" id="{6235E1A1-782C-4894-BC24-62479D459907}"/>
              </a:ext>
            </a:extLst>
          </p:cNvPr>
          <p:cNvSpPr/>
          <p:nvPr/>
        </p:nvSpPr>
        <p:spPr>
          <a:xfrm>
            <a:off x="3758241" y="3410310"/>
            <a:ext cx="4675517" cy="1155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>
                <a:latin typeface="Century Gothic" panose="020B0502020202020204" pitchFamily="34" charset="0"/>
              </a:rPr>
              <a:t>Схема-</a:t>
            </a:r>
            <a:r>
              <a:rPr lang="ru-RU" sz="4800" dirty="0" err="1">
                <a:latin typeface="Century Gothic" panose="020B0502020202020204" pitchFamily="34" charset="0"/>
              </a:rPr>
              <a:t>гра</a:t>
            </a:r>
            <a:endParaRPr lang="ru-UA" sz="4800" dirty="0"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: скругленные углы 5">
            <a:hlinkClick r:id="" action="ppaction://hlinkshowjump?jump=endshow"/>
            <a:extLst>
              <a:ext uri="{FF2B5EF4-FFF2-40B4-BE49-F238E27FC236}">
                <a16:creationId xmlns:a16="http://schemas.microsoft.com/office/drawing/2014/main" id="{50EC334B-FFDD-49AB-93F4-F4EB10DEC0B3}"/>
              </a:ext>
            </a:extLst>
          </p:cNvPr>
          <p:cNvSpPr/>
          <p:nvPr/>
        </p:nvSpPr>
        <p:spPr>
          <a:xfrm>
            <a:off x="4330459" y="5943600"/>
            <a:ext cx="3531081" cy="48020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err="1">
                <a:latin typeface="Century Gothic" panose="020B0502020202020204" pitchFamily="34" charset="0"/>
              </a:rPr>
              <a:t>Завершити</a:t>
            </a:r>
            <a:r>
              <a:rPr lang="ru-RU" sz="2400" b="1" dirty="0">
                <a:latin typeface="Century Gothic" panose="020B0502020202020204" pitchFamily="34" charset="0"/>
              </a:rPr>
              <a:t> перегляд</a:t>
            </a:r>
            <a:endParaRPr lang="ru-UA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32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408B3ADC-9FB7-4509-90CF-3419CC017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20128"/>
              </p:ext>
            </p:extLst>
          </p:nvPr>
        </p:nvGraphicFramePr>
        <p:xfrm>
          <a:off x="246690" y="719665"/>
          <a:ext cx="11648226" cy="557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624">
                  <a:extLst>
                    <a:ext uri="{9D8B030D-6E8A-4147-A177-3AD203B41FA5}">
                      <a16:colId xmlns:a16="http://schemas.microsoft.com/office/drawing/2014/main" val="1034007255"/>
                    </a:ext>
                  </a:extLst>
                </a:gridCol>
                <a:gridCol w="1778118">
                  <a:extLst>
                    <a:ext uri="{9D8B030D-6E8A-4147-A177-3AD203B41FA5}">
                      <a16:colId xmlns:a16="http://schemas.microsoft.com/office/drawing/2014/main" val="925683177"/>
                    </a:ext>
                  </a:extLst>
                </a:gridCol>
                <a:gridCol w="1941371">
                  <a:extLst>
                    <a:ext uri="{9D8B030D-6E8A-4147-A177-3AD203B41FA5}">
                      <a16:colId xmlns:a16="http://schemas.microsoft.com/office/drawing/2014/main" val="3006908864"/>
                    </a:ext>
                  </a:extLst>
                </a:gridCol>
                <a:gridCol w="1941371">
                  <a:extLst>
                    <a:ext uri="{9D8B030D-6E8A-4147-A177-3AD203B41FA5}">
                      <a16:colId xmlns:a16="http://schemas.microsoft.com/office/drawing/2014/main" val="564310707"/>
                    </a:ext>
                  </a:extLst>
                </a:gridCol>
                <a:gridCol w="1941371">
                  <a:extLst>
                    <a:ext uri="{9D8B030D-6E8A-4147-A177-3AD203B41FA5}">
                      <a16:colId xmlns:a16="http://schemas.microsoft.com/office/drawing/2014/main" val="1509231490"/>
                    </a:ext>
                  </a:extLst>
                </a:gridCol>
                <a:gridCol w="1941371">
                  <a:extLst>
                    <a:ext uri="{9D8B030D-6E8A-4147-A177-3AD203B41FA5}">
                      <a16:colId xmlns:a16="http://schemas.microsoft.com/office/drawing/2014/main" val="3044582828"/>
                    </a:ext>
                  </a:extLst>
                </a:gridCol>
              </a:tblGrid>
              <a:tr h="697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UA" sz="18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Поліцейський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Суддя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Прокурор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Нотаріус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Адвокат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543192"/>
                  </a:ext>
                </a:extLst>
              </a:tr>
              <a:tr h="697079">
                <a:tc>
                  <a:txBody>
                    <a:bodyPr/>
                    <a:lstStyle/>
                    <a:p>
                      <a:pPr algn="ctr"/>
                      <a:r>
                        <a:rPr lang="uk-UA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Вік</a:t>
                      </a:r>
                      <a:endParaRPr lang="ru-UA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Від 18 років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Від 30 років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912216"/>
                  </a:ext>
                </a:extLst>
              </a:tr>
              <a:tr h="697079">
                <a:tc>
                  <a:txBody>
                    <a:bodyPr/>
                    <a:lstStyle/>
                    <a:p>
                      <a:pPr algn="ctr"/>
                      <a:r>
                        <a:rPr lang="uk-UA" b="1" noProof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Освіта</a:t>
                      </a:r>
                      <a:endParaRPr lang="uk-UA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Повна загальна середня освіта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Вища юридична освіта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Вища юридична освіта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Вища юридична освіта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Вища юридична освіта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823772"/>
                  </a:ext>
                </a:extLst>
              </a:tr>
              <a:tr h="697079">
                <a:tc>
                  <a:txBody>
                    <a:bodyPr/>
                    <a:lstStyle/>
                    <a:p>
                      <a:pPr algn="ctr"/>
                      <a:r>
                        <a:rPr lang="uk-UA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Володіння державною мовою</a:t>
                      </a:r>
                      <a:endParaRPr lang="ru-UA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Обов’язково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Обов’язково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Обов’язково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Обов’язково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Обов’язково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900302"/>
                  </a:ext>
                </a:extLst>
              </a:tr>
              <a:tr h="697079">
                <a:tc>
                  <a:txBody>
                    <a:bodyPr/>
                    <a:lstStyle/>
                    <a:p>
                      <a:pPr algn="ctr"/>
                      <a:r>
                        <a:rPr lang="uk-UA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Декларація доброчесності</a:t>
                      </a:r>
                      <a:endParaRPr lang="ru-UA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Щорічне подання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798920"/>
                  </a:ext>
                </a:extLst>
              </a:tr>
              <a:tr h="697079">
                <a:tc>
                  <a:txBody>
                    <a:bodyPr/>
                    <a:lstStyle/>
                    <a:p>
                      <a:pPr algn="ctr"/>
                      <a:r>
                        <a:rPr lang="uk-UA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Кваліфікаційний іспит</a:t>
                      </a:r>
                      <a:endParaRPr lang="ru-UA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Складає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Складає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Складає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Складає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744259"/>
                  </a:ext>
                </a:extLst>
              </a:tr>
              <a:tr h="697079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Стаж в </a:t>
                      </a:r>
                      <a:r>
                        <a:rPr lang="ru-RU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галузі</a:t>
                      </a:r>
                      <a:r>
                        <a:rPr lang="ru-RU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права</a:t>
                      </a:r>
                      <a:endParaRPr lang="ru-UA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542763"/>
                  </a:ext>
                </a:extLst>
              </a:tr>
              <a:tr h="697079">
                <a:tc>
                  <a:txBody>
                    <a:bodyPr/>
                    <a:lstStyle/>
                    <a:p>
                      <a:pPr algn="ctr"/>
                      <a:r>
                        <a:rPr lang="uk-UA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Партійна належність</a:t>
                      </a:r>
                      <a:endParaRPr lang="ru-UA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Має право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Заборонено законом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Заборонено законом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Має право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</a:t>
                      </a:r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є право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4786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AC2DF82-C7B2-4E6F-9CD7-A9805ADEDE9A}"/>
              </a:ext>
            </a:extLst>
          </p:cNvPr>
          <p:cNvSpPr txBox="1"/>
          <p:nvPr/>
        </p:nvSpPr>
        <p:spPr>
          <a:xfrm>
            <a:off x="342489" y="127992"/>
            <a:ext cx="11417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Century Gothic" panose="020B0502020202020204" pitchFamily="34" charset="0"/>
              </a:rPr>
              <a:t>Світ юридичних професій</a:t>
            </a:r>
            <a:endParaRPr lang="ru-UA" sz="2800" dirty="0"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E193F84B-686A-4A55-A87D-96C23558CDCA}"/>
              </a:ext>
            </a:extLst>
          </p:cNvPr>
          <p:cNvSpPr/>
          <p:nvPr/>
        </p:nvSpPr>
        <p:spPr>
          <a:xfrm>
            <a:off x="10607615" y="6382135"/>
            <a:ext cx="1383102" cy="347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До меню</a:t>
            </a:r>
            <a:endParaRPr lang="ru-UA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21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: скругленные углы 29">
            <a:hlinkClick r:id="rId2" action="ppaction://hlinksldjump"/>
            <a:extLst>
              <a:ext uri="{FF2B5EF4-FFF2-40B4-BE49-F238E27FC236}">
                <a16:creationId xmlns:a16="http://schemas.microsoft.com/office/drawing/2014/main" id="{B886CB9A-9A6C-4E3B-8DA8-566D2B74047E}"/>
              </a:ext>
            </a:extLst>
          </p:cNvPr>
          <p:cNvSpPr/>
          <p:nvPr/>
        </p:nvSpPr>
        <p:spPr>
          <a:xfrm>
            <a:off x="10607615" y="6382135"/>
            <a:ext cx="1383102" cy="347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latin typeface="Century Gothic" panose="020B0502020202020204" pitchFamily="34" charset="0"/>
              </a:rPr>
              <a:t>До меню</a:t>
            </a:r>
            <a:endParaRPr lang="ru-UA" sz="2000" b="1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544FCF-6B81-46C6-8B35-C7441AC28845}"/>
              </a:ext>
            </a:extLst>
          </p:cNvPr>
          <p:cNvSpPr txBox="1"/>
          <p:nvPr/>
        </p:nvSpPr>
        <p:spPr>
          <a:xfrm>
            <a:off x="342489" y="127992"/>
            <a:ext cx="11417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Century Gothic" panose="020B0502020202020204" pitchFamily="34" charset="0"/>
              </a:rPr>
              <a:t>Світ юридичних професій</a:t>
            </a:r>
            <a:endParaRPr lang="ru-UA" sz="28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9" name="Таблица 2">
            <a:extLst>
              <a:ext uri="{FF2B5EF4-FFF2-40B4-BE49-F238E27FC236}">
                <a16:creationId xmlns:a16="http://schemas.microsoft.com/office/drawing/2014/main" id="{DCCE8A0D-5DD7-4304-9C2E-95FAD6829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693534"/>
              </p:ext>
            </p:extLst>
          </p:nvPr>
        </p:nvGraphicFramePr>
        <p:xfrm>
          <a:off x="246690" y="719665"/>
          <a:ext cx="11648226" cy="557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624">
                  <a:extLst>
                    <a:ext uri="{9D8B030D-6E8A-4147-A177-3AD203B41FA5}">
                      <a16:colId xmlns:a16="http://schemas.microsoft.com/office/drawing/2014/main" val="1034007255"/>
                    </a:ext>
                  </a:extLst>
                </a:gridCol>
                <a:gridCol w="1778118">
                  <a:extLst>
                    <a:ext uri="{9D8B030D-6E8A-4147-A177-3AD203B41FA5}">
                      <a16:colId xmlns:a16="http://schemas.microsoft.com/office/drawing/2014/main" val="925683177"/>
                    </a:ext>
                  </a:extLst>
                </a:gridCol>
                <a:gridCol w="1941371">
                  <a:extLst>
                    <a:ext uri="{9D8B030D-6E8A-4147-A177-3AD203B41FA5}">
                      <a16:colId xmlns:a16="http://schemas.microsoft.com/office/drawing/2014/main" val="3006908864"/>
                    </a:ext>
                  </a:extLst>
                </a:gridCol>
                <a:gridCol w="1941371">
                  <a:extLst>
                    <a:ext uri="{9D8B030D-6E8A-4147-A177-3AD203B41FA5}">
                      <a16:colId xmlns:a16="http://schemas.microsoft.com/office/drawing/2014/main" val="564310707"/>
                    </a:ext>
                  </a:extLst>
                </a:gridCol>
                <a:gridCol w="1941371">
                  <a:extLst>
                    <a:ext uri="{9D8B030D-6E8A-4147-A177-3AD203B41FA5}">
                      <a16:colId xmlns:a16="http://schemas.microsoft.com/office/drawing/2014/main" val="1509231490"/>
                    </a:ext>
                  </a:extLst>
                </a:gridCol>
                <a:gridCol w="1941371">
                  <a:extLst>
                    <a:ext uri="{9D8B030D-6E8A-4147-A177-3AD203B41FA5}">
                      <a16:colId xmlns:a16="http://schemas.microsoft.com/office/drawing/2014/main" val="3044582828"/>
                    </a:ext>
                  </a:extLst>
                </a:gridCol>
              </a:tblGrid>
              <a:tr h="697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UA" sz="18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Поліцейський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Суддя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Прокурор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Нотаріус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Адвокат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543192"/>
                  </a:ext>
                </a:extLst>
              </a:tr>
              <a:tr h="697079">
                <a:tc>
                  <a:txBody>
                    <a:bodyPr/>
                    <a:lstStyle/>
                    <a:p>
                      <a:pPr algn="ctr"/>
                      <a:r>
                        <a:rPr lang="uk-UA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Вік</a:t>
                      </a:r>
                      <a:endParaRPr lang="ru-UA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Від 18 років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Від 30 років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912216"/>
                  </a:ext>
                </a:extLst>
              </a:tr>
              <a:tr h="697079">
                <a:tc>
                  <a:txBody>
                    <a:bodyPr/>
                    <a:lstStyle/>
                    <a:p>
                      <a:pPr algn="ctr"/>
                      <a:r>
                        <a:rPr lang="uk-UA" b="1" noProof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Освіта</a:t>
                      </a:r>
                      <a:endParaRPr lang="uk-UA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Повна загальна середня освіта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Вища юридична освіта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Вища юридична освіта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Вища юридична освіта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Вища юридична освіта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823772"/>
                  </a:ext>
                </a:extLst>
              </a:tr>
              <a:tr h="697079">
                <a:tc>
                  <a:txBody>
                    <a:bodyPr/>
                    <a:lstStyle/>
                    <a:p>
                      <a:pPr algn="ctr"/>
                      <a:r>
                        <a:rPr lang="uk-UA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Володіння державною мовою</a:t>
                      </a:r>
                      <a:endParaRPr lang="ru-UA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Обов’язково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Обов’язково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Обов’язково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Обов’язково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Обов’язково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900302"/>
                  </a:ext>
                </a:extLst>
              </a:tr>
              <a:tr h="697079">
                <a:tc>
                  <a:txBody>
                    <a:bodyPr/>
                    <a:lstStyle/>
                    <a:p>
                      <a:pPr algn="ctr"/>
                      <a:r>
                        <a:rPr lang="uk-UA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Декларація доброчесності</a:t>
                      </a:r>
                      <a:endParaRPr lang="ru-UA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Щорічне подання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798920"/>
                  </a:ext>
                </a:extLst>
              </a:tr>
              <a:tr h="697079">
                <a:tc>
                  <a:txBody>
                    <a:bodyPr/>
                    <a:lstStyle/>
                    <a:p>
                      <a:pPr algn="ctr"/>
                      <a:r>
                        <a:rPr lang="uk-UA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Кваліфікаційний іспит</a:t>
                      </a:r>
                      <a:endParaRPr lang="ru-UA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Складає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Складає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Складає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Складає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744259"/>
                  </a:ext>
                </a:extLst>
              </a:tr>
              <a:tr h="697079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Стаж в </a:t>
                      </a:r>
                      <a:r>
                        <a:rPr lang="ru-RU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галузі</a:t>
                      </a:r>
                      <a:r>
                        <a:rPr lang="ru-RU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права</a:t>
                      </a:r>
                      <a:endParaRPr lang="ru-UA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542763"/>
                  </a:ext>
                </a:extLst>
              </a:tr>
              <a:tr h="697079">
                <a:tc>
                  <a:txBody>
                    <a:bodyPr/>
                    <a:lstStyle/>
                    <a:p>
                      <a:pPr algn="ctr"/>
                      <a:r>
                        <a:rPr lang="uk-UA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Партійна належність</a:t>
                      </a:r>
                      <a:endParaRPr lang="ru-UA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8D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Має право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Заборонено законом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Заборонено законом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Має право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</a:t>
                      </a:r>
                      <a:r>
                        <a:rPr lang="uk-U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є право</a:t>
                      </a:r>
                      <a:endParaRPr lang="ru-U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478653"/>
                  </a:ext>
                </a:extLst>
              </a:tr>
            </a:tbl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B3003D1-4FF8-464A-90E1-2C5BCDE150E3}"/>
              </a:ext>
            </a:extLst>
          </p:cNvPr>
          <p:cNvSpPr/>
          <p:nvPr/>
        </p:nvSpPr>
        <p:spPr>
          <a:xfrm>
            <a:off x="2413261" y="1488673"/>
            <a:ext cx="1662350" cy="566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33A0551-27FA-4309-B0CA-679DCE52DB0D}"/>
              </a:ext>
            </a:extLst>
          </p:cNvPr>
          <p:cNvSpPr/>
          <p:nvPr/>
        </p:nvSpPr>
        <p:spPr>
          <a:xfrm>
            <a:off x="2413261" y="2173524"/>
            <a:ext cx="1662350" cy="566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1EF0780-4548-49AF-9B7E-71E247ED7095}"/>
              </a:ext>
            </a:extLst>
          </p:cNvPr>
          <p:cNvSpPr/>
          <p:nvPr/>
        </p:nvSpPr>
        <p:spPr>
          <a:xfrm>
            <a:off x="2413261" y="2878747"/>
            <a:ext cx="1662350" cy="566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2F154CD3-E820-446F-8F35-3760E1A29994}"/>
              </a:ext>
            </a:extLst>
          </p:cNvPr>
          <p:cNvSpPr/>
          <p:nvPr/>
        </p:nvSpPr>
        <p:spPr>
          <a:xfrm>
            <a:off x="2413261" y="3568793"/>
            <a:ext cx="1662350" cy="566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19B2AC64-2914-4D2F-A4A9-CE51ADBE4ABF}"/>
              </a:ext>
            </a:extLst>
          </p:cNvPr>
          <p:cNvSpPr/>
          <p:nvPr/>
        </p:nvSpPr>
        <p:spPr>
          <a:xfrm>
            <a:off x="2413261" y="4271062"/>
            <a:ext cx="1662350" cy="566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388F3A2B-DCFC-4839-A98B-1BF4FE2CCAAD}"/>
              </a:ext>
            </a:extLst>
          </p:cNvPr>
          <p:cNvSpPr/>
          <p:nvPr/>
        </p:nvSpPr>
        <p:spPr>
          <a:xfrm>
            <a:off x="2413261" y="4967576"/>
            <a:ext cx="1662350" cy="566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D95DE38E-2A3B-4ADF-91FC-EA79BCB30B59}"/>
              </a:ext>
            </a:extLst>
          </p:cNvPr>
          <p:cNvSpPr/>
          <p:nvPr/>
        </p:nvSpPr>
        <p:spPr>
          <a:xfrm>
            <a:off x="2413261" y="5664090"/>
            <a:ext cx="1662350" cy="566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74E8230F-ED6C-42D7-832A-6A60741D520F}"/>
              </a:ext>
            </a:extLst>
          </p:cNvPr>
          <p:cNvSpPr/>
          <p:nvPr/>
        </p:nvSpPr>
        <p:spPr>
          <a:xfrm>
            <a:off x="4180114" y="1488673"/>
            <a:ext cx="1824446" cy="566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D907EC19-2FA3-40C1-ABE2-68EE0889CC6C}"/>
              </a:ext>
            </a:extLst>
          </p:cNvPr>
          <p:cNvSpPr/>
          <p:nvPr/>
        </p:nvSpPr>
        <p:spPr>
          <a:xfrm>
            <a:off x="4180114" y="2173524"/>
            <a:ext cx="1824446" cy="566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1D1DF351-630C-493C-B199-D7A9D5A55265}"/>
              </a:ext>
            </a:extLst>
          </p:cNvPr>
          <p:cNvSpPr/>
          <p:nvPr/>
        </p:nvSpPr>
        <p:spPr>
          <a:xfrm>
            <a:off x="4180114" y="2878747"/>
            <a:ext cx="1824446" cy="566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439B04F6-8582-4493-8DF4-64C14D47B7DF}"/>
              </a:ext>
            </a:extLst>
          </p:cNvPr>
          <p:cNvSpPr/>
          <p:nvPr/>
        </p:nvSpPr>
        <p:spPr>
          <a:xfrm>
            <a:off x="4180114" y="3568793"/>
            <a:ext cx="1824446" cy="566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49F38A23-FAC3-479B-B658-B8EB9AC792E2}"/>
              </a:ext>
            </a:extLst>
          </p:cNvPr>
          <p:cNvSpPr/>
          <p:nvPr/>
        </p:nvSpPr>
        <p:spPr>
          <a:xfrm>
            <a:off x="4180114" y="4271062"/>
            <a:ext cx="1824446" cy="566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33CE7426-3D73-4F15-834A-935C72467F13}"/>
              </a:ext>
            </a:extLst>
          </p:cNvPr>
          <p:cNvSpPr/>
          <p:nvPr/>
        </p:nvSpPr>
        <p:spPr>
          <a:xfrm>
            <a:off x="4180114" y="4967576"/>
            <a:ext cx="1824446" cy="566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87B66012-CA47-411E-B253-71F0700F71AF}"/>
              </a:ext>
            </a:extLst>
          </p:cNvPr>
          <p:cNvSpPr/>
          <p:nvPr/>
        </p:nvSpPr>
        <p:spPr>
          <a:xfrm>
            <a:off x="4180114" y="5664090"/>
            <a:ext cx="1824446" cy="566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EFF24F1E-8155-4E68-B6C4-B4C6B82D071E}"/>
              </a:ext>
            </a:extLst>
          </p:cNvPr>
          <p:cNvSpPr/>
          <p:nvPr/>
        </p:nvSpPr>
        <p:spPr>
          <a:xfrm>
            <a:off x="6126480" y="1488673"/>
            <a:ext cx="1824445" cy="566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82158F52-9991-4530-9BFC-EEC5404A2B94}"/>
              </a:ext>
            </a:extLst>
          </p:cNvPr>
          <p:cNvSpPr/>
          <p:nvPr/>
        </p:nvSpPr>
        <p:spPr>
          <a:xfrm>
            <a:off x="6126480" y="2173524"/>
            <a:ext cx="1824445" cy="566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C006C327-2FFE-4E52-83FC-139BD2629920}"/>
              </a:ext>
            </a:extLst>
          </p:cNvPr>
          <p:cNvSpPr/>
          <p:nvPr/>
        </p:nvSpPr>
        <p:spPr>
          <a:xfrm>
            <a:off x="6126480" y="2878747"/>
            <a:ext cx="1824445" cy="566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85EED47F-9807-40E6-95A4-0D08D5AFB746}"/>
              </a:ext>
            </a:extLst>
          </p:cNvPr>
          <p:cNvSpPr/>
          <p:nvPr/>
        </p:nvSpPr>
        <p:spPr>
          <a:xfrm>
            <a:off x="6126480" y="3568793"/>
            <a:ext cx="1824445" cy="566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4457E575-C026-4A05-A5E5-EFDA41323D64}"/>
              </a:ext>
            </a:extLst>
          </p:cNvPr>
          <p:cNvSpPr/>
          <p:nvPr/>
        </p:nvSpPr>
        <p:spPr>
          <a:xfrm>
            <a:off x="6126480" y="4271062"/>
            <a:ext cx="1824445" cy="566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1392E705-C47D-406F-83F6-34A4AD4E37EB}"/>
              </a:ext>
            </a:extLst>
          </p:cNvPr>
          <p:cNvSpPr/>
          <p:nvPr/>
        </p:nvSpPr>
        <p:spPr>
          <a:xfrm>
            <a:off x="6126480" y="4967576"/>
            <a:ext cx="1824445" cy="566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CEA24F22-919A-4D1A-9389-0F3E34AE7580}"/>
              </a:ext>
            </a:extLst>
          </p:cNvPr>
          <p:cNvSpPr/>
          <p:nvPr/>
        </p:nvSpPr>
        <p:spPr>
          <a:xfrm>
            <a:off x="6126480" y="5664090"/>
            <a:ext cx="1824445" cy="566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A4FF0A04-FB8F-42BC-A863-5451D03F8E8A}"/>
              </a:ext>
            </a:extLst>
          </p:cNvPr>
          <p:cNvSpPr/>
          <p:nvPr/>
        </p:nvSpPr>
        <p:spPr>
          <a:xfrm>
            <a:off x="8072845" y="1488673"/>
            <a:ext cx="1824445" cy="566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A842A294-2026-454C-804C-B1BCEC97A26F}"/>
              </a:ext>
            </a:extLst>
          </p:cNvPr>
          <p:cNvSpPr/>
          <p:nvPr/>
        </p:nvSpPr>
        <p:spPr>
          <a:xfrm>
            <a:off x="8072845" y="2173524"/>
            <a:ext cx="1824445" cy="566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6BE31234-52C9-49D6-B788-B5470FD520A5}"/>
              </a:ext>
            </a:extLst>
          </p:cNvPr>
          <p:cNvSpPr/>
          <p:nvPr/>
        </p:nvSpPr>
        <p:spPr>
          <a:xfrm>
            <a:off x="8072845" y="2878747"/>
            <a:ext cx="1824445" cy="566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969CB505-58B0-4667-9419-E06F89371C3A}"/>
              </a:ext>
            </a:extLst>
          </p:cNvPr>
          <p:cNvSpPr/>
          <p:nvPr/>
        </p:nvSpPr>
        <p:spPr>
          <a:xfrm>
            <a:off x="8072845" y="3568793"/>
            <a:ext cx="1824445" cy="566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22E26DCD-B0F9-42BE-9129-D0EFEBBD0C14}"/>
              </a:ext>
            </a:extLst>
          </p:cNvPr>
          <p:cNvSpPr/>
          <p:nvPr/>
        </p:nvSpPr>
        <p:spPr>
          <a:xfrm>
            <a:off x="8072845" y="4271062"/>
            <a:ext cx="1824445" cy="566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64629F6D-A07A-4F94-A07E-9B2D4C9B7670}"/>
              </a:ext>
            </a:extLst>
          </p:cNvPr>
          <p:cNvSpPr/>
          <p:nvPr/>
        </p:nvSpPr>
        <p:spPr>
          <a:xfrm>
            <a:off x="8072845" y="4967576"/>
            <a:ext cx="1824445" cy="566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5BC0537C-0BC9-4224-8499-4DE6A0297FA7}"/>
              </a:ext>
            </a:extLst>
          </p:cNvPr>
          <p:cNvSpPr/>
          <p:nvPr/>
        </p:nvSpPr>
        <p:spPr>
          <a:xfrm>
            <a:off x="8072845" y="5664090"/>
            <a:ext cx="1824445" cy="566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9D769C0A-7E22-4EF1-930D-BB46989814AD}"/>
              </a:ext>
            </a:extLst>
          </p:cNvPr>
          <p:cNvSpPr/>
          <p:nvPr/>
        </p:nvSpPr>
        <p:spPr>
          <a:xfrm>
            <a:off x="10019210" y="1488673"/>
            <a:ext cx="1824445" cy="566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7C0729A2-8F76-4B9E-89B3-E71B00150DA9}"/>
              </a:ext>
            </a:extLst>
          </p:cNvPr>
          <p:cNvSpPr/>
          <p:nvPr/>
        </p:nvSpPr>
        <p:spPr>
          <a:xfrm>
            <a:off x="10019210" y="2173524"/>
            <a:ext cx="1824445" cy="566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ED95CFA0-0D7A-420D-A432-D07856274729}"/>
              </a:ext>
            </a:extLst>
          </p:cNvPr>
          <p:cNvSpPr/>
          <p:nvPr/>
        </p:nvSpPr>
        <p:spPr>
          <a:xfrm>
            <a:off x="10019210" y="2878747"/>
            <a:ext cx="1824445" cy="566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9019D3C7-19BA-4838-BF2B-8BCB5E90BB3E}"/>
              </a:ext>
            </a:extLst>
          </p:cNvPr>
          <p:cNvSpPr/>
          <p:nvPr/>
        </p:nvSpPr>
        <p:spPr>
          <a:xfrm>
            <a:off x="10019210" y="3568793"/>
            <a:ext cx="1824445" cy="566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884E2700-189D-495E-A212-687653C3EDAD}"/>
              </a:ext>
            </a:extLst>
          </p:cNvPr>
          <p:cNvSpPr/>
          <p:nvPr/>
        </p:nvSpPr>
        <p:spPr>
          <a:xfrm>
            <a:off x="10019210" y="4271062"/>
            <a:ext cx="1824445" cy="566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A972FC3D-DC3E-4FBE-8A74-7301ED8DC67B}"/>
              </a:ext>
            </a:extLst>
          </p:cNvPr>
          <p:cNvSpPr/>
          <p:nvPr/>
        </p:nvSpPr>
        <p:spPr>
          <a:xfrm>
            <a:off x="10019210" y="4967576"/>
            <a:ext cx="1824445" cy="566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9784F4C1-12E4-4052-BD8F-A4A25D7DE1E5}"/>
              </a:ext>
            </a:extLst>
          </p:cNvPr>
          <p:cNvSpPr/>
          <p:nvPr/>
        </p:nvSpPr>
        <p:spPr>
          <a:xfrm>
            <a:off x="10019210" y="5664090"/>
            <a:ext cx="1824445" cy="566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Відповідь</a:t>
            </a:r>
            <a:endParaRPr lang="ru-UA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48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164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176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" fill="hold">
                      <p:stCondLst>
                        <p:cond delay="0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188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9" fill="hold">
                      <p:stCondLst>
                        <p:cond delay="0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200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1" fill="hold">
                      <p:stCondLst>
                        <p:cond delay="0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206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7" fill="hold">
                      <p:stCondLst>
                        <p:cond delay="0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5" grpId="0" animBg="1"/>
      <p:bldP spid="23" grpId="0" animBg="1"/>
      <p:bldP spid="28" grpId="0" animBg="1"/>
      <p:bldP spid="29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54</TotalTime>
  <Words>203</Words>
  <Application>Microsoft Office PowerPoint</Application>
  <PresentationFormat>Широкоэкранный</PresentationFormat>
  <Paragraphs>136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Century Gothic</vt:lpstr>
      <vt:lpstr>Franklin Gothic Book</vt:lpstr>
      <vt:lpstr>Times New Roman</vt:lpstr>
      <vt:lpstr>Уголки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Ромашко Олександр Григорович</cp:lastModifiedBy>
  <cp:revision>28</cp:revision>
  <dcterms:created xsi:type="dcterms:W3CDTF">2021-12-27T09:22:09Z</dcterms:created>
  <dcterms:modified xsi:type="dcterms:W3CDTF">2022-02-06T13:47:42Z</dcterms:modified>
</cp:coreProperties>
</file>