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1653" y="1647644"/>
            <a:ext cx="9626930" cy="3390181"/>
          </a:xfrm>
        </p:spPr>
        <p:txBody>
          <a:bodyPr/>
          <a:lstStyle/>
          <a:p>
            <a:pPr algn="ctr"/>
            <a:r>
              <a:rPr lang="ru-RU" sz="4800" dirty="0" smtClean="0"/>
              <a:t>Литературный обзор по теме:</a:t>
            </a:r>
            <a:br>
              <a:rPr lang="ru-RU" sz="4800" dirty="0" smtClean="0"/>
            </a:br>
            <a:r>
              <a:rPr lang="ru-RU" sz="4800" b="1" i="1" dirty="0" smtClean="0"/>
              <a:t>«Количественные методы выявления аномалий во временных рядах»</a:t>
            </a:r>
            <a:endParaRPr lang="ru-RU" sz="48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13883" y="6150634"/>
            <a:ext cx="5219966" cy="618226"/>
          </a:xfrm>
        </p:spPr>
        <p:txBody>
          <a:bodyPr/>
          <a:lstStyle/>
          <a:p>
            <a:r>
              <a:rPr lang="en-US" b="1" i="1" dirty="0" smtClean="0"/>
              <a:t>CREATED BY: </a:t>
            </a:r>
            <a:r>
              <a:rPr lang="ru-RU" b="1" i="1" dirty="0" smtClean="0"/>
              <a:t>Чиркова </a:t>
            </a:r>
            <a:r>
              <a:rPr lang="ru-RU" b="1" i="1" dirty="0" err="1" smtClean="0"/>
              <a:t>юлия</a:t>
            </a:r>
            <a:r>
              <a:rPr lang="ru-RU" b="1" i="1" dirty="0" smtClean="0"/>
              <a:t>, БЭАД221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40221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Литературный обзор по теме: «Количественные методы выявления аномалий во временных рядах»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Литературный обзор по теме: «Количественные методы выявления аномалий во временных рядах»</dc:title>
  <dc:creator>User</dc:creator>
  <cp:lastModifiedBy>User</cp:lastModifiedBy>
  <cp:revision>1</cp:revision>
  <dcterms:created xsi:type="dcterms:W3CDTF">2023-12-10T20:16:09Z</dcterms:created>
  <dcterms:modified xsi:type="dcterms:W3CDTF">2023-12-10T20:18:21Z</dcterms:modified>
</cp:coreProperties>
</file>