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0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6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7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2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8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5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7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3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0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1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522158-5078-49D6-A278-10A5C2FA3D1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C801D4-EE3D-46F2-9FCF-E405BAD2E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1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17D1E-8983-4E1E-90D8-4CC95267C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/>
              <a:t>ПРОЕКТНАЯ РАБОТА</a:t>
            </a:r>
            <a:br>
              <a:rPr lang="ru-RU" sz="2200" dirty="0"/>
            </a:br>
            <a:r>
              <a:rPr lang="ru-RU" sz="2200" dirty="0"/>
              <a:t>по дисциплине: «Инструментальные средства разработки ПО»</a:t>
            </a:r>
            <a:br>
              <a:rPr lang="ru-RU" sz="2200" dirty="0"/>
            </a:br>
            <a:r>
              <a:rPr lang="ru-RU" sz="2200" dirty="0"/>
              <a:t>на тему:</a:t>
            </a:r>
            <a:br>
              <a:rPr lang="ru-RU" sz="2200" dirty="0"/>
            </a:br>
            <a:r>
              <a:rPr lang="ru-RU" sz="2200" dirty="0"/>
              <a:t>«Разработка игры на </a:t>
            </a:r>
            <a:r>
              <a:rPr lang="en-US" sz="2200" dirty="0"/>
              <a:t>Unity</a:t>
            </a:r>
            <a:r>
              <a:rPr lang="ru-RU" sz="2200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BAD149-BB90-4460-9477-60F544974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Мурзинова Анна Сергеевна</a:t>
            </a:r>
          </a:p>
          <a:p>
            <a:r>
              <a:rPr lang="ru-RU" dirty="0">
                <a:latin typeface="+mj-lt"/>
              </a:rPr>
              <a:t>Сорокопуд Вадим Алексеевич</a:t>
            </a:r>
          </a:p>
          <a:p>
            <a:r>
              <a:rPr lang="ru-RU" dirty="0">
                <a:latin typeface="+mj-lt"/>
              </a:rPr>
              <a:t>Саркисов Роман Артёмович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309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0DC724-EB5A-495E-B0D8-11F9174E9EBC}"/>
              </a:ext>
            </a:extLst>
          </p:cNvPr>
          <p:cNvSpPr/>
          <p:nvPr/>
        </p:nvSpPr>
        <p:spPr>
          <a:xfrm>
            <a:off x="3171566" y="2598003"/>
            <a:ext cx="7183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latin typeface="+mj-lt"/>
              </a:rPr>
              <a:t>Спасибо за внимание!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5699E2-0CA1-43B1-A4D8-6DCF07229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45" y="3751824"/>
            <a:ext cx="2934109" cy="11336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0942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FEAC2-B501-4B27-9731-00AB6A9E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70934"/>
            <a:ext cx="6850453" cy="1061156"/>
          </a:xfrm>
        </p:spPr>
        <p:txBody>
          <a:bodyPr>
            <a:normAutofit/>
          </a:bodyPr>
          <a:lstStyle/>
          <a:p>
            <a:r>
              <a:rPr lang="ru-RU" sz="2000" u="sng" dirty="0"/>
              <a:t>Основы разработки игр на платформе </a:t>
            </a:r>
            <a:r>
              <a:rPr lang="en-US" sz="2000" u="sng" dirty="0"/>
              <a:t>Unity</a:t>
            </a:r>
            <a:r>
              <a:rPr lang="ru-RU" sz="2000" b="1" dirty="0"/>
              <a:t>.</a:t>
            </a:r>
            <a:br>
              <a:rPr lang="ru-RU" sz="2000" b="1" dirty="0"/>
            </a:br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1C326-0D9B-4B4B-87B9-BA76ADA0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336800"/>
            <a:ext cx="6164653" cy="3606800"/>
          </a:xfrm>
        </p:spPr>
        <p:txBody>
          <a:bodyPr>
            <a:normAutofit/>
          </a:bodyPr>
          <a:lstStyle/>
          <a:p>
            <a:r>
              <a:rPr lang="ru-RU" dirty="0"/>
              <a:t>Unity — это не просто движок, а ведущая платформа разработки и поддержки интерактивного RT3D-контента (технология компьютерной графики, которая генерирует интерактивный контент быстрее человеческого восприятия). </a:t>
            </a:r>
          </a:p>
          <a:p>
            <a:endParaRPr lang="ru-RU" dirty="0"/>
          </a:p>
          <a:p>
            <a:r>
              <a:rPr lang="ru-RU" dirty="0"/>
              <a:t>Выпуск Unity состоялся в 2005 году и с того времени идёт постоянное развитие. </a:t>
            </a:r>
          </a:p>
          <a:p>
            <a:endParaRPr lang="ru-RU" sz="1400" dirty="0"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B8B501-4E24-467A-A74F-6BE3394CF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9" t="-109" r="23435" b="106"/>
          <a:stretch/>
        </p:blipFill>
        <p:spPr>
          <a:xfrm>
            <a:off x="8244000" y="1908000"/>
            <a:ext cx="3276000" cy="3312000"/>
          </a:xfrm>
        </p:spPr>
      </p:pic>
    </p:spTree>
    <p:extLst>
      <p:ext uri="{BB962C8B-B14F-4D97-AF65-F5344CB8AC3E}">
        <p14:creationId xmlns:p14="http://schemas.microsoft.com/office/powerpoint/2010/main" val="23491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92C9-7048-4D7C-8D31-48FC6128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u="sng" dirty="0"/>
              <a:t>Плюсы  и  минусы  платформы  </a:t>
            </a:r>
            <a:r>
              <a:rPr lang="en-US" sz="2000" u="sng" dirty="0"/>
              <a:t>Unity</a:t>
            </a:r>
            <a:endParaRPr lang="ru-RU" sz="2000" u="sng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BFB42-41AF-4F88-81C7-BADA4635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2000" dirty="0"/>
              <a:t>Плюсы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2E7C96-B040-43F8-8AC2-50E00B3E7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Визуальная среда разработки</a:t>
            </a:r>
          </a:p>
          <a:p>
            <a:endParaRPr lang="ru-RU" dirty="0"/>
          </a:p>
          <a:p>
            <a:r>
              <a:rPr lang="ru-RU" dirty="0"/>
              <a:t> межплатформенная поддержка</a:t>
            </a:r>
          </a:p>
          <a:p>
            <a:endParaRPr lang="ru-RU" dirty="0"/>
          </a:p>
          <a:p>
            <a:r>
              <a:rPr lang="ru-RU" dirty="0"/>
              <a:t> модульная система компонентов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39C673-594C-4D4C-915A-28A4AD7A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sz="2000" dirty="0"/>
              <a:t>Минусы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6ADD67-C131-4590-94C9-DC7E5933BD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появление сложностей при работе с многокомпонентными схемами</a:t>
            </a:r>
          </a:p>
          <a:p>
            <a:endParaRPr lang="ru-RU" dirty="0"/>
          </a:p>
          <a:p>
            <a:r>
              <a:rPr lang="ru-RU" dirty="0"/>
              <a:t>затруднения при подключении внешних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40836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B810A-9EE7-4526-807D-646B53E5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9622"/>
            <a:ext cx="6164653" cy="420129"/>
          </a:xfrm>
        </p:spPr>
        <p:txBody>
          <a:bodyPr>
            <a:normAutofit/>
          </a:bodyPr>
          <a:lstStyle/>
          <a:p>
            <a:r>
              <a:rPr lang="ru-RU" sz="2000" u="sng" dirty="0"/>
              <a:t>Язык программирования </a:t>
            </a:r>
            <a:r>
              <a:rPr lang="en-US" sz="2000" u="sng" dirty="0"/>
              <a:t>C</a:t>
            </a:r>
            <a:r>
              <a:rPr lang="ru-RU" sz="2000" u="sng" dirty="0"/>
              <a:t>#.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71609D-AB43-42EF-A47E-B46587D1D6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7" r="32057"/>
          <a:stretch>
            <a:fillRect/>
          </a:stretch>
        </p:blipFill>
        <p:spPr>
          <a:xfrm>
            <a:off x="8129588" y="1143000"/>
            <a:ext cx="3281362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D3343C5-49C0-4E64-B1C7-F16F1E11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668162"/>
            <a:ext cx="6023919" cy="3132438"/>
          </a:xfrm>
        </p:spPr>
        <p:txBody>
          <a:bodyPr/>
          <a:lstStyle/>
          <a:p>
            <a:r>
              <a:rPr lang="ru-RU" b="1" dirty="0"/>
              <a:t>C#</a:t>
            </a:r>
            <a:r>
              <a:rPr lang="ru-RU" dirty="0"/>
              <a:t> — объектно-ориентированный язык программирования общего назначения. </a:t>
            </a:r>
          </a:p>
          <a:p>
            <a:r>
              <a:rPr lang="ru-RU" dirty="0"/>
              <a:t>Разработан в 1998—2001 годах группой инженеров компании Microsoft 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C# относится к семье языков с C-подобным синтаксисом, из них его синтаксис наиболее близок к C++ и Java. </a:t>
            </a:r>
          </a:p>
        </p:txBody>
      </p:sp>
    </p:spTree>
    <p:extLst>
      <p:ext uri="{BB962C8B-B14F-4D97-AF65-F5344CB8AC3E}">
        <p14:creationId xmlns:p14="http://schemas.microsoft.com/office/powerpoint/2010/main" val="428686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C0630-0553-4F64-AAF9-98E2B23F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u="sng" dirty="0"/>
              <a:t>Диаграммы вариантов использования.</a:t>
            </a:r>
            <a:br>
              <a:rPr lang="ru-RU" sz="2000" b="1" u="sng" dirty="0"/>
            </a:br>
            <a:endParaRPr lang="ru-RU" sz="2000" u="sng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2A53FBD9-08B4-4D36-B6F3-2CFFA566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448" y="2218267"/>
            <a:ext cx="4039275" cy="576262"/>
          </a:xfrm>
        </p:spPr>
        <p:txBody>
          <a:bodyPr/>
          <a:lstStyle/>
          <a:p>
            <a:r>
              <a:rPr lang="ru-RU" sz="1800" dirty="0">
                <a:latin typeface="+mj-lt"/>
              </a:rPr>
              <a:t>Диаграмма создания  игры.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BC86B82-8906-4349-84DC-8EAD1D27B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1" r="12156"/>
          <a:stretch/>
        </p:blipFill>
        <p:spPr>
          <a:xfrm>
            <a:off x="685801" y="3051115"/>
            <a:ext cx="5006866" cy="2988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F6D9B5AE-13A9-4861-A271-4AAAA00D4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9279" y="2226734"/>
            <a:ext cx="4309537" cy="576262"/>
          </a:xfrm>
        </p:spPr>
        <p:txBody>
          <a:bodyPr/>
          <a:lstStyle/>
          <a:p>
            <a:r>
              <a:rPr lang="ru-RU" sz="1800" dirty="0">
                <a:latin typeface="+mj-lt"/>
              </a:rPr>
              <a:t>Диаграмма действий игрового персонажа.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28153DE7-CDEF-4B6E-B7D4-BB1D7AC3F1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5" t="4" r="11341" b="11374"/>
          <a:stretch/>
        </p:blipFill>
        <p:spPr>
          <a:xfrm>
            <a:off x="6096000" y="3048073"/>
            <a:ext cx="5785407" cy="2989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08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5B8A7-8251-4B24-BD22-0E19D929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32" y="1260389"/>
            <a:ext cx="9569194" cy="882206"/>
          </a:xfrm>
        </p:spPr>
        <p:txBody>
          <a:bodyPr>
            <a:normAutofit/>
          </a:bodyPr>
          <a:lstStyle/>
          <a:p>
            <a:pPr algn="ctr"/>
            <a:r>
              <a:rPr lang="ru-RU" sz="2000" u="sng" dirty="0"/>
              <a:t>Реализация проекта.</a:t>
            </a:r>
            <a:br>
              <a:rPr lang="ru-RU" sz="2000" u="sng" dirty="0"/>
            </a:br>
            <a:r>
              <a:rPr lang="ru-RU" sz="1600" u="sng" dirty="0"/>
              <a:t>Враждебный </a:t>
            </a:r>
            <a:r>
              <a:rPr lang="en-US" sz="1600" u="sng" dirty="0"/>
              <a:t>NPC</a:t>
            </a:r>
            <a:r>
              <a:rPr lang="ru-RU" sz="1600" u="sng" dirty="0"/>
              <a:t> и игровой хил</a:t>
            </a:r>
            <a:endParaRPr lang="ru-RU" sz="1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C627B3-CE36-4250-8207-64F8E403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5208" y="2576953"/>
            <a:ext cx="2407515" cy="3037245"/>
          </a:xfrm>
        </p:spPr>
        <p:txBody>
          <a:bodyPr/>
          <a:lstStyle/>
          <a:p>
            <a:pPr algn="r"/>
            <a:r>
              <a:rPr lang="ru-RU" sz="1800" dirty="0">
                <a:latin typeface="+mj-lt"/>
              </a:rPr>
              <a:t> NPC могут быть дружественными, нейтральными и враждебными. Данный объект является враждебным.</a:t>
            </a:r>
          </a:p>
          <a:p>
            <a:pPr algn="r"/>
            <a:r>
              <a:rPr lang="ru-RU" sz="1800" dirty="0">
                <a:latin typeface="+mj-lt"/>
              </a:rPr>
              <a:t>Любое столкновение с ним отнимает жизненные очки или уменьшает шкалу </a:t>
            </a:r>
            <a:r>
              <a:rPr lang="en-US" sz="1800" dirty="0">
                <a:latin typeface="+mj-lt"/>
              </a:rPr>
              <a:t>HP</a:t>
            </a:r>
            <a:r>
              <a:rPr lang="ru-RU" sz="1800" dirty="0">
                <a:latin typeface="+mj-lt"/>
              </a:rPr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EAEE4EA-4D4F-404A-8411-6E3089097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r="532"/>
          <a:stretch/>
        </p:blipFill>
        <p:spPr>
          <a:xfrm>
            <a:off x="521933" y="2576954"/>
            <a:ext cx="2340000" cy="3037245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B90DB4F-7F42-4534-8155-202C364DE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77276" y="2576953"/>
            <a:ext cx="2628010" cy="2584047"/>
          </a:xfrm>
        </p:spPr>
        <p:txBody>
          <a:bodyPr/>
          <a:lstStyle/>
          <a:p>
            <a:pPr algn="r"/>
            <a:r>
              <a:rPr lang="ru-RU" sz="1800" dirty="0">
                <a:latin typeface="+mj-lt"/>
              </a:rPr>
              <a:t>Стандартная «хилка» в игре.</a:t>
            </a:r>
          </a:p>
          <a:p>
            <a:pPr algn="r"/>
            <a:r>
              <a:rPr lang="ru-RU" sz="1800" dirty="0">
                <a:latin typeface="+mj-lt"/>
              </a:rPr>
              <a:t>При взаимодействии с ней произойдет восстановление </a:t>
            </a:r>
            <a:r>
              <a:rPr lang="en-US" sz="1800" dirty="0">
                <a:latin typeface="+mj-lt"/>
              </a:rPr>
              <a:t>HP</a:t>
            </a:r>
            <a:r>
              <a:rPr lang="ru-RU" sz="1800" dirty="0">
                <a:latin typeface="+mj-lt"/>
              </a:rPr>
              <a:t> на определённое количество делений шкалы </a:t>
            </a:r>
            <a:r>
              <a:rPr lang="en-US" sz="1800" dirty="0">
                <a:latin typeface="+mj-lt"/>
              </a:rPr>
              <a:t>HP</a:t>
            </a:r>
            <a:r>
              <a:rPr lang="ru-RU" sz="1800" dirty="0">
                <a:latin typeface="+mj-lt"/>
              </a:rPr>
              <a:t>. 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C1B46AC-F3A1-4B99-A9F1-5395C6C4DB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7" r="7217"/>
          <a:stretch/>
        </p:blipFill>
        <p:spPr>
          <a:xfrm>
            <a:off x="6096000" y="2815855"/>
            <a:ext cx="2268000" cy="2584047"/>
          </a:xfrm>
        </p:spPr>
      </p:pic>
    </p:spTree>
    <p:extLst>
      <p:ext uri="{BB962C8B-B14F-4D97-AF65-F5344CB8AC3E}">
        <p14:creationId xmlns:p14="http://schemas.microsoft.com/office/powerpoint/2010/main" val="33129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556B-416F-446B-A242-C5434E8C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7" y="609600"/>
            <a:ext cx="9396199" cy="1456267"/>
          </a:xfrm>
        </p:spPr>
        <p:txBody>
          <a:bodyPr>
            <a:normAutofit/>
          </a:bodyPr>
          <a:lstStyle/>
          <a:p>
            <a:pPr algn="ctr"/>
            <a:r>
              <a:rPr lang="ru-RU" sz="2000" u="sng" dirty="0"/>
              <a:t>Реализация проекта.</a:t>
            </a:r>
            <a:br>
              <a:rPr lang="ru-RU" sz="2000" u="sng" dirty="0"/>
            </a:br>
            <a:r>
              <a:rPr lang="ru-RU" sz="1600" dirty="0"/>
              <a:t>Главное меню и игровой персонаж.</a:t>
            </a:r>
            <a:endParaRPr lang="ru-RU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E717B-49D6-4BE6-9F17-2902899E3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5461" y="2218267"/>
            <a:ext cx="2247263" cy="2974794"/>
          </a:xfrm>
        </p:spPr>
        <p:txBody>
          <a:bodyPr/>
          <a:lstStyle/>
          <a:p>
            <a:pPr algn="r"/>
            <a:r>
              <a:rPr lang="ru-RU" sz="1800" dirty="0">
                <a:latin typeface="+mj-lt"/>
              </a:rPr>
              <a:t>Игровой персонаж представлен моделькой, которая отвечает за двумерное графическое представление игрового объекта, а также обладает своим собственным набором функций.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F22C8A-31BD-41A1-AF9F-5A8BEB59A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18266"/>
            <a:ext cx="2247263" cy="297479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603487C-010E-42E0-8D30-B5E08798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81069" y="2226733"/>
            <a:ext cx="2325129" cy="3160813"/>
          </a:xfrm>
        </p:spPr>
        <p:txBody>
          <a:bodyPr/>
          <a:lstStyle/>
          <a:p>
            <a:pPr algn="r"/>
            <a:r>
              <a:rPr lang="ru-RU" sz="1800" dirty="0">
                <a:latin typeface="+mj-lt"/>
              </a:rPr>
              <a:t>При входе в игру пользователь будет видеть игровое меню. </a:t>
            </a:r>
          </a:p>
          <a:p>
            <a:pPr algn="r"/>
            <a:r>
              <a:rPr lang="ru-RU" sz="1800" dirty="0">
                <a:latin typeface="+mj-lt"/>
              </a:rPr>
              <a:t>На данном слайде вы можете увидеть кнопки, которые доступны на данном этапе разработки, в дальнейшем будет добавлена кнопка «Об Авторах».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027E9BF-E679-42C4-B660-CC55CFF53D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83" y="2226733"/>
            <a:ext cx="2424657" cy="3483137"/>
          </a:xfrm>
        </p:spPr>
      </p:pic>
    </p:spTree>
    <p:extLst>
      <p:ext uri="{BB962C8B-B14F-4D97-AF65-F5344CB8AC3E}">
        <p14:creationId xmlns:p14="http://schemas.microsoft.com/office/powerpoint/2010/main" val="114220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17555-45F7-42A3-BA96-F0E1940F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1342"/>
            <a:ext cx="3680885" cy="877328"/>
          </a:xfrm>
        </p:spPr>
        <p:txBody>
          <a:bodyPr>
            <a:normAutofit/>
          </a:bodyPr>
          <a:lstStyle/>
          <a:p>
            <a:r>
              <a:rPr lang="ru-RU" sz="2000" b="1" u="sng" dirty="0"/>
              <a:t>Реализация фона</a:t>
            </a:r>
            <a:br>
              <a:rPr lang="ru-RU" b="1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5CFFCBE-39F0-42D2-8ED6-D97C6CD6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0346"/>
            <a:ext cx="5225576" cy="461730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11477E1-D42C-4AB6-AC17-0702637D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408670"/>
            <a:ext cx="3680885" cy="452257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j-lt"/>
              </a:rPr>
              <a:t>В самой игре при движении справа налево, в тот момент, когда правый край фона пересекается с правым краем камеры, создается новый объект фона, левый край которого стыкуется с правым краем предыдущего объекта. </a:t>
            </a:r>
          </a:p>
          <a:p>
            <a:r>
              <a:rPr lang="ru-RU" sz="1800" dirty="0">
                <a:latin typeface="+mj-lt"/>
              </a:rPr>
              <a:t>В тот момент, когда объект фона покидает пределы камеры, происходит уничтожение данного объекта. </a:t>
            </a:r>
          </a:p>
          <a:p>
            <a:r>
              <a:rPr lang="ru-RU" sz="1800" dirty="0">
                <a:latin typeface="+mj-lt"/>
              </a:rPr>
              <a:t>Благодаря этому, создается впечатление непрерывного движения фона в пределах экрана.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692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51F4D-972F-4196-9AB8-FC44342C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u="sng" dirty="0"/>
              <a:t>Пару слов о тестирование и общее подведение итогов</a:t>
            </a:r>
            <a:endParaRPr lang="ru-RU" sz="20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B6D831-1C7A-423B-8A03-BD051795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65325"/>
            <a:ext cx="4995334" cy="382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На данном этапе нам удалось выполнить некоторые требования: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 выполнить анализ требований</a:t>
            </a:r>
          </a:p>
          <a:p>
            <a:r>
              <a:rPr lang="ru-RU" dirty="0">
                <a:latin typeface="+mj-lt"/>
              </a:rPr>
              <a:t>выполнить проектирование игрового проекта</a:t>
            </a:r>
          </a:p>
          <a:p>
            <a:r>
              <a:rPr lang="ru-RU" dirty="0">
                <a:latin typeface="+mj-lt"/>
              </a:rPr>
              <a:t>  реализовать игровой проект (на ранней стадии)</a:t>
            </a:r>
          </a:p>
          <a:p>
            <a:r>
              <a:rPr lang="ru-RU" dirty="0">
                <a:latin typeface="+mj-lt"/>
              </a:rPr>
              <a:t>  протестировать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6F226-27B8-4043-BCBA-1C081AF1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5722" y="1965325"/>
            <a:ext cx="4031504" cy="382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Итоги проекта: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r>
              <a:rPr lang="ru-RU" sz="1800" dirty="0">
                <a:latin typeface="+mj-lt"/>
              </a:rPr>
              <a:t>Детали, нуждающиеся в доработке: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Отображение текста внутри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Текстуры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</a:rPr>
              <a:t>Анимации персонажей</a:t>
            </a:r>
          </a:p>
          <a:p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10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103</TotalTime>
  <Words>418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Небесная</vt:lpstr>
      <vt:lpstr>ПРОЕКТНАЯ РАБОТА по дисциплине: «Инструментальные средства разработки ПО» на тему: «Разработка игры на Unity» </vt:lpstr>
      <vt:lpstr>Основы разработки игр на платформе Unity. </vt:lpstr>
      <vt:lpstr>Плюсы  и  минусы  платформы  Unity</vt:lpstr>
      <vt:lpstr>Язык программирования C#.</vt:lpstr>
      <vt:lpstr>Диаграммы вариантов использования. </vt:lpstr>
      <vt:lpstr>Реализация проекта. Враждебный NPC и игровой хил</vt:lpstr>
      <vt:lpstr>Реализация проекта. Главное меню и игровой персонаж.</vt:lpstr>
      <vt:lpstr>Реализация фона </vt:lpstr>
      <vt:lpstr>Пару слов о тестирование и общее подведение итогов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дисциплине: «Инструментальные средства разработки ПО» на тему: «Разработка игры на Unity»</dc:title>
  <dc:creator>Ermolova, Natalya P.</dc:creator>
  <cp:lastModifiedBy>Ermolova, Natalya P.</cp:lastModifiedBy>
  <cp:revision>2</cp:revision>
  <dcterms:created xsi:type="dcterms:W3CDTF">2023-05-09T23:37:34Z</dcterms:created>
  <dcterms:modified xsi:type="dcterms:W3CDTF">2023-05-14T23:38:33Z</dcterms:modified>
</cp:coreProperties>
</file>