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708" r:id="rId5"/>
  </p:sldIdLst>
  <p:sldSz cx="9144000" cy="6858000" type="screen4x3"/>
  <p:notesSz cx="7099300" cy="1023461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3366FF"/>
    <a:srgbClr val="CCECFF"/>
    <a:srgbClr val="99CCFF"/>
    <a:srgbClr val="66CCFF"/>
    <a:srgbClr val="FF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558" autoAdjust="0"/>
  </p:normalViewPr>
  <p:slideViewPr>
    <p:cSldViewPr snapToGrid="0">
      <p:cViewPr varScale="1">
        <p:scale>
          <a:sx n="64" d="100"/>
          <a:sy n="64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4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60" y="-1636"/>
            <a:ext cx="307769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64" tIns="0" rIns="19964" bIns="0" numCol="1" anchor="t" anchorCtr="0" compatLnSpc="1">
            <a:prstTxWarp prst="textNoShape">
              <a:avLst/>
            </a:prstTxWarp>
          </a:bodyPr>
          <a:lstStyle>
            <a:lvl1pPr algn="l" defTabSz="958107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608" y="-1636"/>
            <a:ext cx="307769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64" tIns="0" rIns="19964" bIns="0" numCol="1" anchor="t" anchorCtr="0" compatLnSpc="1">
            <a:prstTxWarp prst="textNoShape">
              <a:avLst/>
            </a:prstTxWarp>
          </a:bodyPr>
          <a:lstStyle>
            <a:lvl1pPr algn="r" defTabSz="958107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099050" cy="3824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1155"/>
            <a:ext cx="5206485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8" rIns="96494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60" y="9722312"/>
            <a:ext cx="307769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64" tIns="0" rIns="19964" bIns="0" numCol="1" anchor="b" anchorCtr="0" compatLnSpc="1">
            <a:prstTxWarp prst="textNoShape">
              <a:avLst/>
            </a:prstTxWarp>
          </a:bodyPr>
          <a:lstStyle>
            <a:lvl1pPr algn="l" defTabSz="958107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608" y="9722312"/>
            <a:ext cx="307769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64" tIns="0" rIns="19964" bIns="0" numCol="1" anchor="b" anchorCtr="0" compatLnSpc="1">
            <a:prstTxWarp prst="textNoShape">
              <a:avLst/>
            </a:prstTxWarp>
          </a:bodyPr>
          <a:lstStyle>
            <a:lvl1pPr algn="r" defTabSz="958107">
              <a:defRPr sz="1000" b="0" i="1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5453201-9E56-46F8-AF02-DF6978D5C98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2209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3281A-9118-4DC0-86C0-8D503B516A7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02052478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6190-ABEB-43FF-BC66-D608F876D31E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9459116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C460A-AF6C-419F-B53D-F9D260BC7CF2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2889012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AA78-C2AC-42CE-A120-F2AEEE46A0C5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57735517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44FE5-B4DD-4DB4-B689-84FEB568943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74024058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05718-9DF4-4521-ACDF-74687E1A0B9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98958803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AC616-5185-4D52-AAA9-74923560142B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31633944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BAFB8-AFBC-496A-9EC9-D33B39E70109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83296376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74540-A633-4867-8F4C-28BF5FBEE4B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06931672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E39C5-89E9-4B35-954A-39DF9CC13B6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60938649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556-830E-4B45-B8FE-EBE333D6971C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27013965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8FF2FB-F5E8-436B-BEE5-6F0E8C230C15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30238" r="6428" b="29573"/>
          <a:stretch/>
        </p:blipFill>
        <p:spPr bwMode="auto">
          <a:xfrm>
            <a:off x="17693" y="1259039"/>
            <a:ext cx="8153853" cy="558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06375" y="704850"/>
            <a:ext cx="8720138" cy="53975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3491" name="Picture 13" descr="up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7150"/>
            <a:ext cx="5572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92075"/>
            <a:ext cx="12017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157163" y="812800"/>
            <a:ext cx="865981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Datos</a:t>
            </a:r>
            <a:endParaRPr lang="es-ES" altLang="es-E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364413" y="123825"/>
            <a:ext cx="145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400" i="1" dirty="0">
                <a:solidFill>
                  <a:schemeClr val="accent2"/>
                </a:solidFill>
                <a:latin typeface="Arial" panose="020B0604020202020204" pitchFamily="34" charset="0"/>
              </a:rPr>
              <a:t>MUIA (2020/21)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400" i="1" dirty="0">
                <a:solidFill>
                  <a:schemeClr val="accent2"/>
                </a:solidFill>
                <a:latin typeface="Arial" panose="020B0604020202020204" pitchFamily="34" charset="0"/>
              </a:rPr>
              <a:t>FCS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2369625" y="155575"/>
            <a:ext cx="4407938" cy="49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200" dirty="0">
                <a:latin typeface="Arial" panose="020B0604020202020204" pitchFamily="34" charset="0"/>
              </a:rPr>
              <a:t>Trabajo 1: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1400" i="1" dirty="0">
                <a:latin typeface="Arial" panose="020B0604020202020204" pitchFamily="34" charset="0"/>
              </a:rPr>
              <a:t>Funciones de Transferencia Open </a:t>
            </a:r>
            <a:r>
              <a:rPr lang="es-ES" altLang="es-ES" sz="1400" i="1" dirty="0" err="1">
                <a:latin typeface="Arial" panose="020B0604020202020204" pitchFamily="34" charset="0"/>
              </a:rPr>
              <a:t>Loop</a:t>
            </a:r>
            <a:r>
              <a:rPr lang="es-ES" altLang="es-ES" sz="1400" i="1" dirty="0">
                <a:latin typeface="Arial" panose="020B0604020202020204" pitchFamily="34" charset="0"/>
              </a:rPr>
              <a:t> Aviones</a:t>
            </a:r>
            <a:endParaRPr lang="es-ES_tradnl" altLang="es-ES" sz="1400" i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4669" y="812800"/>
            <a:ext cx="477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Fuente: 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TFM Simulador de Vuelo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María Rodríguez Montes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Curso 2015/16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622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1">
  <a:themeElements>
    <a:clrScheme name="Presentación en blanco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ción en blanco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1AC1362FF6F4EA97AB7678360AE12" ma:contentTypeVersion="4" ma:contentTypeDescription="Crear nuevo documento." ma:contentTypeScope="" ma:versionID="c2b732fac855d3e70d2ad2775ae06750">
  <xsd:schema xmlns:xsd="http://www.w3.org/2001/XMLSchema" xmlns:xs="http://www.w3.org/2001/XMLSchema" xmlns:p="http://schemas.microsoft.com/office/2006/metadata/properties" xmlns:ns2="169f7593-008f-407e-9fbe-2d8ea5f9891e" targetNamespace="http://schemas.microsoft.com/office/2006/metadata/properties" ma:root="true" ma:fieldsID="91ffe348a53017639715e861ba618222" ns2:_="">
    <xsd:import namespace="169f7593-008f-407e-9fbe-2d8ea5f989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f7593-008f-407e-9fbe-2d8ea5f98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2DC94-67B7-47C7-9302-980CC60FB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9f7593-008f-407e-9fbe-2d8ea5f98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AB3B2-F61A-4D28-BAB4-7C014E96E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9D915B-3915-4CBC-BA6F-BACE0C2904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26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Tema1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magt</dc:creator>
  <cp:lastModifiedBy>manuel.perez@upm.es</cp:lastModifiedBy>
  <cp:revision>1722</cp:revision>
  <cp:lastPrinted>2018-10-05T05:47:41Z</cp:lastPrinted>
  <dcterms:created xsi:type="dcterms:W3CDTF">1995-06-17T23:31:02Z</dcterms:created>
  <dcterms:modified xsi:type="dcterms:W3CDTF">2021-10-12T07:52:00Z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0x01010085F1AC1362FF6F4EA97AB7678360AE12</vt:lpwstr>
  </property>
</Properties>
</file>