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22" r:id="rId8"/>
    <p:sldId id="323" r:id="rId9"/>
    <p:sldId id="319" r:id="rId10"/>
    <p:sldId id="321" r:id="rId11"/>
    <p:sldId id="325" r:id="rId12"/>
    <p:sldId id="324" r:id="rId13"/>
    <p:sldId id="326" r:id="rId14"/>
    <p:sldId id="327" r:id="rId15"/>
    <p:sldId id="328" r:id="rId16"/>
    <p:sldId id="32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055EBF-6B87-453E-843A-D92327410B2E}">
          <p14:sldIdLst>
            <p14:sldId id="313"/>
            <p14:sldId id="314"/>
            <p14:sldId id="315"/>
            <p14:sldId id="316"/>
            <p14:sldId id="317"/>
            <p14:sldId id="318"/>
            <p14:sldId id="322"/>
            <p14:sldId id="323"/>
            <p14:sldId id="319"/>
            <p14:sldId id="321"/>
            <p14:sldId id="325"/>
            <p14:sldId id="324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0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7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1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8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4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3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6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1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1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6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7124-CAB2-4ED7-BFC8-274104FE5BBD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9524-1351-4090-B7E4-7CE3883E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4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DEEP LEARNING ASSISTED SPECKLE IMAGE RECONSTRUCTION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Lu Wei |</a:t>
            </a:r>
            <a:r>
              <a:rPr lang="zh-CN" altLang="en-US" dirty="0" smtClean="0"/>
              <a:t>韦璐</a:t>
            </a:r>
            <a:endParaRPr lang="en-US" altLang="zh-CN" dirty="0" smtClean="0"/>
          </a:p>
          <a:p>
            <a:r>
              <a:rPr lang="en-US" altLang="zh-CN" dirty="0"/>
              <a:t>School of Gifted Young</a:t>
            </a:r>
            <a:r>
              <a:rPr lang="zh-CN" altLang="en-US" dirty="0" smtClean="0"/>
              <a:t>，</a:t>
            </a:r>
            <a:r>
              <a:rPr lang="en-US" altLang="zh-CN" dirty="0"/>
              <a:t>USTC</a:t>
            </a:r>
            <a:endParaRPr lang="en-US" altLang="zh-CN" dirty="0" smtClean="0"/>
          </a:p>
          <a:p>
            <a:r>
              <a:rPr lang="en-US" altLang="zh-CN" dirty="0" smtClean="0"/>
              <a:t>2021.03.25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61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011" y="38550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Traditional </a:t>
            </a:r>
            <a:r>
              <a:rPr lang="en-US" altLang="zh-CN" dirty="0"/>
              <a:t>algorithms for image reconstruction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61318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传统的散斑图像还原算法：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投射矩阵算法（</a:t>
            </a:r>
            <a:r>
              <a:rPr lang="en-US" altLang="zh-CN" dirty="0" smtClean="0"/>
              <a:t>TM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光学相位共轭方法（</a:t>
            </a:r>
            <a:r>
              <a:rPr lang="en-US" altLang="zh-CN" dirty="0" smtClean="0"/>
              <a:t>OPC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9" y="1613189"/>
            <a:ext cx="5275512" cy="35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011" y="38550"/>
            <a:ext cx="11353800" cy="1325563"/>
          </a:xfrm>
        </p:spPr>
        <p:txBody>
          <a:bodyPr/>
          <a:lstStyle/>
          <a:p>
            <a:r>
              <a:rPr lang="en-US" altLang="zh-CN" dirty="0"/>
              <a:t>Neural network based reconstruction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908" y="13641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神经网络非常适合去做散斑图还原</a:t>
            </a:r>
            <a:endParaRPr lang="en-US" altLang="zh-CN" dirty="0" smtClean="0"/>
          </a:p>
        </p:txBody>
      </p:sp>
      <p:pic>
        <p:nvPicPr>
          <p:cNvPr id="4098" name="Picture 2" descr="https://www.osapublishing.org/getImage.cfm?img=cCF6ekAubGFyZ2Usb3B0aWNhLTUtMTAtMTE4MS1nMD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08" y="2007344"/>
            <a:ext cx="5996842" cy="423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osapublishing.org/getImage.cfm?img=M3cubGFyZ2Usb3B0aWNhLTUtMTAtMTE4MS1nM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0" y="2781205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011" y="38550"/>
            <a:ext cx="11353800" cy="1325563"/>
          </a:xfrm>
        </p:spPr>
        <p:txBody>
          <a:bodyPr/>
          <a:lstStyle/>
          <a:p>
            <a:r>
              <a:rPr lang="en-US" altLang="zh-CN" dirty="0"/>
              <a:t>Neural network based reconstruction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908" y="13641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一些最近的进展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08" y="1841137"/>
            <a:ext cx="6097702" cy="4389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93" y="1841137"/>
            <a:ext cx="5654918" cy="35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011" y="38550"/>
            <a:ext cx="11353800" cy="1325563"/>
          </a:xfrm>
        </p:spPr>
        <p:txBody>
          <a:bodyPr/>
          <a:lstStyle/>
          <a:p>
            <a:r>
              <a:rPr lang="en-US" altLang="zh-CN" dirty="0"/>
              <a:t>Neural network based reconstruction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908" y="13641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神经网络非常适合去做散斑图还原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31" y="1965485"/>
            <a:ext cx="5861698" cy="3911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9" y="2429691"/>
            <a:ext cx="6061787" cy="29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011" y="38550"/>
            <a:ext cx="11353800" cy="1325563"/>
          </a:xfrm>
        </p:spPr>
        <p:txBody>
          <a:bodyPr/>
          <a:lstStyle/>
          <a:p>
            <a:r>
              <a:rPr lang="en-US" altLang="zh-CN" dirty="0"/>
              <a:t>Neural network based reconstruction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908" y="13641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神经网络非常适合去做散斑图还原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试运行代码环境：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python2.7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tensorflow1.4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keras2.1.2</a:t>
            </a:r>
            <a:endParaRPr lang="zh-CN" altLang="en-US" dirty="0"/>
          </a:p>
        </p:txBody>
      </p:sp>
      <p:pic>
        <p:nvPicPr>
          <p:cNvPr id="11266" name="Picture 2" descr="https://www.osapublishing.org/getImage.cfm?img=QC5sYXJnZSxvcHRpY2EtNS0xMC0xMTgxLWcwM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24" y="2402363"/>
            <a:ext cx="5722984" cy="302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011" y="38550"/>
            <a:ext cx="11353800" cy="1325563"/>
          </a:xfrm>
        </p:spPr>
        <p:txBody>
          <a:bodyPr/>
          <a:lstStyle/>
          <a:p>
            <a:r>
              <a:rPr lang="en-US" altLang="zh-CN" dirty="0"/>
              <a:t>Neural network based reconstruction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908" y="13641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神经网络非常适合去做散斑图还原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试运行代码环境：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python2.7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tensorflow1.4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keras2.1.2</a:t>
            </a:r>
            <a:endParaRPr lang="zh-CN" altLang="en-US" dirty="0"/>
          </a:p>
        </p:txBody>
      </p:sp>
      <p:pic>
        <p:nvPicPr>
          <p:cNvPr id="13314" name="Picture 2" descr="https://www.osapublishing.org/getImage.cfm?img=OG0kcC5sYXJnZSxvcHRpY2EtNS0xMC0xMTgxLWcwM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42" y="1364113"/>
            <a:ext cx="39338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www.osapublishing.org/getImage.cfm?img=OG0kcC5sYXJnZSxvcHRpY2EtNS0xMC0xMTgxLWcwM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3539782"/>
            <a:ext cx="4762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011" y="38550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Plan of the project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908" y="13641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实验获得散斑图像数据集，利用已有的训练好的神经网络</a:t>
            </a:r>
            <a:r>
              <a:rPr lang="zh-CN" altLang="en-US" smtClean="0"/>
              <a:t>进行</a:t>
            </a:r>
            <a:r>
              <a:rPr lang="zh-CN" altLang="en-US" smtClean="0"/>
              <a:t>识别</a:t>
            </a:r>
            <a:endParaRPr lang="en-US" altLang="zh-CN" dirty="0" smtClean="0"/>
          </a:p>
          <a:p>
            <a:r>
              <a:rPr lang="zh-CN" altLang="en-US" dirty="0" smtClean="0"/>
              <a:t>实验获取散斑图像训练数据集，利用数据集对神经网络进行训练，再利用这个训练好的神经网络进行散斑图还原</a:t>
            </a:r>
            <a:endParaRPr lang="en-US" altLang="zh-CN" dirty="0" smtClean="0"/>
          </a:p>
          <a:p>
            <a:r>
              <a:rPr lang="zh-CN" altLang="en-US" dirty="0" smtClean="0"/>
              <a:t>优化神经网络的架构，换用不同的神经网络架构，比较不同的架构之间的优势和缺陷</a:t>
            </a:r>
            <a:endParaRPr lang="en-US" altLang="zh-CN" dirty="0" smtClean="0"/>
          </a:p>
          <a:p>
            <a:r>
              <a:rPr lang="zh-CN" altLang="en-US" dirty="0" smtClean="0"/>
              <a:t>最后得到一个普适可用的用于散斑图还原的神经网络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7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Speckle image reconstruction</a:t>
            </a:r>
          </a:p>
          <a:p>
            <a:r>
              <a:rPr lang="en-US" altLang="zh-CN" dirty="0" smtClean="0"/>
              <a:t>Traditional algorithms for image reconstruction</a:t>
            </a:r>
          </a:p>
          <a:p>
            <a:r>
              <a:rPr lang="en-US" altLang="zh-CN" dirty="0" smtClean="0"/>
              <a:t>Neural network based reconstruction</a:t>
            </a:r>
          </a:p>
          <a:p>
            <a:r>
              <a:rPr lang="en-US" altLang="zh-CN" dirty="0"/>
              <a:t>Plan of </a:t>
            </a:r>
            <a:r>
              <a:rPr lang="en-US" altLang="zh-CN" dirty="0" smtClean="0"/>
              <a:t>the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613189"/>
            <a:ext cx="10515600" cy="4351338"/>
          </a:xfrm>
        </p:spPr>
        <p:txBody>
          <a:bodyPr/>
          <a:lstStyle/>
          <a:p>
            <a:r>
              <a:rPr lang="zh-CN" altLang="en-US" dirty="0"/>
              <a:t>在复杂材料中的光学散射问题是一个不可避免的问题，比如深度</a:t>
            </a:r>
            <a:r>
              <a:rPr lang="zh-CN" altLang="en-US" dirty="0" smtClean="0"/>
              <a:t>组织成像和</a:t>
            </a:r>
            <a:r>
              <a:rPr lang="zh-CN" altLang="en-US" dirty="0"/>
              <a:t>波前整形。现在没有简单的还原方法因为光有许多可能的</a:t>
            </a:r>
            <a:r>
              <a:rPr lang="zh-CN" altLang="en-US" dirty="0" smtClean="0"/>
              <a:t>路径</a:t>
            </a:r>
            <a:r>
              <a:rPr lang="zh-CN" altLang="en-US" dirty="0"/>
              <a:t>。相干光散射结果是很随机的。结果都空间分布是散射介质的</a:t>
            </a:r>
            <a:r>
              <a:rPr lang="zh-CN" altLang="en-US" dirty="0" smtClean="0"/>
              <a:t>空间分布和</a:t>
            </a:r>
            <a:r>
              <a:rPr lang="zh-CN" altLang="en-US" dirty="0"/>
              <a:t>波前入射场的复函数。所以，一个可以理解的散射过程的确定性的刻画 通常是很难的，需要大规模的测量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83" y="4284664"/>
            <a:ext cx="1679863" cy="1679863"/>
          </a:xfrm>
          <a:prstGeom prst="rect">
            <a:avLst/>
          </a:prstGeom>
        </p:spPr>
      </p:pic>
      <p:pic>
        <p:nvPicPr>
          <p:cNvPr id="1028" name="Picture 4" descr="https://www.osapublishing.org/getImage.cfm?img=M3cubGFyZ2Usb3B0aWNhLTUtMTAtMTE4MS1nM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13" y="3855875"/>
            <a:ext cx="3977987" cy="224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51159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传统图像还原方法的缺陷：传统的还原算法大多基于透射矩阵（</a:t>
            </a:r>
            <a:r>
              <a:rPr lang="en-US" altLang="zh-CN" dirty="0" smtClean="0"/>
              <a:t>transmission matrix) </a:t>
            </a:r>
            <a:r>
              <a:rPr lang="zh-CN" altLang="en-US" dirty="0" smtClean="0"/>
              <a:t>框架。透射矩阵是基于特定介质输入和输出的具体形式的。一般来说，因为自由度过多导致投射矩阵非常大。他是平方依赖于像素数目的。从物理的角度看，像素数目对应于空间带宽积</a:t>
            </a:r>
            <a:r>
              <a:rPr lang="en-US" altLang="zh-CN" dirty="0"/>
              <a:t>(space-bandwidth </a:t>
            </a:r>
            <a:r>
              <a:rPr lang="en-US" altLang="zh-CN" dirty="0" smtClean="0"/>
              <a:t>product)</a:t>
            </a:r>
            <a:r>
              <a:rPr lang="zh-CN" altLang="en-US" dirty="0" smtClean="0"/>
              <a:t>。这使得这种方法极度依赖于测量并且需要大规模的数据。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84" y="3934692"/>
            <a:ext cx="5771356" cy="26092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3525587"/>
            <a:ext cx="4419599" cy="30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61318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传统图像还原方法的缺陷：虽然利用记忆效应我们可以简化，但这强烈受限于系统的记忆范围，感知机的动力学范围，成像几何，以及光照相干性和散斑锐度以及测量需求之间的平衡。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01" y="3168074"/>
            <a:ext cx="5771356" cy="26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61318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神经网络很适合进行图像处理，我们自然地可以去考虑，它能否用于散斑图像还原。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45" y="2938752"/>
            <a:ext cx="8890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Speckle </a:t>
            </a:r>
            <a:r>
              <a:rPr lang="en-US" altLang="zh-CN" dirty="0"/>
              <a:t>image reconstruction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18211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典型的散斑图还原过程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95" y="1826200"/>
            <a:ext cx="7114501" cy="1785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65" y="3747579"/>
            <a:ext cx="6061787" cy="29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Speckle </a:t>
            </a:r>
            <a:r>
              <a:rPr lang="en-US" altLang="zh-CN" dirty="0"/>
              <a:t>image reconstruction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18211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典型的散斑图还原过程（我们的目标是从散斑图中还原图像）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046"/>
            <a:ext cx="6798301" cy="29797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61" y="2155046"/>
            <a:ext cx="5838202" cy="27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/>
              <a:t>Traditional algorithms for image reconstruction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61318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传统的散斑图像还原算法：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基于反馈的迭代</a:t>
            </a:r>
            <a:r>
              <a:rPr lang="zh-CN" altLang="en-US" dirty="0"/>
              <a:t>优化算法：阶梯顺序算法（</a:t>
            </a:r>
            <a:r>
              <a:rPr lang="en-US" altLang="zh-CN" dirty="0"/>
              <a:t>Stepwise Sequential Algorithm</a:t>
            </a:r>
            <a:r>
              <a:rPr lang="zh-CN" altLang="en-US" dirty="0"/>
              <a:t>，</a:t>
            </a:r>
            <a:r>
              <a:rPr lang="en-US" altLang="zh-CN" dirty="0"/>
              <a:t>SSA</a:t>
            </a:r>
            <a:r>
              <a:rPr lang="zh-CN" altLang="en-US" dirty="0"/>
              <a:t>）、连续顺序</a:t>
            </a:r>
            <a:r>
              <a:rPr lang="zh-CN" altLang="en-US" dirty="0" smtClean="0"/>
              <a:t>算法（</a:t>
            </a:r>
            <a:r>
              <a:rPr lang="en-US" altLang="zh-CN" dirty="0"/>
              <a:t>Continuous Sequential Algorithm</a:t>
            </a:r>
            <a:r>
              <a:rPr lang="zh-CN" altLang="en-US" dirty="0"/>
              <a:t>，</a:t>
            </a:r>
            <a:r>
              <a:rPr lang="en-US" altLang="zh-CN" dirty="0"/>
              <a:t>CSA</a:t>
            </a:r>
            <a:r>
              <a:rPr lang="zh-CN" altLang="en-US" dirty="0"/>
              <a:t>）、分区算法（</a:t>
            </a:r>
            <a:r>
              <a:rPr lang="en-US" altLang="zh-CN" dirty="0"/>
              <a:t>Partitioning Algorithm</a:t>
            </a:r>
            <a:r>
              <a:rPr lang="zh-CN" altLang="en-US" dirty="0"/>
              <a:t>，</a:t>
            </a:r>
            <a:r>
              <a:rPr lang="en-US" altLang="zh-CN" dirty="0"/>
              <a:t>PA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 smtClean="0"/>
              <a:t>和</a:t>
            </a:r>
            <a:r>
              <a:rPr lang="zh-CN" altLang="en-US" dirty="0"/>
              <a:t>遗传算法（</a:t>
            </a:r>
            <a:r>
              <a:rPr lang="en-US" altLang="zh-CN" dirty="0"/>
              <a:t>Genetic Algorithm</a:t>
            </a:r>
            <a:r>
              <a:rPr lang="zh-CN" altLang="en-US" dirty="0"/>
              <a:t>，</a:t>
            </a:r>
            <a:r>
              <a:rPr lang="en-US" altLang="zh-CN" dirty="0"/>
              <a:t>GA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7" y="4075356"/>
            <a:ext cx="5217233" cy="2672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486330"/>
            <a:ext cx="4796246" cy="31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534</Words>
  <Application>Microsoft Office PowerPoint</Application>
  <PresentationFormat>宽屏</PresentationFormat>
  <Paragraphs>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DEEP LEARNING ASSISTED SPECKLE IMAGE RECONSTRUCTION</vt:lpstr>
      <vt:lpstr>Outline</vt:lpstr>
      <vt:lpstr>Motivation</vt:lpstr>
      <vt:lpstr>Motivation</vt:lpstr>
      <vt:lpstr>Motivation</vt:lpstr>
      <vt:lpstr>Motivation</vt:lpstr>
      <vt:lpstr>Speckle image reconstruction </vt:lpstr>
      <vt:lpstr>Speckle image reconstruction </vt:lpstr>
      <vt:lpstr>Traditional algorithms for image reconstruction</vt:lpstr>
      <vt:lpstr>Traditional algorithms for image reconstruction</vt:lpstr>
      <vt:lpstr>Neural network based reconstruction</vt:lpstr>
      <vt:lpstr>Neural network based reconstruction</vt:lpstr>
      <vt:lpstr>Neural network based reconstruction</vt:lpstr>
      <vt:lpstr>Neural network based reconstruction</vt:lpstr>
      <vt:lpstr>Neural network based reconstruction</vt:lpstr>
      <vt:lpstr>Plan of the project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readed</dc:title>
  <dc:creator>qian zhao</dc:creator>
  <cp:lastModifiedBy>USTC</cp:lastModifiedBy>
  <cp:revision>35</cp:revision>
  <dcterms:created xsi:type="dcterms:W3CDTF">2017-10-11T08:45:45Z</dcterms:created>
  <dcterms:modified xsi:type="dcterms:W3CDTF">2021-03-24T19:31:33Z</dcterms:modified>
</cp:coreProperties>
</file>