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71" r:id="rId2"/>
    <p:sldId id="264" r:id="rId3"/>
    <p:sldId id="272" r:id="rId4"/>
    <p:sldId id="267" r:id="rId5"/>
    <p:sldId id="262" r:id="rId6"/>
    <p:sldId id="273" r:id="rId7"/>
    <p:sldId id="274" r:id="rId8"/>
    <p:sldId id="269" r:id="rId9"/>
  </p:sldIdLst>
  <p:sldSz cx="12192000" cy="6858000"/>
  <p:notesSz cx="6858000" cy="9144000"/>
  <p:embeddedFontLst>
    <p:embeddedFont>
      <p:font typeface="맑은 고딕" panose="020B0503020000020004" pitchFamily="50" charset="-127"/>
      <p:regular r:id="rId10"/>
      <p:bold r:id="rId11"/>
    </p:embeddedFont>
    <p:embeddedFont>
      <p:font typeface="프리젠테이션 4 Regular" pitchFamily="2" charset="-127"/>
      <p:regular r:id="rId12"/>
    </p:embeddedFont>
    <p:embeddedFont>
      <p:font typeface="프리젠테이션 5 Medium" pitchFamily="2" charset="-127"/>
      <p:regular r:id="rId13"/>
    </p:embeddedFont>
    <p:embeddedFont>
      <p:font typeface="프리젠테이션 6 SemiBold" pitchFamily="2" charset="-127"/>
      <p:bold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8E5"/>
    <a:srgbClr val="463D34"/>
    <a:srgbClr val="A69788"/>
    <a:srgbClr val="D2AD46"/>
    <a:srgbClr val="D47812"/>
    <a:srgbClr val="C4BAB0"/>
    <a:srgbClr val="7768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38FDC-989F-4858-BBD2-81273EF04DBE}" v="554" dt="2021-09-10T07:58:4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E9873-7C07-4F04-A9D3-1158BFCA1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00C526-4A71-40DB-8F34-9334CF51EC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CF1DBC-BBCC-430C-B180-29607E84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F5B11-87AD-4B60-A105-46E8E6374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22C0A-5370-45EE-B270-446F17CB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032CF-9AC5-405D-B169-48D3BC486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06B297-F854-4671-8CED-C99B1F366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FB298-067F-4E24-893A-4215283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21AD4A-3644-4216-B48D-DE93F3EB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56F775-E2D2-47B9-8454-ABAD23B41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310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2E3BD5-4E17-4A38-AF75-DF49C0229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D27BE5-3B83-42AC-B111-B9594C18C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0BDF1C-7274-457E-A138-533FFD91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1EDCF2-81AD-4BAA-8F6C-CD2413D8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DE7AE-73F2-4958-853E-2F2D1699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16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C561D-14E7-4847-91DC-A3368517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188D29-34A5-45B5-8BD9-8D490C121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89FF7A-0796-4FEF-B668-3C409E91D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0B927C-10F8-4603-8121-EB1BC1EA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75CA3-3B0A-4383-9AAD-2957B060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90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25A5B-80DE-4479-A4BE-FABDF8997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E061D-B06E-4A3D-BE53-012311883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77FAE-51EF-4D19-8596-7BC81A6A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BA0F7-4512-446D-B95C-1AB2AE16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9AC3-727F-4A32-96CF-58F62FFA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02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945C9-5973-48CB-9229-44E27BCC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DCF64C-9130-453B-92FA-CBF70EE3A3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F73A1B-4072-4A3E-818B-EA853F765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11F901-B1EC-4983-BA1C-8C101E86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9B693D-F695-43F9-A99A-476B0E5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32A51F-482D-4DC2-9F33-34A94AE8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88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76423-A4C4-4F67-93FE-9406C3403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D174D9-D44D-42D8-A032-CEBEEBFCC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29D27-3736-46E8-AE0F-67E01894B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6D604E1-1849-4F4C-950A-723906A0B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0B7BAB-EA6A-4258-A4EE-4579893E2A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7E6AAC-8906-46DD-982D-347B121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C0B0AD-B5C8-4C28-A264-93746391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7D5A95-4790-4ED3-AE96-CC0CD528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280D5-C31E-4AEE-BC19-B624673C6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6DF00A0-08DE-462E-A86C-3C88264FF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40283A-BB0D-48A9-A19A-9E467738A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BC066A-A650-4120-9B7C-931A3FC47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280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6840B60-9F50-4467-9F72-F53CA13C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CE7CD-8213-4DA1-B793-95B45A67B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9DD15E-658B-4086-8E8B-494D36B7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150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22480-6FD9-4340-874B-4B929C6B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559CEE-A6B9-4C14-85CE-E170D369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11FC16-87AE-4C70-9E85-CEDE795D2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468797-951E-4AE6-A757-838709A1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D71C35-0FB1-44B6-9B5E-04C0B0F5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DB6BC4-238B-4248-9F0B-3E61D2FF5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96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C68F-6CDE-4066-9E0F-F0C7F00E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2FA8E81-8A39-480E-AA56-10488FE8E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6C7BD3-A6BC-4C12-B142-B3BF0DD99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B173A-E6FD-4FC6-B647-A2978C02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AA1BE-9980-42D3-9E91-1BD874B84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DA1D54-249B-493E-8DB2-EC13B1C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80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D6B9A18-8E2E-45C4-B9AE-1E3DBB7B4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BB9FF-713D-4446-974E-2D482E45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B16622-289E-4647-9097-23477EAD7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20842-3FF3-4552-898D-13C98AF0CAEF}" type="datetimeFigureOut">
              <a:rPr lang="ko-KR" altLang="en-US" smtClean="0"/>
              <a:t>2025-08-19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620B1-6D8F-4166-9A45-E04B69264C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9E581E-11F4-440D-9A27-3AAA7589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D7B2C-5291-4965-82E4-46648ADFE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08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E9086D-ECDA-461B-AE2C-84B5849D1D87}"/>
              </a:ext>
            </a:extLst>
          </p:cNvPr>
          <p:cNvSpPr/>
          <p:nvPr/>
        </p:nvSpPr>
        <p:spPr>
          <a:xfrm>
            <a:off x="0" y="-3700"/>
            <a:ext cx="12192000" cy="4294791"/>
          </a:xfrm>
          <a:prstGeom prst="rect">
            <a:avLst/>
          </a:prstGeom>
          <a:solidFill>
            <a:srgbClr val="463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1B09BE4-67AD-4A7A-805A-332FFAD80A5F}"/>
              </a:ext>
            </a:extLst>
          </p:cNvPr>
          <p:cNvSpPr/>
          <p:nvPr/>
        </p:nvSpPr>
        <p:spPr>
          <a:xfrm>
            <a:off x="0" y="4291091"/>
            <a:ext cx="12192000" cy="2566909"/>
          </a:xfrm>
          <a:prstGeom prst="rect">
            <a:avLst/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15EBC50-7B92-4BB3-BF80-0551991F3C97}"/>
              </a:ext>
            </a:extLst>
          </p:cNvPr>
          <p:cNvGrpSpPr/>
          <p:nvPr/>
        </p:nvGrpSpPr>
        <p:grpSpPr>
          <a:xfrm>
            <a:off x="5769859" y="3151681"/>
            <a:ext cx="652281" cy="652281"/>
            <a:chOff x="5685099" y="4681960"/>
            <a:chExt cx="821802" cy="821802"/>
          </a:xfrm>
          <a:solidFill>
            <a:srgbClr val="EBE8E5"/>
          </a:solidFill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206A9053-36B8-4FBF-942E-EFD4EEF4ABB1}"/>
                </a:ext>
              </a:extLst>
            </p:cNvPr>
            <p:cNvSpPr/>
            <p:nvPr/>
          </p:nvSpPr>
          <p:spPr>
            <a:xfrm>
              <a:off x="5685099" y="4681960"/>
              <a:ext cx="821802" cy="82180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FC598FF4-C086-4C6D-A9F3-BA316D9EE393}"/>
                </a:ext>
              </a:extLst>
            </p:cNvPr>
            <p:cNvSpPr/>
            <p:nvPr/>
          </p:nvSpPr>
          <p:spPr>
            <a:xfrm rot="10800000">
              <a:off x="5957104" y="4978511"/>
              <a:ext cx="277792" cy="239476"/>
            </a:xfrm>
            <a:prstGeom prst="triangle">
              <a:avLst/>
            </a:prstGeom>
            <a:solidFill>
              <a:srgbClr val="463D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01E8AFC-E66F-41CA-B13D-7E16ED30BDDE}"/>
              </a:ext>
            </a:extLst>
          </p:cNvPr>
          <p:cNvSpPr txBox="1"/>
          <p:nvPr/>
        </p:nvSpPr>
        <p:spPr>
          <a:xfrm>
            <a:off x="907646" y="1677298"/>
            <a:ext cx="103767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solidFill>
                  <a:schemeClr val="bg1">
                    <a:lumMod val="95000"/>
                  </a:schemeClr>
                </a:solidFill>
                <a:latin typeface="프리젠테이션 6 SemiBold" pitchFamily="2" charset="-127"/>
                <a:ea typeface="프리젠테이션 6 SemiBold" pitchFamily="2" charset="-127"/>
              </a:rPr>
              <a:t>프로그래밍언어응용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BD67097-BF19-4DBA-9024-05BA2EEE495C}"/>
              </a:ext>
            </a:extLst>
          </p:cNvPr>
          <p:cNvSpPr/>
          <p:nvPr/>
        </p:nvSpPr>
        <p:spPr>
          <a:xfrm>
            <a:off x="3631556" y="4613068"/>
            <a:ext cx="4928888" cy="753047"/>
          </a:xfrm>
          <a:prstGeom prst="roundRect">
            <a:avLst>
              <a:gd name="adj" fmla="val 50000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박인호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이수현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>
                <a:latin typeface="프리젠테이션 4 Regular" pitchFamily="2" charset="-127"/>
                <a:ea typeface="프리젠테이션 4 Regular" pitchFamily="2" charset="-127"/>
              </a:rPr>
              <a:t>이인호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 sz="2800" dirty="0" err="1">
                <a:latin typeface="프리젠테이션 4 Regular" pitchFamily="2" charset="-127"/>
                <a:ea typeface="프리젠테이션 4 Regular" pitchFamily="2" charset="-127"/>
              </a:rPr>
              <a:t>임새롬</a:t>
            </a:r>
            <a:r>
              <a:rPr lang="en-US" altLang="ko-KR" sz="2800" dirty="0">
                <a:latin typeface="프리젠테이션 4 Regular" pitchFamily="2" charset="-127"/>
                <a:ea typeface="프리젠테이션 4 Regular" pitchFamily="2" charset="-127"/>
              </a:rPr>
              <a:t> </a:t>
            </a:r>
            <a:endParaRPr lang="ko-KR" altLang="en-US" sz="2800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205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B801491-0CCB-447F-86B4-1CFE4B320172}"/>
              </a:ext>
            </a:extLst>
          </p:cNvPr>
          <p:cNvSpPr/>
          <p:nvPr/>
        </p:nvSpPr>
        <p:spPr>
          <a:xfrm>
            <a:off x="1323730" y="2205173"/>
            <a:ext cx="4738382" cy="2818142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715B2D5-053A-4460-A560-C958D851D423}"/>
              </a:ext>
            </a:extLst>
          </p:cNvPr>
          <p:cNvSpPr/>
          <p:nvPr/>
        </p:nvSpPr>
        <p:spPr>
          <a:xfrm>
            <a:off x="6333879" y="2205172"/>
            <a:ext cx="4726997" cy="2818143"/>
          </a:xfrm>
          <a:prstGeom prst="roundRect">
            <a:avLst>
              <a:gd name="adj" fmla="val 9009"/>
            </a:avLst>
          </a:prstGeom>
          <a:solidFill>
            <a:srgbClr val="463D34"/>
          </a:solidFill>
          <a:ln>
            <a:solidFill>
              <a:srgbClr val="463D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BCA394C-386A-47FE-9E4B-84A00059FB88}"/>
              </a:ext>
            </a:extLst>
          </p:cNvPr>
          <p:cNvSpPr/>
          <p:nvPr/>
        </p:nvSpPr>
        <p:spPr>
          <a:xfrm>
            <a:off x="7948587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2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00034F9-73E6-478D-8B53-3523FAED957F}"/>
              </a:ext>
            </a:extLst>
          </p:cNvPr>
          <p:cNvSpPr txBox="1"/>
          <p:nvPr/>
        </p:nvSpPr>
        <p:spPr>
          <a:xfrm>
            <a:off x="1584766" y="496108"/>
            <a:ext cx="90224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목차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CA90B8D-A2D6-47E7-B1D2-9BC748F3C42F}"/>
              </a:ext>
            </a:extLst>
          </p:cNvPr>
          <p:cNvSpPr txBox="1"/>
          <p:nvPr/>
        </p:nvSpPr>
        <p:spPr>
          <a:xfrm>
            <a:off x="1312345" y="3128684"/>
            <a:ext cx="47383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sort(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오름차순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/</a:t>
            </a:r>
            <a:r>
              <a:rPr lang="ko-KR" altLang="en-US" sz="2800" dirty="0" err="1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내림차순정렬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add(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단어추가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), </a:t>
            </a:r>
          </a:p>
          <a:p>
            <a:pPr algn="ctr"/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show(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저장된 단어 확인</a:t>
            </a:r>
            <a:r>
              <a:rPr lang="en-US" altLang="ko-KR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) </a:t>
            </a:r>
            <a:r>
              <a:rPr lang="ko-KR" altLang="en-US" sz="2800" dirty="0">
                <a:solidFill>
                  <a:schemeClr val="bg1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  <a:endParaRPr lang="en-US" altLang="ko-KR" sz="2800" b="0" i="0" dirty="0">
              <a:solidFill>
                <a:schemeClr val="bg1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CC10982-0ECC-4E9B-B8D2-81080A330549}"/>
              </a:ext>
            </a:extLst>
          </p:cNvPr>
          <p:cNvSpPr txBox="1"/>
          <p:nvPr/>
        </p:nvSpPr>
        <p:spPr>
          <a:xfrm>
            <a:off x="6257109" y="3559571"/>
            <a:ext cx="4880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DB </a:t>
            </a:r>
            <a:r>
              <a:rPr lang="ko-KR" altLang="en-US" sz="2800" b="1" i="0" dirty="0">
                <a:solidFill>
                  <a:srgbClr val="EBE8E5"/>
                </a:solidFill>
                <a:effectLst/>
                <a:latin typeface="프리젠테이션 5 Medium" pitchFamily="2" charset="-127"/>
                <a:ea typeface="프리젠테이션 5 Medium" pitchFamily="2" charset="-127"/>
              </a:rPr>
              <a:t>작업이 완료될 수 있도록 함수 완성</a:t>
            </a:r>
            <a:endParaRPr lang="en-US" altLang="ko-KR" sz="2800" b="0" i="0" dirty="0">
              <a:solidFill>
                <a:srgbClr val="EBE8E5"/>
              </a:solidFill>
              <a:effectLst/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18221D0-F8B2-DED6-9420-ACA3E4F9C9DD}"/>
              </a:ext>
            </a:extLst>
          </p:cNvPr>
          <p:cNvSpPr/>
          <p:nvPr/>
        </p:nvSpPr>
        <p:spPr>
          <a:xfrm>
            <a:off x="2852959" y="2597571"/>
            <a:ext cx="1657154" cy="439248"/>
          </a:xfrm>
          <a:prstGeom prst="roundRect">
            <a:avLst>
              <a:gd name="adj" fmla="val 50000"/>
            </a:avLst>
          </a:prstGeom>
          <a:solidFill>
            <a:srgbClr val="EBE8E5"/>
          </a:solidFill>
          <a:ln>
            <a:solidFill>
              <a:srgbClr val="EBE8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>
                <a:solidFill>
                  <a:srgbClr val="463D34"/>
                </a:solidFill>
                <a:latin typeface="프리젠테이션 5 Medium" pitchFamily="2" charset="-127"/>
                <a:ea typeface="프리젠테이션 5 Medium" pitchFamily="2" charset="-127"/>
              </a:rPr>
              <a:t>1</a:t>
            </a:r>
            <a:endParaRPr lang="ko-KR" altLang="en-US" sz="2800" dirty="0">
              <a:solidFill>
                <a:srgbClr val="463D34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0915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D8E053-1D77-D5D2-A641-ED89305F0CA1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63E2FD-D346-B6B9-F2B7-2CBDDF4F067D}"/>
              </a:ext>
            </a:extLst>
          </p:cNvPr>
          <p:cNvSpPr/>
          <p:nvPr/>
        </p:nvSpPr>
        <p:spPr>
          <a:xfrm>
            <a:off x="1221204" y="1839756"/>
            <a:ext cx="3553996" cy="3950550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CB46CD9-8092-BD9C-ED05-5A2AB739DB96}"/>
              </a:ext>
            </a:extLst>
          </p:cNvPr>
          <p:cNvSpPr/>
          <p:nvPr/>
        </p:nvSpPr>
        <p:spPr>
          <a:xfrm>
            <a:off x="1362709" y="1993291"/>
            <a:ext cx="3310891" cy="3683385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E6073B-1941-DB36-E2AD-DB53B3C74723}"/>
              </a:ext>
            </a:extLst>
          </p:cNvPr>
          <p:cNvSpPr txBox="1"/>
          <p:nvPr/>
        </p:nvSpPr>
        <p:spPr>
          <a:xfrm>
            <a:off x="2217229" y="2121790"/>
            <a:ext cx="1792243" cy="499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JAVA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함수 완성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2C678A7-3B00-4565-8F87-F99ED0A901F2}"/>
              </a:ext>
            </a:extLst>
          </p:cNvPr>
          <p:cNvGrpSpPr/>
          <p:nvPr/>
        </p:nvGrpSpPr>
        <p:grpSpPr>
          <a:xfrm>
            <a:off x="5035987" y="1839756"/>
            <a:ext cx="6296025" cy="3950550"/>
            <a:chOff x="3962400" y="1633806"/>
            <a:chExt cx="6296025" cy="3950550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B3AC94C-83D0-68B9-F1A5-3446877FD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62400" y="1633806"/>
              <a:ext cx="6296025" cy="3235112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1514C21-AB1F-4FAE-8360-11C0B2CE1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3433"/>
            <a:stretch>
              <a:fillRect/>
            </a:stretch>
          </p:blipFill>
          <p:spPr>
            <a:xfrm>
              <a:off x="3962400" y="4864031"/>
              <a:ext cx="6296025" cy="72032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D2E8A82-3109-B921-5236-BBB566247237}"/>
              </a:ext>
            </a:extLst>
          </p:cNvPr>
          <p:cNvSpPr txBox="1"/>
          <p:nvPr/>
        </p:nvSpPr>
        <p:spPr>
          <a:xfrm>
            <a:off x="1398903" y="2697669"/>
            <a:ext cx="3198597" cy="2535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sort : if(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isAsend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)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오름차순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else </a:t>
            </a:r>
            <a:r>
              <a:rPr lang="ko-KR" altLang="en-US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일때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 내림차순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add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ArrayList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인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</a:t>
            </a: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 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show :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를 순회하면서 </a:t>
            </a:r>
            <a:r>
              <a:rPr lang="en-US" altLang="ko-KR" dirty="0" err="1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wordList</a:t>
            </a:r>
            <a:r>
              <a:rPr lang="ko-KR" altLang="en-US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에 있는 데이터 출력</a:t>
            </a:r>
            <a:endParaRPr lang="en-US" altLang="ko-KR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44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0E5A8C0E-878D-4815-89F5-5F0C1A4D0981}"/>
              </a:ext>
            </a:extLst>
          </p:cNvPr>
          <p:cNvSpPr txBox="1"/>
          <p:nvPr/>
        </p:nvSpPr>
        <p:spPr>
          <a:xfrm>
            <a:off x="1054320" y="429662"/>
            <a:ext cx="99309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1.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함수 </a:t>
            </a:r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sort, add, show </a:t>
            </a:r>
            <a:r>
              <a:rPr lang="ko-KR" altLang="en-US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완성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FC22A91-DFDF-47FB-A022-65ECFD6893E6}"/>
              </a:ext>
            </a:extLst>
          </p:cNvPr>
          <p:cNvSpPr/>
          <p:nvPr/>
        </p:nvSpPr>
        <p:spPr>
          <a:xfrm>
            <a:off x="256004" y="1895828"/>
            <a:ext cx="3049172" cy="3838407"/>
          </a:xfrm>
          <a:prstGeom prst="rect">
            <a:avLst/>
          </a:prstGeom>
          <a:ln>
            <a:solidFill>
              <a:srgbClr val="463D34"/>
            </a:solidFill>
          </a:ln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4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06CAD3-6C2E-4B89-8616-78C787648C43}"/>
              </a:ext>
            </a:extLst>
          </p:cNvPr>
          <p:cNvSpPr/>
          <p:nvPr/>
        </p:nvSpPr>
        <p:spPr>
          <a:xfrm>
            <a:off x="397509" y="2049363"/>
            <a:ext cx="2744255" cy="3578826"/>
          </a:xfrm>
          <a:prstGeom prst="rect">
            <a:avLst/>
          </a:prstGeom>
          <a:solidFill>
            <a:srgbClr val="463D3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8EB9CDFB-277B-4005-BDB5-34F3445C88A8}"/>
              </a:ext>
            </a:extLst>
          </p:cNvPr>
          <p:cNvSpPr/>
          <p:nvPr/>
        </p:nvSpPr>
        <p:spPr>
          <a:xfrm>
            <a:off x="397509" y="4544329"/>
            <a:ext cx="2744255" cy="383871"/>
          </a:xfrm>
          <a:custGeom>
            <a:avLst/>
            <a:gdLst>
              <a:gd name="connsiteX0" fmla="*/ 0 w 2177891"/>
              <a:gd name="connsiteY0" fmla="*/ 0 h 284714"/>
              <a:gd name="connsiteX1" fmla="*/ 2177891 w 2177891"/>
              <a:gd name="connsiteY1" fmla="*/ 0 h 284714"/>
              <a:gd name="connsiteX2" fmla="*/ 2177891 w 2177891"/>
              <a:gd name="connsiteY2" fmla="*/ 284714 h 284714"/>
              <a:gd name="connsiteX3" fmla="*/ 0 w 2177891"/>
              <a:gd name="connsiteY3" fmla="*/ 284714 h 284714"/>
              <a:gd name="connsiteX4" fmla="*/ 0 w 2177891"/>
              <a:gd name="connsiteY4" fmla="*/ 0 h 284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7891" h="284714">
                <a:moveTo>
                  <a:pt x="0" y="0"/>
                </a:moveTo>
                <a:lnTo>
                  <a:pt x="2177891" y="0"/>
                </a:lnTo>
                <a:lnTo>
                  <a:pt x="2177891" y="284714"/>
                </a:lnTo>
                <a:lnTo>
                  <a:pt x="0" y="28471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8100" tIns="38100" rIns="38100" bIns="38100" numCol="1" spcCol="1270" anchor="ctr" anchorCtr="0">
            <a:noAutofit/>
          </a:bodyPr>
          <a:lstStyle/>
          <a:p>
            <a:pPr marL="0" lvl="0" indent="0" algn="ctr" defTabSz="444500" latinLnBrk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ko-KR" altLang="en-US" sz="1000" kern="1200">
              <a:latin typeface="프리젠테이션 5 Medium" pitchFamily="2" charset="-127"/>
              <a:ea typeface="프리젠테이션 5 Medium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80E5F69-4C63-4976-A24D-45B54AA6205B}"/>
              </a:ext>
            </a:extLst>
          </p:cNvPr>
          <p:cNvSpPr txBox="1"/>
          <p:nvPr/>
        </p:nvSpPr>
        <p:spPr>
          <a:xfrm>
            <a:off x="570228" y="2302045"/>
            <a:ext cx="2363482" cy="326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1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추가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banana, orange, apple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을 순서대로 넣고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3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메뉴확인 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: 2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정렬 오름차순</a:t>
            </a:r>
            <a:r>
              <a:rPr lang="en-US" altLang="ko-KR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, </a:t>
            </a:r>
            <a:r>
              <a:rPr lang="ko-KR" altLang="en-US" sz="2000" dirty="0">
                <a:solidFill>
                  <a:srgbClr val="EBE8E5"/>
                </a:solidFill>
                <a:latin typeface="프리젠테이션 5 Medium" pitchFamily="2" charset="-127"/>
                <a:ea typeface="프리젠테이션 5 Medium" pitchFamily="2" charset="-127"/>
              </a:rPr>
              <a:t>내림차순 각각 확인</a:t>
            </a:r>
            <a:endParaRPr lang="en-US" altLang="ko-KR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solidFill>
                <a:srgbClr val="EBE8E5"/>
              </a:solidFill>
              <a:latin typeface="프리젠테이션 5 Medium" pitchFamily="2" charset="-127"/>
              <a:ea typeface="프리젠테이션 5 Medium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7C8735-1FF0-2480-6009-26F74AFBDD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614"/>
          <a:stretch>
            <a:fillRect/>
          </a:stretch>
        </p:blipFill>
        <p:spPr>
          <a:xfrm>
            <a:off x="9246968" y="2194391"/>
            <a:ext cx="2118082" cy="2765587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254625B7-994B-3B88-8214-2BFF7E9F95F2}"/>
              </a:ext>
            </a:extLst>
          </p:cNvPr>
          <p:cNvGrpSpPr/>
          <p:nvPr/>
        </p:nvGrpSpPr>
        <p:grpSpPr>
          <a:xfrm>
            <a:off x="3877256" y="1561505"/>
            <a:ext cx="2218744" cy="4866833"/>
            <a:chOff x="3630509" y="1585187"/>
            <a:chExt cx="2389290" cy="540675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A893BA6-4FAF-2AB9-131F-46B4778BD4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30510" y="1585187"/>
              <a:ext cx="2389289" cy="377549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00B2153-E916-1635-A6DF-AC2CD4C2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33968"/>
            <a:stretch>
              <a:fillRect/>
            </a:stretch>
          </p:blipFill>
          <p:spPr>
            <a:xfrm>
              <a:off x="3630509" y="5386252"/>
              <a:ext cx="2389289" cy="1605688"/>
            </a:xfrm>
            <a:prstGeom prst="rect">
              <a:avLst/>
            </a:prstGeom>
          </p:spPr>
        </p:pic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DAA0266-3355-2DE1-1477-0346D8AB4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8079" y="2154825"/>
            <a:ext cx="2105447" cy="303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A6FF3-AA1B-CE3B-337C-605BF1FBBF47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0768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FDA306-AFFC-3DC5-97E7-37FE0575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FA06E1-B854-044F-A143-0C110421CFB9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530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8E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BA04B0-7696-ECFC-6531-123F0E2E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6DCC59-4160-D1F9-BBE8-6A76B8237E43}"/>
              </a:ext>
            </a:extLst>
          </p:cNvPr>
          <p:cNvSpPr txBox="1"/>
          <p:nvPr/>
        </p:nvSpPr>
        <p:spPr>
          <a:xfrm>
            <a:off x="127441" y="353508"/>
            <a:ext cx="120645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2. </a:t>
            </a:r>
            <a:r>
              <a:rPr lang="en-US" altLang="ko-KR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DB </a:t>
            </a:r>
            <a:r>
              <a:rPr lang="ko-KR" altLang="en-US" sz="5400" b="1" dirty="0">
                <a:solidFill>
                  <a:srgbClr val="463D34"/>
                </a:solidFill>
                <a:latin typeface="프리젠테이션 6 SemiBold" pitchFamily="2" charset="-127"/>
                <a:ea typeface="프리젠테이션 6 SemiBold" pitchFamily="2" charset="-127"/>
              </a:rPr>
              <a:t>작업이 완료될 수 있도록 함수 완성</a:t>
            </a:r>
            <a:endParaRPr lang="en-US" altLang="ko-KR" sz="5400" dirty="0">
              <a:solidFill>
                <a:srgbClr val="463D34"/>
              </a:solidFill>
              <a:latin typeface="프리젠테이션 6 SemiBold" pitchFamily="2" charset="-127"/>
              <a:ea typeface="프리젠테이션 6 Semi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232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D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0DA8E9B-B00E-4652-BC12-D54F8303D9B7}"/>
              </a:ext>
            </a:extLst>
          </p:cNvPr>
          <p:cNvGrpSpPr/>
          <p:nvPr/>
        </p:nvGrpSpPr>
        <p:grpSpPr>
          <a:xfrm>
            <a:off x="1769720" y="1143000"/>
            <a:ext cx="8652560" cy="4572000"/>
            <a:chOff x="2171699" y="1143000"/>
            <a:chExt cx="8652560" cy="457200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3BA0717-E9EF-4865-AA04-C03593675122}"/>
                </a:ext>
              </a:extLst>
            </p:cNvPr>
            <p:cNvSpPr txBox="1"/>
            <p:nvPr/>
          </p:nvSpPr>
          <p:spPr>
            <a:xfrm>
              <a:off x="2171699" y="2629721"/>
              <a:ext cx="7848601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0" dirty="0">
                  <a:solidFill>
                    <a:srgbClr val="EBE8E5"/>
                  </a:solidFill>
                  <a:latin typeface="프리젠테이션 6 SemiBold" pitchFamily="2" charset="-127"/>
                  <a:ea typeface="프리젠테이션 6 SemiBold" pitchFamily="2" charset="-127"/>
                </a:rPr>
                <a:t>Thank you</a:t>
              </a:r>
              <a:endParaRPr lang="ko-KR" altLang="en-US" sz="8000" dirty="0">
                <a:solidFill>
                  <a:srgbClr val="EBE8E5"/>
                </a:solidFill>
                <a:latin typeface="프리젠테이션 6 SemiBold" pitchFamily="2" charset="-127"/>
                <a:ea typeface="프리젠테이션 6 SemiBold" pitchFamily="2" charset="-127"/>
              </a:endParaRPr>
            </a:p>
          </p:txBody>
        </p:sp>
        <p:pic>
          <p:nvPicPr>
            <p:cNvPr id="4" name="그래픽 3" descr="짧은 붓놀림">
              <a:extLst>
                <a:ext uri="{FF2B5EF4-FFF2-40B4-BE49-F238E27FC236}">
                  <a16:creationId xmlns:a16="http://schemas.microsoft.com/office/drawing/2014/main" id="{0EC0B0B1-9A66-4642-946C-C9E260D4A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52259" y="1143000"/>
              <a:ext cx="4572000" cy="457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152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138</Words>
  <Application>Microsoft Office PowerPoint</Application>
  <PresentationFormat>와이드스크린</PresentationFormat>
  <Paragraphs>20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Arial</vt:lpstr>
      <vt:lpstr>프리젠테이션 4 Regular</vt:lpstr>
      <vt:lpstr>프리젠테이션 5 Medium</vt:lpstr>
      <vt:lpstr>맑은 고딕</vt:lpstr>
      <vt:lpstr>프리젠테이션 6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 수미</dc:creator>
  <cp:lastModifiedBy>새롬 임</cp:lastModifiedBy>
  <cp:revision>23</cp:revision>
  <dcterms:created xsi:type="dcterms:W3CDTF">2021-09-10T05:33:08Z</dcterms:created>
  <dcterms:modified xsi:type="dcterms:W3CDTF">2025-08-19T16:29:46Z</dcterms:modified>
</cp:coreProperties>
</file>