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391" r:id="rId2"/>
    <p:sldId id="2404" r:id="rId3"/>
    <p:sldId id="2406" r:id="rId4"/>
    <p:sldId id="2407" r:id="rId5"/>
    <p:sldId id="2408" r:id="rId6"/>
    <p:sldId id="240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2" y="12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45C85-9DBD-4E18-816B-3E4A58F7ACFB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9700E-CDD2-41A5-BDC8-C4F4AB5572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27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63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6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0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28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09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96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22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582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1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1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2025-10-24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4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F3CAEC-3D8F-C3A3-CBBB-1FF6951B5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BCDDE1D-62F3-959D-A2D6-F3009ADCD5E7}"/>
              </a:ext>
            </a:extLst>
          </p:cNvPr>
          <p:cNvSpPr/>
          <p:nvPr/>
        </p:nvSpPr>
        <p:spPr>
          <a:xfrm>
            <a:off x="3593737" y="2750764"/>
            <a:ext cx="5244353" cy="1077072"/>
          </a:xfrm>
          <a:prstGeom prst="roundRect">
            <a:avLst>
              <a:gd name="adj" fmla="val 11670"/>
            </a:avLst>
          </a:prstGeom>
          <a:solidFill>
            <a:schemeClr val="tx1">
              <a:alpha val="4000"/>
            </a:schemeClr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29492257-B34E-8FDC-C59D-B6801A2D5B39}"/>
              </a:ext>
            </a:extLst>
          </p:cNvPr>
          <p:cNvSpPr/>
          <p:nvPr/>
        </p:nvSpPr>
        <p:spPr>
          <a:xfrm>
            <a:off x="3593738" y="2750764"/>
            <a:ext cx="5244353" cy="1077072"/>
          </a:xfrm>
          <a:custGeom>
            <a:avLst/>
            <a:gdLst>
              <a:gd name="connsiteX0" fmla="*/ 125694 w 5244353"/>
              <a:gd name="connsiteY0" fmla="*/ 0 h 1077072"/>
              <a:gd name="connsiteX1" fmla="*/ 5118659 w 5244353"/>
              <a:gd name="connsiteY1" fmla="*/ 0 h 1077072"/>
              <a:gd name="connsiteX2" fmla="*/ 5244353 w 5244353"/>
              <a:gd name="connsiteY2" fmla="*/ 125694 h 1077072"/>
              <a:gd name="connsiteX3" fmla="*/ 5244353 w 5244353"/>
              <a:gd name="connsiteY3" fmla="*/ 594702 h 1077072"/>
              <a:gd name="connsiteX4" fmla="*/ 4628103 w 5244353"/>
              <a:gd name="connsiteY4" fmla="*/ 1077072 h 1077072"/>
              <a:gd name="connsiteX5" fmla="*/ 125694 w 5244353"/>
              <a:gd name="connsiteY5" fmla="*/ 1077072 h 1077072"/>
              <a:gd name="connsiteX6" fmla="*/ 0 w 5244353"/>
              <a:gd name="connsiteY6" fmla="*/ 951378 h 1077072"/>
              <a:gd name="connsiteX7" fmla="*/ 0 w 5244353"/>
              <a:gd name="connsiteY7" fmla="*/ 125694 h 1077072"/>
              <a:gd name="connsiteX8" fmla="*/ 125694 w 5244353"/>
              <a:gd name="connsiteY8" fmla="*/ 0 h 107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44353" h="1077072">
                <a:moveTo>
                  <a:pt x="125694" y="0"/>
                </a:moveTo>
                <a:lnTo>
                  <a:pt x="5118659" y="0"/>
                </a:lnTo>
                <a:cubicBezTo>
                  <a:pt x="5188078" y="0"/>
                  <a:pt x="5244353" y="56275"/>
                  <a:pt x="5244353" y="125694"/>
                </a:cubicBezTo>
                <a:lnTo>
                  <a:pt x="5244353" y="594702"/>
                </a:lnTo>
                <a:lnTo>
                  <a:pt x="4628103" y="1077072"/>
                </a:lnTo>
                <a:lnTo>
                  <a:pt x="125694" y="1077072"/>
                </a:lnTo>
                <a:cubicBezTo>
                  <a:pt x="56275" y="1077072"/>
                  <a:pt x="0" y="1020797"/>
                  <a:pt x="0" y="951378"/>
                </a:cubicBezTo>
                <a:lnTo>
                  <a:pt x="0" y="125694"/>
                </a:lnTo>
                <a:cubicBezTo>
                  <a:pt x="0" y="56275"/>
                  <a:pt x="56275" y="0"/>
                  <a:pt x="12569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228600" dir="2700000" sx="94000" sy="94000" algn="tl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데이터 </a:t>
            </a:r>
            <a:r>
              <a:rPr kumimoji="0" lang="ko-KR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전처리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0CA513-FEDF-07F4-3E94-9C76DFE02A95}"/>
              </a:ext>
            </a:extLst>
          </p:cNvPr>
          <p:cNvSpPr/>
          <p:nvPr/>
        </p:nvSpPr>
        <p:spPr>
          <a:xfrm>
            <a:off x="3661361" y="2821300"/>
            <a:ext cx="5109106" cy="936000"/>
          </a:xfrm>
          <a:custGeom>
            <a:avLst/>
            <a:gdLst>
              <a:gd name="connsiteX0" fmla="*/ 84118 w 5109106"/>
              <a:gd name="connsiteY0" fmla="*/ 0 h 936000"/>
              <a:gd name="connsiteX1" fmla="*/ 5024988 w 5109106"/>
              <a:gd name="connsiteY1" fmla="*/ 0 h 936000"/>
              <a:gd name="connsiteX2" fmla="*/ 5109106 w 5109106"/>
              <a:gd name="connsiteY2" fmla="*/ 84118 h 936000"/>
              <a:gd name="connsiteX3" fmla="*/ 5109106 w 5109106"/>
              <a:gd name="connsiteY3" fmla="*/ 548207 h 936000"/>
              <a:gd name="connsiteX4" fmla="*/ 4613682 w 5109106"/>
              <a:gd name="connsiteY4" fmla="*/ 936000 h 936000"/>
              <a:gd name="connsiteX5" fmla="*/ 84118 w 5109106"/>
              <a:gd name="connsiteY5" fmla="*/ 936000 h 936000"/>
              <a:gd name="connsiteX6" fmla="*/ 0 w 5109106"/>
              <a:gd name="connsiteY6" fmla="*/ 851882 h 936000"/>
              <a:gd name="connsiteX7" fmla="*/ 0 w 5109106"/>
              <a:gd name="connsiteY7" fmla="*/ 84118 h 936000"/>
              <a:gd name="connsiteX8" fmla="*/ 84118 w 5109106"/>
              <a:gd name="connsiteY8" fmla="*/ 0 h 93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09106" h="936000">
                <a:moveTo>
                  <a:pt x="84118" y="0"/>
                </a:moveTo>
                <a:lnTo>
                  <a:pt x="5024988" y="0"/>
                </a:lnTo>
                <a:cubicBezTo>
                  <a:pt x="5071445" y="0"/>
                  <a:pt x="5109106" y="37661"/>
                  <a:pt x="5109106" y="84118"/>
                </a:cubicBezTo>
                <a:lnTo>
                  <a:pt x="5109106" y="548207"/>
                </a:lnTo>
                <a:lnTo>
                  <a:pt x="4613682" y="936000"/>
                </a:lnTo>
                <a:lnTo>
                  <a:pt x="84118" y="936000"/>
                </a:lnTo>
                <a:cubicBezTo>
                  <a:pt x="37661" y="936000"/>
                  <a:pt x="0" y="898339"/>
                  <a:pt x="0" y="851882"/>
                </a:cubicBezTo>
                <a:lnTo>
                  <a:pt x="0" y="84118"/>
                </a:lnTo>
                <a:cubicBezTo>
                  <a:pt x="0" y="37661"/>
                  <a:pt x="37661" y="0"/>
                  <a:pt x="84118" y="0"/>
                </a:cubicBezTo>
                <a:close/>
              </a:path>
            </a:pathLst>
          </a:cu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B174980-C27F-83E1-A8A3-1CC94C46F4BA}"/>
              </a:ext>
            </a:extLst>
          </p:cNvPr>
          <p:cNvSpPr/>
          <p:nvPr/>
        </p:nvSpPr>
        <p:spPr>
          <a:xfrm flipH="1" flipV="1">
            <a:off x="8221841" y="3345466"/>
            <a:ext cx="616250" cy="482370"/>
          </a:xfrm>
          <a:custGeom>
            <a:avLst/>
            <a:gdLst>
              <a:gd name="connsiteX0" fmla="*/ 616250 w 616250"/>
              <a:gd name="connsiteY0" fmla="*/ 0 h 482370"/>
              <a:gd name="connsiteX1" fmla="*/ 616250 w 616250"/>
              <a:gd name="connsiteY1" fmla="*/ 356676 h 482370"/>
              <a:gd name="connsiteX2" fmla="*/ 490556 w 616250"/>
              <a:gd name="connsiteY2" fmla="*/ 482370 h 482370"/>
              <a:gd name="connsiteX3" fmla="*/ 0 w 616250"/>
              <a:gd name="connsiteY3" fmla="*/ 482370 h 482370"/>
              <a:gd name="connsiteX4" fmla="*/ 616250 w 616250"/>
              <a:gd name="connsiteY4" fmla="*/ 0 h 48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250" h="482370">
                <a:moveTo>
                  <a:pt x="616250" y="0"/>
                </a:moveTo>
                <a:lnTo>
                  <a:pt x="616250" y="356676"/>
                </a:lnTo>
                <a:cubicBezTo>
                  <a:pt x="616250" y="426095"/>
                  <a:pt x="559975" y="482370"/>
                  <a:pt x="490556" y="482370"/>
                </a:cubicBezTo>
                <a:lnTo>
                  <a:pt x="0" y="482370"/>
                </a:lnTo>
                <a:lnTo>
                  <a:pt x="6162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dist="38100" dir="13500000" algn="b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2D695767-6638-B1CE-284F-B5CC081FEAE0}"/>
              </a:ext>
            </a:extLst>
          </p:cNvPr>
          <p:cNvSpPr/>
          <p:nvPr/>
        </p:nvSpPr>
        <p:spPr>
          <a:xfrm rot="16200000">
            <a:off x="8283753" y="3402616"/>
            <a:ext cx="93484" cy="93484"/>
          </a:xfrm>
          <a:prstGeom prst="arc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FF4778-D830-4191-9AF0-BA05713931CD}"/>
              </a:ext>
            </a:extLst>
          </p:cNvPr>
          <p:cNvCxnSpPr>
            <a:cxnSpLocks/>
          </p:cNvCxnSpPr>
          <p:nvPr/>
        </p:nvCxnSpPr>
        <p:spPr>
          <a:xfrm>
            <a:off x="8325731" y="3402616"/>
            <a:ext cx="432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55C46A5-BED6-D8EE-0989-EBA78FABEC97}"/>
              </a:ext>
            </a:extLst>
          </p:cNvPr>
          <p:cNvCxnSpPr>
            <a:cxnSpLocks/>
          </p:cNvCxnSpPr>
          <p:nvPr/>
        </p:nvCxnSpPr>
        <p:spPr>
          <a:xfrm rot="5400000">
            <a:off x="8121753" y="3611357"/>
            <a:ext cx="3240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자유형 7">
            <a:extLst>
              <a:ext uri="{FF2B5EF4-FFF2-40B4-BE49-F238E27FC236}">
                <a16:creationId xmlns:a16="http://schemas.microsoft.com/office/drawing/2014/main" id="{8C873CD0-86AF-D1E8-923C-3494DACF7C0A}"/>
              </a:ext>
            </a:extLst>
          </p:cNvPr>
          <p:cNvSpPr/>
          <p:nvPr/>
        </p:nvSpPr>
        <p:spPr>
          <a:xfrm rot="499570">
            <a:off x="3197256" y="2357498"/>
            <a:ext cx="928209" cy="1077072"/>
          </a:xfrm>
          <a:custGeom>
            <a:avLst/>
            <a:gdLst>
              <a:gd name="connsiteX0" fmla="*/ 1001486 w 1538515"/>
              <a:gd name="connsiteY0" fmla="*/ 58057 h 1785257"/>
              <a:gd name="connsiteX1" fmla="*/ 0 w 1538515"/>
              <a:gd name="connsiteY1" fmla="*/ 1422400 h 1785257"/>
              <a:gd name="connsiteX2" fmla="*/ 72572 w 1538515"/>
              <a:gd name="connsiteY2" fmla="*/ 1422400 h 1785257"/>
              <a:gd name="connsiteX3" fmla="*/ 72572 w 1538515"/>
              <a:gd name="connsiteY3" fmla="*/ 1509486 h 1785257"/>
              <a:gd name="connsiteX4" fmla="*/ 159658 w 1538515"/>
              <a:gd name="connsiteY4" fmla="*/ 1509486 h 1785257"/>
              <a:gd name="connsiteX5" fmla="*/ 261258 w 1538515"/>
              <a:gd name="connsiteY5" fmla="*/ 1640114 h 1785257"/>
              <a:gd name="connsiteX6" fmla="*/ 261258 w 1538515"/>
              <a:gd name="connsiteY6" fmla="*/ 1640114 h 1785257"/>
              <a:gd name="connsiteX7" fmla="*/ 377372 w 1538515"/>
              <a:gd name="connsiteY7" fmla="*/ 1727200 h 1785257"/>
              <a:gd name="connsiteX8" fmla="*/ 449943 w 1538515"/>
              <a:gd name="connsiteY8" fmla="*/ 1712686 h 1785257"/>
              <a:gd name="connsiteX9" fmla="*/ 508000 w 1538515"/>
              <a:gd name="connsiteY9" fmla="*/ 1785257 h 1785257"/>
              <a:gd name="connsiteX10" fmla="*/ 1538515 w 1538515"/>
              <a:gd name="connsiteY10" fmla="*/ 362857 h 1785257"/>
              <a:gd name="connsiteX11" fmla="*/ 1538515 w 1538515"/>
              <a:gd name="connsiteY11" fmla="*/ 275771 h 1785257"/>
              <a:gd name="connsiteX12" fmla="*/ 1422400 w 1538515"/>
              <a:gd name="connsiteY12" fmla="*/ 246743 h 1785257"/>
              <a:gd name="connsiteX13" fmla="*/ 1407886 w 1538515"/>
              <a:gd name="connsiteY13" fmla="*/ 116114 h 1785257"/>
              <a:gd name="connsiteX14" fmla="*/ 1291772 w 1538515"/>
              <a:gd name="connsiteY14" fmla="*/ 174171 h 1785257"/>
              <a:gd name="connsiteX15" fmla="*/ 1219200 w 1538515"/>
              <a:gd name="connsiteY15" fmla="*/ 87086 h 1785257"/>
              <a:gd name="connsiteX16" fmla="*/ 1219200 w 1538515"/>
              <a:gd name="connsiteY16" fmla="*/ 87086 h 1785257"/>
              <a:gd name="connsiteX17" fmla="*/ 1175658 w 1538515"/>
              <a:gd name="connsiteY17" fmla="*/ 116114 h 1785257"/>
              <a:gd name="connsiteX18" fmla="*/ 1117600 w 1538515"/>
              <a:gd name="connsiteY18" fmla="*/ 43543 h 1785257"/>
              <a:gd name="connsiteX19" fmla="*/ 1088572 w 1538515"/>
              <a:gd name="connsiteY19" fmla="*/ 43543 h 1785257"/>
              <a:gd name="connsiteX20" fmla="*/ 1059543 w 1538515"/>
              <a:gd name="connsiteY20" fmla="*/ 0 h 1785257"/>
              <a:gd name="connsiteX21" fmla="*/ 1001486 w 1538515"/>
              <a:gd name="connsiteY21" fmla="*/ 58057 h 1785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38515" h="1785257">
                <a:moveTo>
                  <a:pt x="1001486" y="58057"/>
                </a:moveTo>
                <a:lnTo>
                  <a:pt x="0" y="1422400"/>
                </a:lnTo>
                <a:lnTo>
                  <a:pt x="72572" y="1422400"/>
                </a:lnTo>
                <a:lnTo>
                  <a:pt x="72572" y="1509486"/>
                </a:lnTo>
                <a:lnTo>
                  <a:pt x="159658" y="1509486"/>
                </a:lnTo>
                <a:lnTo>
                  <a:pt x="261258" y="1640114"/>
                </a:lnTo>
                <a:lnTo>
                  <a:pt x="261258" y="1640114"/>
                </a:lnTo>
                <a:lnTo>
                  <a:pt x="377372" y="1727200"/>
                </a:lnTo>
                <a:lnTo>
                  <a:pt x="449943" y="1712686"/>
                </a:lnTo>
                <a:lnTo>
                  <a:pt x="508000" y="1785257"/>
                </a:lnTo>
                <a:lnTo>
                  <a:pt x="1538515" y="362857"/>
                </a:lnTo>
                <a:lnTo>
                  <a:pt x="1538515" y="275771"/>
                </a:lnTo>
                <a:lnTo>
                  <a:pt x="1422400" y="246743"/>
                </a:lnTo>
                <a:lnTo>
                  <a:pt x="1407886" y="116114"/>
                </a:lnTo>
                <a:lnTo>
                  <a:pt x="1291772" y="174171"/>
                </a:lnTo>
                <a:lnTo>
                  <a:pt x="1219200" y="87086"/>
                </a:lnTo>
                <a:lnTo>
                  <a:pt x="1219200" y="87086"/>
                </a:lnTo>
                <a:lnTo>
                  <a:pt x="1175658" y="116114"/>
                </a:lnTo>
                <a:lnTo>
                  <a:pt x="1117600" y="43543"/>
                </a:lnTo>
                <a:lnTo>
                  <a:pt x="1088572" y="43543"/>
                </a:lnTo>
                <a:lnTo>
                  <a:pt x="1059543" y="0"/>
                </a:lnTo>
                <a:lnTo>
                  <a:pt x="1001486" y="58057"/>
                </a:lnTo>
                <a:close/>
              </a:path>
            </a:pathLst>
          </a:custGeom>
          <a:solidFill>
            <a:srgbClr val="FF505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B9AF28-386B-B53C-BB41-1790855672F5}"/>
              </a:ext>
            </a:extLst>
          </p:cNvPr>
          <p:cNvSpPr txBox="1"/>
          <p:nvPr/>
        </p:nvSpPr>
        <p:spPr>
          <a:xfrm>
            <a:off x="4614851" y="4001000"/>
            <a:ext cx="32021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이수현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, </a:t>
            </a:r>
            <a:r>
              <a:rPr lang="ko-KR" altLang="en-US" sz="2400" kern="0" dirty="0">
                <a:solidFill>
                  <a:prstClr val="white">
                    <a:lumMod val="65000"/>
                  </a:prstClr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이인호</a:t>
            </a:r>
            <a:r>
              <a:rPr lang="en-US" altLang="ko-KR" sz="2400" kern="0" dirty="0">
                <a:solidFill>
                  <a:prstClr val="white">
                    <a:lumMod val="65000"/>
                  </a:prstClr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, </a:t>
            </a:r>
            <a:r>
              <a:rPr lang="ko-KR" altLang="en-US" sz="2400" kern="0" dirty="0" err="1">
                <a:solidFill>
                  <a:prstClr val="white">
                    <a:lumMod val="65000"/>
                  </a:prstClr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임새롬</a:t>
            </a:r>
            <a:endParaRPr kumimoji="0" lang="ko-KR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65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541CF-6E3C-BE9A-C101-9189BA03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C4BD7-994D-5035-35C2-C21FC3C5AC88}"/>
              </a:ext>
            </a:extLst>
          </p:cNvPr>
          <p:cNvGrpSpPr/>
          <p:nvPr/>
        </p:nvGrpSpPr>
        <p:grpSpPr>
          <a:xfrm>
            <a:off x="22381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B2FF56-F529-13CB-7CCB-B69E9CCE2070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F841B86-C39E-203A-74E7-58300DCDBBE2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268288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데이터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전처리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_1.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결측치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 처리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D2BA079-BEED-1785-612A-184EA09C6F9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F686FEA-FC20-A217-544F-25FD72672A4A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7208AAC2-1D9C-9901-4255-68B1091E0F2B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35CA83-88CA-E79F-E478-6BFDD305FD97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950B8B-3C28-444A-39CB-16074FACC6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E8F96577-0A24-696E-CD57-0888236B8619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37BA1A-8B43-2EC3-5B06-CFD6C32EAF02}"/>
              </a:ext>
            </a:extLst>
          </p:cNvPr>
          <p:cNvCxnSpPr/>
          <p:nvPr/>
        </p:nvCxnSpPr>
        <p:spPr>
          <a:xfrm>
            <a:off x="6858000" y="954073"/>
            <a:ext cx="5086350" cy="0"/>
          </a:xfrm>
          <a:prstGeom prst="line">
            <a:avLst/>
          </a:prstGeom>
          <a:ln w="190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15F0CE8E-99AF-9875-738C-82F2CE7B64B5}"/>
              </a:ext>
            </a:extLst>
          </p:cNvPr>
          <p:cNvSpPr/>
          <p:nvPr/>
        </p:nvSpPr>
        <p:spPr>
          <a:xfrm>
            <a:off x="11089481" y="762934"/>
            <a:ext cx="854149" cy="1911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63B3B9-E314-F52B-29D1-5970B300EE7B}"/>
              </a:ext>
            </a:extLst>
          </p:cNvPr>
          <p:cNvSpPr/>
          <p:nvPr/>
        </p:nvSpPr>
        <p:spPr>
          <a:xfrm>
            <a:off x="5354921" y="2875002"/>
            <a:ext cx="2226533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7274AC-AD44-792B-82FD-5D4170FCCA31}"/>
              </a:ext>
            </a:extLst>
          </p:cNvPr>
          <p:cNvSpPr/>
          <p:nvPr/>
        </p:nvSpPr>
        <p:spPr>
          <a:xfrm>
            <a:off x="8736974" y="2875002"/>
            <a:ext cx="2226533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85494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541CF-6E3C-BE9A-C101-9189BA03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C4BD7-994D-5035-35C2-C21FC3C5AC88}"/>
              </a:ext>
            </a:extLst>
          </p:cNvPr>
          <p:cNvGrpSpPr/>
          <p:nvPr/>
        </p:nvGrpSpPr>
        <p:grpSpPr>
          <a:xfrm>
            <a:off x="22381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B2FF56-F529-13CB-7CCB-B69E9CCE2070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F841B86-C39E-203A-74E7-58300DCDBBE2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268288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데이터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전처리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_2. 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이상치 처리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D2BA079-BEED-1785-612A-184EA09C6F9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F686FEA-FC20-A217-544F-25FD72672A4A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7208AAC2-1D9C-9901-4255-68B1091E0F2B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35CA83-88CA-E79F-E478-6BFDD305FD97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950B8B-3C28-444A-39CB-16074FACC6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E8F96577-0A24-696E-CD57-0888236B8619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37BA1A-8B43-2EC3-5B06-CFD6C32EAF02}"/>
              </a:ext>
            </a:extLst>
          </p:cNvPr>
          <p:cNvCxnSpPr/>
          <p:nvPr/>
        </p:nvCxnSpPr>
        <p:spPr>
          <a:xfrm>
            <a:off x="6858000" y="954073"/>
            <a:ext cx="5086350" cy="0"/>
          </a:xfrm>
          <a:prstGeom prst="line">
            <a:avLst/>
          </a:prstGeom>
          <a:ln w="190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15F0CE8E-99AF-9875-738C-82F2CE7B64B5}"/>
              </a:ext>
            </a:extLst>
          </p:cNvPr>
          <p:cNvSpPr/>
          <p:nvPr/>
        </p:nvSpPr>
        <p:spPr>
          <a:xfrm>
            <a:off x="11089481" y="762934"/>
            <a:ext cx="854149" cy="1911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63B3B9-E314-F52B-29D1-5970B300EE7B}"/>
              </a:ext>
            </a:extLst>
          </p:cNvPr>
          <p:cNvSpPr/>
          <p:nvPr/>
        </p:nvSpPr>
        <p:spPr>
          <a:xfrm>
            <a:off x="5283204" y="2698190"/>
            <a:ext cx="2226533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7274AC-AD44-792B-82FD-5D4170FCCA31}"/>
              </a:ext>
            </a:extLst>
          </p:cNvPr>
          <p:cNvSpPr/>
          <p:nvPr/>
        </p:nvSpPr>
        <p:spPr>
          <a:xfrm>
            <a:off x="8665257" y="2698190"/>
            <a:ext cx="2226533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84350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541CF-6E3C-BE9A-C101-9189BA03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C4BD7-994D-5035-35C2-C21FC3C5AC88}"/>
              </a:ext>
            </a:extLst>
          </p:cNvPr>
          <p:cNvGrpSpPr/>
          <p:nvPr/>
        </p:nvGrpSpPr>
        <p:grpSpPr>
          <a:xfrm>
            <a:off x="22381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B2FF56-F529-13CB-7CCB-B69E9CCE2070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F841B86-C39E-203A-74E7-58300DCDBBE2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268288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데이터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전처리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_3. 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레이블 인코딩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D2BA079-BEED-1785-612A-184EA09C6F9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F686FEA-FC20-A217-544F-25FD72672A4A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7208AAC2-1D9C-9901-4255-68B1091E0F2B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35CA83-88CA-E79F-E478-6BFDD305FD97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950B8B-3C28-444A-39CB-16074FACC6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E8F96577-0A24-696E-CD57-0888236B8619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37BA1A-8B43-2EC3-5B06-CFD6C32EAF02}"/>
              </a:ext>
            </a:extLst>
          </p:cNvPr>
          <p:cNvCxnSpPr/>
          <p:nvPr/>
        </p:nvCxnSpPr>
        <p:spPr>
          <a:xfrm>
            <a:off x="6858000" y="954073"/>
            <a:ext cx="5086350" cy="0"/>
          </a:xfrm>
          <a:prstGeom prst="line">
            <a:avLst/>
          </a:prstGeom>
          <a:ln w="190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15F0CE8E-99AF-9875-738C-82F2CE7B64B5}"/>
              </a:ext>
            </a:extLst>
          </p:cNvPr>
          <p:cNvSpPr/>
          <p:nvPr/>
        </p:nvSpPr>
        <p:spPr>
          <a:xfrm>
            <a:off x="11089481" y="762934"/>
            <a:ext cx="854149" cy="1911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63B3B9-E314-F52B-29D1-5970B300EE7B}"/>
              </a:ext>
            </a:extLst>
          </p:cNvPr>
          <p:cNvSpPr/>
          <p:nvPr/>
        </p:nvSpPr>
        <p:spPr>
          <a:xfrm>
            <a:off x="4476753" y="2609737"/>
            <a:ext cx="3605454" cy="145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7274AC-AD44-792B-82FD-5D4170FCCA31}"/>
              </a:ext>
            </a:extLst>
          </p:cNvPr>
          <p:cNvSpPr/>
          <p:nvPr/>
        </p:nvSpPr>
        <p:spPr>
          <a:xfrm>
            <a:off x="7858806" y="2609737"/>
            <a:ext cx="3605454" cy="1455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957906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541CF-6E3C-BE9A-C101-9189BA033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C4BD7-994D-5035-35C2-C21FC3C5AC88}"/>
              </a:ext>
            </a:extLst>
          </p:cNvPr>
          <p:cNvGrpSpPr/>
          <p:nvPr/>
        </p:nvGrpSpPr>
        <p:grpSpPr>
          <a:xfrm>
            <a:off x="22381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2B2FF56-F529-13CB-7CCB-B69E9CCE2070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7F841B86-C39E-203A-74E7-58300DCDBBE2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268288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데이터 </a:t>
              </a:r>
              <a:r>
                <a:rPr kumimoji="0" lang="ko-KR" alt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전처리</a:t>
              </a:r>
              <a:r>
                <a:rPr kumimoji="0" lang="en-US" altLang="ko-KR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_4. </a:t>
              </a: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표준화처리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AD2BA079-BEED-1785-612A-184EA09C6F9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2F686FEA-FC20-A217-544F-25FD72672A4A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7208AAC2-1D9C-9901-4255-68B1091E0F2B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F35CA83-88CA-E79F-E478-6BFDD305FD97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A950B8B-3C28-444A-39CB-16074FACC69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E8F96577-0A24-696E-CD57-0888236B8619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0437BA1A-8B43-2EC3-5B06-CFD6C32EAF02}"/>
              </a:ext>
            </a:extLst>
          </p:cNvPr>
          <p:cNvCxnSpPr/>
          <p:nvPr/>
        </p:nvCxnSpPr>
        <p:spPr>
          <a:xfrm>
            <a:off x="6858000" y="954073"/>
            <a:ext cx="5086350" cy="0"/>
          </a:xfrm>
          <a:prstGeom prst="line">
            <a:avLst/>
          </a:prstGeom>
          <a:ln w="19050">
            <a:solidFill>
              <a:srgbClr val="FF66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위쪽 모서리 31">
            <a:extLst>
              <a:ext uri="{FF2B5EF4-FFF2-40B4-BE49-F238E27FC236}">
                <a16:creationId xmlns:a16="http://schemas.microsoft.com/office/drawing/2014/main" id="{15F0CE8E-99AF-9875-738C-82F2CE7B64B5}"/>
              </a:ext>
            </a:extLst>
          </p:cNvPr>
          <p:cNvSpPr/>
          <p:nvPr/>
        </p:nvSpPr>
        <p:spPr>
          <a:xfrm>
            <a:off x="11089481" y="762934"/>
            <a:ext cx="854149" cy="1911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  <a:endParaRPr kumimoji="0" lang="ko-KR" altLang="en-US" sz="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B63B3B9-E314-F52B-29D1-5970B300EE7B}"/>
              </a:ext>
            </a:extLst>
          </p:cNvPr>
          <p:cNvSpPr/>
          <p:nvPr/>
        </p:nvSpPr>
        <p:spPr>
          <a:xfrm>
            <a:off x="5373551" y="2554754"/>
            <a:ext cx="2226533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E7274AC-AD44-792B-82FD-5D4170FCCA31}"/>
              </a:ext>
            </a:extLst>
          </p:cNvPr>
          <p:cNvSpPr/>
          <p:nvPr/>
        </p:nvSpPr>
        <p:spPr>
          <a:xfrm>
            <a:off x="8755604" y="2554754"/>
            <a:ext cx="2226533" cy="187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80543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A3F57D-08A3-8036-6401-DE82EE24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B03A6A5D-277B-DA93-4320-9B42E84F89B1}"/>
              </a:ext>
            </a:extLst>
          </p:cNvPr>
          <p:cNvGrpSpPr/>
          <p:nvPr/>
        </p:nvGrpSpPr>
        <p:grpSpPr>
          <a:xfrm>
            <a:off x="2875573" y="21133"/>
            <a:ext cx="6457494" cy="982268"/>
            <a:chOff x="223813" y="21133"/>
            <a:chExt cx="6457494" cy="982268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8124289B-5E43-BA3B-9807-A2452070EBFB}"/>
                </a:ext>
              </a:extLst>
            </p:cNvPr>
            <p:cNvSpPr/>
            <p:nvPr/>
          </p:nvSpPr>
          <p:spPr>
            <a:xfrm>
              <a:off x="2879792" y="222656"/>
              <a:ext cx="3801514" cy="780745"/>
            </a:xfrm>
            <a:prstGeom prst="roundRect">
              <a:avLst>
                <a:gd name="adj" fmla="val 11670"/>
              </a:avLst>
            </a:prstGeom>
            <a:solidFill>
              <a:schemeClr val="tx1">
                <a:alpha val="4000"/>
              </a:schemeClr>
            </a:solidFill>
            <a:ln>
              <a:noFill/>
            </a:ln>
            <a:effectLst>
              <a:softEdge rad="254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5EAC9F09-AE5A-9FA3-9A6E-EE3AF9AD7850}"/>
                </a:ext>
              </a:extLst>
            </p:cNvPr>
            <p:cNvSpPr/>
            <p:nvPr/>
          </p:nvSpPr>
          <p:spPr>
            <a:xfrm>
              <a:off x="353909" y="222656"/>
              <a:ext cx="6327398" cy="780745"/>
            </a:xfrm>
            <a:custGeom>
              <a:avLst/>
              <a:gdLst>
                <a:gd name="connsiteX0" fmla="*/ 91113 w 6327398"/>
                <a:gd name="connsiteY0" fmla="*/ 0 h 780745"/>
                <a:gd name="connsiteX1" fmla="*/ 2616997 w 6327398"/>
                <a:gd name="connsiteY1" fmla="*/ 0 h 780745"/>
                <a:gd name="connsiteX2" fmla="*/ 3710401 w 6327398"/>
                <a:gd name="connsiteY2" fmla="*/ 0 h 780745"/>
                <a:gd name="connsiteX3" fmla="*/ 6236285 w 6327398"/>
                <a:gd name="connsiteY3" fmla="*/ 0 h 780745"/>
                <a:gd name="connsiteX4" fmla="*/ 6327398 w 6327398"/>
                <a:gd name="connsiteY4" fmla="*/ 91113 h 780745"/>
                <a:gd name="connsiteX5" fmla="*/ 6327398 w 6327398"/>
                <a:gd name="connsiteY5" fmla="*/ 431086 h 780745"/>
                <a:gd name="connsiteX6" fmla="*/ 5880692 w 6327398"/>
                <a:gd name="connsiteY6" fmla="*/ 780745 h 780745"/>
                <a:gd name="connsiteX7" fmla="*/ 3354808 w 6327398"/>
                <a:gd name="connsiteY7" fmla="*/ 780745 h 780745"/>
                <a:gd name="connsiteX8" fmla="*/ 2616997 w 6327398"/>
                <a:gd name="connsiteY8" fmla="*/ 780745 h 780745"/>
                <a:gd name="connsiteX9" fmla="*/ 91113 w 6327398"/>
                <a:gd name="connsiteY9" fmla="*/ 780745 h 780745"/>
                <a:gd name="connsiteX10" fmla="*/ 0 w 6327398"/>
                <a:gd name="connsiteY10" fmla="*/ 689632 h 780745"/>
                <a:gd name="connsiteX11" fmla="*/ 0 w 6327398"/>
                <a:gd name="connsiteY11" fmla="*/ 91113 h 780745"/>
                <a:gd name="connsiteX12" fmla="*/ 91113 w 6327398"/>
                <a:gd name="connsiteY12" fmla="*/ 0 h 78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27398" h="780745">
                  <a:moveTo>
                    <a:pt x="91113" y="0"/>
                  </a:moveTo>
                  <a:lnTo>
                    <a:pt x="2616997" y="0"/>
                  </a:lnTo>
                  <a:lnTo>
                    <a:pt x="3710401" y="0"/>
                  </a:lnTo>
                  <a:lnTo>
                    <a:pt x="6236285" y="0"/>
                  </a:lnTo>
                  <a:cubicBezTo>
                    <a:pt x="6286605" y="0"/>
                    <a:pt x="6327398" y="40792"/>
                    <a:pt x="6327398" y="91113"/>
                  </a:cubicBezTo>
                  <a:lnTo>
                    <a:pt x="6327398" y="431086"/>
                  </a:lnTo>
                  <a:lnTo>
                    <a:pt x="5880692" y="780745"/>
                  </a:lnTo>
                  <a:lnTo>
                    <a:pt x="3354808" y="780745"/>
                  </a:lnTo>
                  <a:lnTo>
                    <a:pt x="2616997" y="780745"/>
                  </a:lnTo>
                  <a:lnTo>
                    <a:pt x="91113" y="780745"/>
                  </a:lnTo>
                  <a:cubicBezTo>
                    <a:pt x="40792" y="780745"/>
                    <a:pt x="0" y="739953"/>
                    <a:pt x="0" y="689632"/>
                  </a:cubicBezTo>
                  <a:lnTo>
                    <a:pt x="0" y="91113"/>
                  </a:lnTo>
                  <a:cubicBezTo>
                    <a:pt x="0" y="40792"/>
                    <a:pt x="40792" y="0"/>
                    <a:pt x="9111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90500" dist="228600" dir="2700000" sx="94000" sy="94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R="0" lvl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파워포인트 템플릿 </a:t>
              </a:r>
              <a:r>
                <a:rPr kumimoji="0" lang="en-US" altLang="ko-KR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넥슨Lv2고딕 Bold" panose="00000800000000000000" pitchFamily="2" charset="-127"/>
                  <a:ea typeface="넥슨Lv2고딕 Bold" panose="00000800000000000000" pitchFamily="2" charset="-127"/>
                </a:rPr>
                <a:t>Enjoy your stylish business and campus life with BIZCAM</a:t>
              </a:r>
              <a:endPara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02B8927D-40E5-7283-7D4D-B2B65DD59EFE}"/>
                </a:ext>
              </a:extLst>
            </p:cNvPr>
            <p:cNvSpPr/>
            <p:nvPr/>
          </p:nvSpPr>
          <p:spPr>
            <a:xfrm>
              <a:off x="419024" y="273786"/>
              <a:ext cx="6213264" cy="678485"/>
            </a:xfrm>
            <a:custGeom>
              <a:avLst/>
              <a:gdLst>
                <a:gd name="connsiteX0" fmla="*/ 60975 w 6213264"/>
                <a:gd name="connsiteY0" fmla="*/ 0 h 678485"/>
                <a:gd name="connsiteX1" fmla="*/ 2570763 w 6213264"/>
                <a:gd name="connsiteY1" fmla="*/ 0 h 678485"/>
                <a:gd name="connsiteX2" fmla="*/ 3642501 w 6213264"/>
                <a:gd name="connsiteY2" fmla="*/ 0 h 678485"/>
                <a:gd name="connsiteX3" fmla="*/ 6152289 w 6213264"/>
                <a:gd name="connsiteY3" fmla="*/ 0 h 678485"/>
                <a:gd name="connsiteX4" fmla="*/ 6213264 w 6213264"/>
                <a:gd name="connsiteY4" fmla="*/ 60975 h 678485"/>
                <a:gd name="connsiteX5" fmla="*/ 6213264 w 6213264"/>
                <a:gd name="connsiteY5" fmla="*/ 397383 h 678485"/>
                <a:gd name="connsiteX6" fmla="*/ 5854142 w 6213264"/>
                <a:gd name="connsiteY6" fmla="*/ 678485 h 678485"/>
                <a:gd name="connsiteX7" fmla="*/ 3344354 w 6213264"/>
                <a:gd name="connsiteY7" fmla="*/ 678485 h 678485"/>
                <a:gd name="connsiteX8" fmla="*/ 2570763 w 6213264"/>
                <a:gd name="connsiteY8" fmla="*/ 678485 h 678485"/>
                <a:gd name="connsiteX9" fmla="*/ 60975 w 6213264"/>
                <a:gd name="connsiteY9" fmla="*/ 678485 h 678485"/>
                <a:gd name="connsiteX10" fmla="*/ 0 w 6213264"/>
                <a:gd name="connsiteY10" fmla="*/ 617510 h 678485"/>
                <a:gd name="connsiteX11" fmla="*/ 0 w 6213264"/>
                <a:gd name="connsiteY11" fmla="*/ 60975 h 678485"/>
                <a:gd name="connsiteX12" fmla="*/ 60975 w 6213264"/>
                <a:gd name="connsiteY12" fmla="*/ 0 h 678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13264" h="678485">
                  <a:moveTo>
                    <a:pt x="60975" y="0"/>
                  </a:moveTo>
                  <a:lnTo>
                    <a:pt x="2570763" y="0"/>
                  </a:lnTo>
                  <a:lnTo>
                    <a:pt x="3642501" y="0"/>
                  </a:lnTo>
                  <a:lnTo>
                    <a:pt x="6152289" y="0"/>
                  </a:lnTo>
                  <a:cubicBezTo>
                    <a:pt x="6185964" y="0"/>
                    <a:pt x="6213264" y="27300"/>
                    <a:pt x="6213264" y="60975"/>
                  </a:cubicBezTo>
                  <a:lnTo>
                    <a:pt x="6213264" y="397383"/>
                  </a:lnTo>
                  <a:lnTo>
                    <a:pt x="5854142" y="678485"/>
                  </a:lnTo>
                  <a:lnTo>
                    <a:pt x="3344354" y="678485"/>
                  </a:lnTo>
                  <a:lnTo>
                    <a:pt x="2570763" y="678485"/>
                  </a:lnTo>
                  <a:lnTo>
                    <a:pt x="60975" y="678485"/>
                  </a:lnTo>
                  <a:cubicBezTo>
                    <a:pt x="27299" y="678485"/>
                    <a:pt x="0" y="651185"/>
                    <a:pt x="0" y="617510"/>
                  </a:cubicBezTo>
                  <a:lnTo>
                    <a:pt x="0" y="60975"/>
                  </a:lnTo>
                  <a:cubicBezTo>
                    <a:pt x="0" y="27300"/>
                    <a:pt x="27299" y="0"/>
                    <a:pt x="60975" y="0"/>
                  </a:cubicBezTo>
                  <a:close/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1E983EB0-5162-8750-9249-9F5788922117}"/>
                </a:ext>
              </a:extLst>
            </p:cNvPr>
            <p:cNvSpPr/>
            <p:nvPr/>
          </p:nvSpPr>
          <p:spPr>
            <a:xfrm flipH="1" flipV="1">
              <a:off x="6234601" y="653742"/>
              <a:ext cx="446706" cy="349659"/>
            </a:xfrm>
            <a:custGeom>
              <a:avLst/>
              <a:gdLst>
                <a:gd name="connsiteX0" fmla="*/ 616250 w 616250"/>
                <a:gd name="connsiteY0" fmla="*/ 0 h 482370"/>
                <a:gd name="connsiteX1" fmla="*/ 616250 w 616250"/>
                <a:gd name="connsiteY1" fmla="*/ 356676 h 482370"/>
                <a:gd name="connsiteX2" fmla="*/ 490556 w 616250"/>
                <a:gd name="connsiteY2" fmla="*/ 482370 h 482370"/>
                <a:gd name="connsiteX3" fmla="*/ 0 w 616250"/>
                <a:gd name="connsiteY3" fmla="*/ 482370 h 482370"/>
                <a:gd name="connsiteX4" fmla="*/ 616250 w 616250"/>
                <a:gd name="connsiteY4" fmla="*/ 0 h 48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6250" h="482370">
                  <a:moveTo>
                    <a:pt x="616250" y="0"/>
                  </a:moveTo>
                  <a:lnTo>
                    <a:pt x="616250" y="356676"/>
                  </a:lnTo>
                  <a:cubicBezTo>
                    <a:pt x="616250" y="426095"/>
                    <a:pt x="559975" y="482370"/>
                    <a:pt x="490556" y="482370"/>
                  </a:cubicBezTo>
                  <a:lnTo>
                    <a:pt x="0" y="482370"/>
                  </a:lnTo>
                  <a:lnTo>
                    <a:pt x="61625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52400" dist="38100" dir="13500000" algn="br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C67232AA-1432-F367-CFD3-E30087D5F58A}"/>
                </a:ext>
              </a:extLst>
            </p:cNvPr>
            <p:cNvSpPr/>
            <p:nvPr/>
          </p:nvSpPr>
          <p:spPr>
            <a:xfrm rot="16200000">
              <a:off x="6279480" y="695169"/>
              <a:ext cx="67764" cy="67764"/>
            </a:xfrm>
            <a:prstGeom prst="arc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89DCFCA-50A6-FE9A-F836-E64CF4E1397D}"/>
                </a:ext>
              </a:extLst>
            </p:cNvPr>
            <p:cNvCxnSpPr>
              <a:cxnSpLocks/>
            </p:cNvCxnSpPr>
            <p:nvPr/>
          </p:nvCxnSpPr>
          <p:spPr>
            <a:xfrm>
              <a:off x="6309909" y="695169"/>
              <a:ext cx="313147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A4A5C7D-914F-D843-ED02-31BDC06E6A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162050" y="846480"/>
              <a:ext cx="23486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자유형 7">
              <a:extLst>
                <a:ext uri="{FF2B5EF4-FFF2-40B4-BE49-F238E27FC236}">
                  <a16:creationId xmlns:a16="http://schemas.microsoft.com/office/drawing/2014/main" id="{D6C0B983-A448-1466-9C75-B512C5750B6E}"/>
                </a:ext>
              </a:extLst>
            </p:cNvPr>
            <p:cNvSpPr/>
            <p:nvPr/>
          </p:nvSpPr>
          <p:spPr>
            <a:xfrm rot="499570">
              <a:off x="223813" y="21133"/>
              <a:ext cx="672838" cy="780745"/>
            </a:xfrm>
            <a:custGeom>
              <a:avLst/>
              <a:gdLst>
                <a:gd name="connsiteX0" fmla="*/ 1001486 w 1538515"/>
                <a:gd name="connsiteY0" fmla="*/ 58057 h 1785257"/>
                <a:gd name="connsiteX1" fmla="*/ 0 w 1538515"/>
                <a:gd name="connsiteY1" fmla="*/ 1422400 h 1785257"/>
                <a:gd name="connsiteX2" fmla="*/ 72572 w 1538515"/>
                <a:gd name="connsiteY2" fmla="*/ 1422400 h 1785257"/>
                <a:gd name="connsiteX3" fmla="*/ 72572 w 1538515"/>
                <a:gd name="connsiteY3" fmla="*/ 1509486 h 1785257"/>
                <a:gd name="connsiteX4" fmla="*/ 159658 w 1538515"/>
                <a:gd name="connsiteY4" fmla="*/ 1509486 h 1785257"/>
                <a:gd name="connsiteX5" fmla="*/ 261258 w 1538515"/>
                <a:gd name="connsiteY5" fmla="*/ 1640114 h 1785257"/>
                <a:gd name="connsiteX6" fmla="*/ 261258 w 1538515"/>
                <a:gd name="connsiteY6" fmla="*/ 1640114 h 1785257"/>
                <a:gd name="connsiteX7" fmla="*/ 377372 w 1538515"/>
                <a:gd name="connsiteY7" fmla="*/ 1727200 h 1785257"/>
                <a:gd name="connsiteX8" fmla="*/ 449943 w 1538515"/>
                <a:gd name="connsiteY8" fmla="*/ 1712686 h 1785257"/>
                <a:gd name="connsiteX9" fmla="*/ 508000 w 1538515"/>
                <a:gd name="connsiteY9" fmla="*/ 1785257 h 1785257"/>
                <a:gd name="connsiteX10" fmla="*/ 1538515 w 1538515"/>
                <a:gd name="connsiteY10" fmla="*/ 362857 h 1785257"/>
                <a:gd name="connsiteX11" fmla="*/ 1538515 w 1538515"/>
                <a:gd name="connsiteY11" fmla="*/ 275771 h 1785257"/>
                <a:gd name="connsiteX12" fmla="*/ 1422400 w 1538515"/>
                <a:gd name="connsiteY12" fmla="*/ 246743 h 1785257"/>
                <a:gd name="connsiteX13" fmla="*/ 1407886 w 1538515"/>
                <a:gd name="connsiteY13" fmla="*/ 116114 h 1785257"/>
                <a:gd name="connsiteX14" fmla="*/ 1291772 w 1538515"/>
                <a:gd name="connsiteY14" fmla="*/ 174171 h 1785257"/>
                <a:gd name="connsiteX15" fmla="*/ 1219200 w 1538515"/>
                <a:gd name="connsiteY15" fmla="*/ 87086 h 1785257"/>
                <a:gd name="connsiteX16" fmla="*/ 1219200 w 1538515"/>
                <a:gd name="connsiteY16" fmla="*/ 87086 h 1785257"/>
                <a:gd name="connsiteX17" fmla="*/ 1175658 w 1538515"/>
                <a:gd name="connsiteY17" fmla="*/ 116114 h 1785257"/>
                <a:gd name="connsiteX18" fmla="*/ 1117600 w 1538515"/>
                <a:gd name="connsiteY18" fmla="*/ 43543 h 1785257"/>
                <a:gd name="connsiteX19" fmla="*/ 1088572 w 1538515"/>
                <a:gd name="connsiteY19" fmla="*/ 43543 h 1785257"/>
                <a:gd name="connsiteX20" fmla="*/ 1059543 w 1538515"/>
                <a:gd name="connsiteY20" fmla="*/ 0 h 1785257"/>
                <a:gd name="connsiteX21" fmla="*/ 1001486 w 1538515"/>
                <a:gd name="connsiteY21" fmla="*/ 58057 h 1785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38515" h="1785257">
                  <a:moveTo>
                    <a:pt x="1001486" y="58057"/>
                  </a:moveTo>
                  <a:lnTo>
                    <a:pt x="0" y="1422400"/>
                  </a:lnTo>
                  <a:lnTo>
                    <a:pt x="72572" y="1422400"/>
                  </a:lnTo>
                  <a:lnTo>
                    <a:pt x="72572" y="1509486"/>
                  </a:lnTo>
                  <a:lnTo>
                    <a:pt x="159658" y="1509486"/>
                  </a:lnTo>
                  <a:lnTo>
                    <a:pt x="261258" y="1640114"/>
                  </a:lnTo>
                  <a:lnTo>
                    <a:pt x="261258" y="1640114"/>
                  </a:lnTo>
                  <a:lnTo>
                    <a:pt x="377372" y="1727200"/>
                  </a:lnTo>
                  <a:lnTo>
                    <a:pt x="449943" y="1712686"/>
                  </a:lnTo>
                  <a:lnTo>
                    <a:pt x="508000" y="1785257"/>
                  </a:lnTo>
                  <a:lnTo>
                    <a:pt x="1538515" y="362857"/>
                  </a:lnTo>
                  <a:lnTo>
                    <a:pt x="1538515" y="275771"/>
                  </a:lnTo>
                  <a:lnTo>
                    <a:pt x="1422400" y="246743"/>
                  </a:lnTo>
                  <a:lnTo>
                    <a:pt x="1407886" y="116114"/>
                  </a:lnTo>
                  <a:lnTo>
                    <a:pt x="1291772" y="174171"/>
                  </a:lnTo>
                  <a:lnTo>
                    <a:pt x="1219200" y="87086"/>
                  </a:lnTo>
                  <a:lnTo>
                    <a:pt x="1219200" y="87086"/>
                  </a:lnTo>
                  <a:lnTo>
                    <a:pt x="1175658" y="116114"/>
                  </a:lnTo>
                  <a:lnTo>
                    <a:pt x="1117600" y="43543"/>
                  </a:lnTo>
                  <a:lnTo>
                    <a:pt x="1088572" y="43543"/>
                  </a:lnTo>
                  <a:lnTo>
                    <a:pt x="1059543" y="0"/>
                  </a:lnTo>
                  <a:lnTo>
                    <a:pt x="1001486" y="58057"/>
                  </a:lnTo>
                  <a:close/>
                </a:path>
              </a:pathLst>
            </a:custGeom>
            <a:solidFill>
              <a:srgbClr val="FF5050">
                <a:alpha val="1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Bold" panose="00000800000000000000" pitchFamily="2" charset="-127"/>
                <a:ea typeface="넥슨Lv2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76AD5A5-E0A6-184F-D3AD-09D91EAA304D}"/>
              </a:ext>
            </a:extLst>
          </p:cNvPr>
          <p:cNvGrpSpPr/>
          <p:nvPr/>
        </p:nvGrpSpPr>
        <p:grpSpPr>
          <a:xfrm>
            <a:off x="6340906" y="2697772"/>
            <a:ext cx="1588005" cy="2719264"/>
            <a:chOff x="4718440" y="2166834"/>
            <a:chExt cx="1919566" cy="3287022"/>
          </a:xfrm>
          <a:solidFill>
            <a:srgbClr val="FF6600"/>
          </a:solidFill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76FB92A0-0565-5F3D-43A9-E204C25D1AC1}"/>
                </a:ext>
              </a:extLst>
            </p:cNvPr>
            <p:cNvSpPr/>
            <p:nvPr/>
          </p:nvSpPr>
          <p:spPr>
            <a:xfrm rot="2700000">
              <a:off x="3611000" y="3274274"/>
              <a:ext cx="3180080" cy="9652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841197E8-1519-E1B0-22F3-197CB85E3C21}"/>
                </a:ext>
              </a:extLst>
            </p:cNvPr>
            <p:cNvSpPr/>
            <p:nvPr/>
          </p:nvSpPr>
          <p:spPr>
            <a:xfrm rot="2700000">
              <a:off x="5412789" y="4228639"/>
              <a:ext cx="1485234" cy="96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</p:grp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B06F4D99-E3BC-9CEB-649D-EA93D4A2EFFC}"/>
              </a:ext>
            </a:extLst>
          </p:cNvPr>
          <p:cNvSpPr/>
          <p:nvPr/>
        </p:nvSpPr>
        <p:spPr>
          <a:xfrm rot="2700000">
            <a:off x="7074796" y="2508216"/>
            <a:ext cx="798153" cy="13868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E1A931-BFAF-1D6A-9CF2-02873D17618B}"/>
              </a:ext>
            </a:extLst>
          </p:cNvPr>
          <p:cNvGrpSpPr/>
          <p:nvPr/>
        </p:nvGrpSpPr>
        <p:grpSpPr>
          <a:xfrm rot="2700000" flipH="1" flipV="1">
            <a:off x="3818644" y="3344798"/>
            <a:ext cx="3046295" cy="798484"/>
            <a:chOff x="3683000" y="4851400"/>
            <a:chExt cx="3949700" cy="965200"/>
          </a:xfrm>
          <a:solidFill>
            <a:schemeClr val="bg1"/>
          </a:solidFill>
        </p:grpSpPr>
        <p:sp>
          <p:nvSpPr>
            <p:cNvPr id="10" name="사각형: 둥근 위쪽 모서리 9">
              <a:extLst>
                <a:ext uri="{FF2B5EF4-FFF2-40B4-BE49-F238E27FC236}">
                  <a16:creationId xmlns:a16="http://schemas.microsoft.com/office/drawing/2014/main" id="{4B528C71-1CE5-6E17-CC96-3DD3EBD2D23B}"/>
                </a:ext>
              </a:extLst>
            </p:cNvPr>
            <p:cNvSpPr/>
            <p:nvPr/>
          </p:nvSpPr>
          <p:spPr>
            <a:xfrm>
              <a:off x="3683000" y="4851400"/>
              <a:ext cx="3342154" cy="965200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A982B2CC-7C26-E2A4-1642-3275773265B6}"/>
                </a:ext>
              </a:extLst>
            </p:cNvPr>
            <p:cNvSpPr/>
            <p:nvPr/>
          </p:nvSpPr>
          <p:spPr>
            <a:xfrm>
              <a:off x="5880100" y="4851400"/>
              <a:ext cx="1752600" cy="9652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</p:grpSp>
      <p:sp>
        <p:nvSpPr>
          <p:cNvPr id="13" name="사각형: 둥근 위쪽 모서리 12">
            <a:extLst>
              <a:ext uri="{FF2B5EF4-FFF2-40B4-BE49-F238E27FC236}">
                <a16:creationId xmlns:a16="http://schemas.microsoft.com/office/drawing/2014/main" id="{1992C5B4-12A7-428A-5935-B72AFB80E884}"/>
              </a:ext>
            </a:extLst>
          </p:cNvPr>
          <p:cNvSpPr/>
          <p:nvPr/>
        </p:nvSpPr>
        <p:spPr>
          <a:xfrm rot="2700000">
            <a:off x="4355893" y="4009054"/>
            <a:ext cx="798153" cy="138684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EB286028-8DCC-0E8B-E436-F3C628B6320C}"/>
              </a:ext>
            </a:extLst>
          </p:cNvPr>
          <p:cNvSpPr/>
          <p:nvPr/>
        </p:nvSpPr>
        <p:spPr>
          <a:xfrm rot="18900000" flipH="1">
            <a:off x="6226128" y="3937359"/>
            <a:ext cx="225888" cy="798153"/>
          </a:xfrm>
          <a:prstGeom prst="rtTriangl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82DA9981-9CD2-53AD-0E68-CC7F554BE032}"/>
              </a:ext>
            </a:extLst>
          </p:cNvPr>
          <p:cNvSpPr/>
          <p:nvPr/>
        </p:nvSpPr>
        <p:spPr>
          <a:xfrm rot="18900000" flipH="1">
            <a:off x="5052484" y="3892939"/>
            <a:ext cx="225888" cy="798153"/>
          </a:xfrm>
          <a:prstGeom prst="rtTriangle">
            <a:avLst/>
          </a:pr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10B87F-9C9A-C3E7-2268-9FF44FAD4AD5}"/>
              </a:ext>
            </a:extLst>
          </p:cNvPr>
          <p:cNvSpPr/>
          <p:nvPr/>
        </p:nvSpPr>
        <p:spPr>
          <a:xfrm>
            <a:off x="5045855" y="1592826"/>
            <a:ext cx="2165525" cy="1115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3A5160E-89C3-3F37-DC10-6BC6D1DB4492}"/>
              </a:ext>
            </a:extLst>
          </p:cNvPr>
          <p:cNvGrpSpPr/>
          <p:nvPr/>
        </p:nvGrpSpPr>
        <p:grpSpPr>
          <a:xfrm>
            <a:off x="8108492" y="2015940"/>
            <a:ext cx="602716" cy="602716"/>
            <a:chOff x="8585215" y="1202618"/>
            <a:chExt cx="901031" cy="901031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830064F-8803-04C8-05DF-BF92754F72D9}"/>
                </a:ext>
              </a:extLst>
            </p:cNvPr>
            <p:cNvSpPr/>
            <p:nvPr/>
          </p:nvSpPr>
          <p:spPr>
            <a:xfrm>
              <a:off x="8585215" y="1202618"/>
              <a:ext cx="901031" cy="901031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  <p:grpSp>
          <p:nvGrpSpPr>
            <p:cNvPr id="21" name="Group 23">
              <a:extLst>
                <a:ext uri="{FF2B5EF4-FFF2-40B4-BE49-F238E27FC236}">
                  <a16:creationId xmlns:a16="http://schemas.microsoft.com/office/drawing/2014/main" id="{5F32AD02-AE9B-FF03-12B9-CBAB465B264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99621" y="1398419"/>
              <a:ext cx="509113" cy="467303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22" name="Freeform 24">
                <a:extLst>
                  <a:ext uri="{FF2B5EF4-FFF2-40B4-BE49-F238E27FC236}">
                    <a16:creationId xmlns:a16="http://schemas.microsoft.com/office/drawing/2014/main" id="{76A24B47-14B9-3D18-F2C1-D7FD9CE80E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23" name="Freeform 25">
                <a:extLst>
                  <a:ext uri="{FF2B5EF4-FFF2-40B4-BE49-F238E27FC236}">
                    <a16:creationId xmlns:a16="http://schemas.microsoft.com/office/drawing/2014/main" id="{BEF4BB04-93EB-E61F-6024-E4FA4DAC3B4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25" name="Freeform 26">
                <a:extLst>
                  <a:ext uri="{FF2B5EF4-FFF2-40B4-BE49-F238E27FC236}">
                    <a16:creationId xmlns:a16="http://schemas.microsoft.com/office/drawing/2014/main" id="{DAD7C42C-A203-BA04-5B7D-64E09C14D1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26" name="Freeform 27">
                <a:extLst>
                  <a:ext uri="{FF2B5EF4-FFF2-40B4-BE49-F238E27FC236}">
                    <a16:creationId xmlns:a16="http://schemas.microsoft.com/office/drawing/2014/main" id="{87E7858E-828C-9E60-C38D-BADFF6552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30" name="Freeform 28">
                <a:extLst>
                  <a:ext uri="{FF2B5EF4-FFF2-40B4-BE49-F238E27FC236}">
                    <a16:creationId xmlns:a16="http://schemas.microsoft.com/office/drawing/2014/main" id="{8F911D43-F85F-EA05-27D3-C2EE1D002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2AEC95C-C60B-2B87-DBDD-4D84BFE0CF98}"/>
              </a:ext>
            </a:extLst>
          </p:cNvPr>
          <p:cNvSpPr/>
          <p:nvPr/>
        </p:nvSpPr>
        <p:spPr>
          <a:xfrm>
            <a:off x="5014778" y="5097642"/>
            <a:ext cx="2165525" cy="1107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864179-9D36-002A-F63C-A7B4178E4B34}"/>
              </a:ext>
            </a:extLst>
          </p:cNvPr>
          <p:cNvSpPr txBox="1"/>
          <p:nvPr/>
        </p:nvSpPr>
        <p:spPr>
          <a:xfrm>
            <a:off x="5675689" y="3132144"/>
            <a:ext cx="9058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  <a:cs typeface="Aharoni" panose="02010803020104030203" pitchFamily="2" charset="-79"/>
              </a:rPr>
              <a:t>25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  <a:cs typeface="Aharoni" panose="02010803020104030203" pitchFamily="2" charset="-79"/>
              </a:rPr>
              <a:t>%</a:t>
            </a:r>
            <a:endParaRPr kumimoji="0" lang="en-US" altLang="ko-KR" sz="5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  <a:cs typeface="Aharoni" panose="02010803020104030203" pitchFamily="2" charset="-79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55CE3B-876A-BC91-0F52-BD74A3072C98}"/>
              </a:ext>
            </a:extLst>
          </p:cNvPr>
          <p:cNvSpPr txBox="1"/>
          <p:nvPr/>
        </p:nvSpPr>
        <p:spPr>
          <a:xfrm>
            <a:off x="5653549" y="4417941"/>
            <a:ext cx="905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  <a:cs typeface="Aharoni" panose="02010803020104030203" pitchFamily="2" charset="-79"/>
              </a:rPr>
              <a:t>15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  <a:cs typeface="Aharoni" panose="02010803020104030203" pitchFamily="2" charset="-79"/>
              </a:rPr>
              <a:t>%</a:t>
            </a:r>
            <a:endParaRPr kumimoji="0" lang="en-US" altLang="ko-KR" sz="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  <a:cs typeface="Aharoni" panose="02010803020104030203" pitchFamily="2" charset="-79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7737F34-CB4C-6442-CD6D-F40C3E42E526}"/>
              </a:ext>
            </a:extLst>
          </p:cNvPr>
          <p:cNvGrpSpPr/>
          <p:nvPr/>
        </p:nvGrpSpPr>
        <p:grpSpPr>
          <a:xfrm>
            <a:off x="3551125" y="2015940"/>
            <a:ext cx="602716" cy="602716"/>
            <a:chOff x="2980350" y="1193870"/>
            <a:chExt cx="728558" cy="728558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67F23CE2-4714-65D3-E172-2F7B2DCF2C86}"/>
                </a:ext>
              </a:extLst>
            </p:cNvPr>
            <p:cNvSpPr/>
            <p:nvPr/>
          </p:nvSpPr>
          <p:spPr>
            <a:xfrm>
              <a:off x="2980350" y="1193870"/>
              <a:ext cx="728558" cy="728558"/>
            </a:xfrm>
            <a:prstGeom prst="ellipse">
              <a:avLst/>
            </a:prstGeom>
            <a:solidFill>
              <a:srgbClr val="EFEFE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  <p:grpSp>
          <p:nvGrpSpPr>
            <p:cNvPr id="68" name="Group 16">
              <a:extLst>
                <a:ext uri="{FF2B5EF4-FFF2-40B4-BE49-F238E27FC236}">
                  <a16:creationId xmlns:a16="http://schemas.microsoft.com/office/drawing/2014/main" id="{9D01664C-2556-8A55-E374-B75B28F4B82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192726" y="1399722"/>
              <a:ext cx="267574" cy="307549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69" name="Freeform 17">
                <a:extLst>
                  <a:ext uri="{FF2B5EF4-FFF2-40B4-BE49-F238E27FC236}">
                    <a16:creationId xmlns:a16="http://schemas.microsoft.com/office/drawing/2014/main" id="{628CF584-F1D9-23BB-6696-85DFDE9722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70" name="Freeform 18">
                <a:extLst>
                  <a:ext uri="{FF2B5EF4-FFF2-40B4-BE49-F238E27FC236}">
                    <a16:creationId xmlns:a16="http://schemas.microsoft.com/office/drawing/2014/main" id="{78F555A5-94CE-CEAA-5432-E0A18D6BE8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71" name="Freeform 19">
                <a:extLst>
                  <a:ext uri="{FF2B5EF4-FFF2-40B4-BE49-F238E27FC236}">
                    <a16:creationId xmlns:a16="http://schemas.microsoft.com/office/drawing/2014/main" id="{8510B25A-627A-49E2-AB7C-A0F865963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72" name="Freeform 20">
                <a:extLst>
                  <a:ext uri="{FF2B5EF4-FFF2-40B4-BE49-F238E27FC236}">
                    <a16:creationId xmlns:a16="http://schemas.microsoft.com/office/drawing/2014/main" id="{03EB19F2-2BE2-988D-1A9B-5DE43FF7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33C1498-9989-5E5E-1D79-9AE8A42E6D37}"/>
              </a:ext>
            </a:extLst>
          </p:cNvPr>
          <p:cNvGrpSpPr/>
          <p:nvPr/>
        </p:nvGrpSpPr>
        <p:grpSpPr>
          <a:xfrm>
            <a:off x="3551125" y="5207317"/>
            <a:ext cx="602716" cy="602716"/>
            <a:chOff x="2980350" y="5051578"/>
            <a:chExt cx="728558" cy="728558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CCF9E713-0489-0CC9-7F5C-A186F7C79F23}"/>
                </a:ext>
              </a:extLst>
            </p:cNvPr>
            <p:cNvSpPr/>
            <p:nvPr/>
          </p:nvSpPr>
          <p:spPr>
            <a:xfrm>
              <a:off x="2980350" y="5051578"/>
              <a:ext cx="728558" cy="728558"/>
            </a:xfrm>
            <a:prstGeom prst="ellipse">
              <a:avLst/>
            </a:prstGeom>
            <a:solidFill>
              <a:srgbClr val="FF6600"/>
            </a:solidFill>
            <a:ln w="19050">
              <a:noFill/>
            </a:ln>
            <a:effectLst>
              <a:outerShdw blurRad="266700" dist="50800" dir="2700000" algn="tl" rotWithShape="0">
                <a:schemeClr val="tx2">
                  <a:lumMod val="7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  <p:grpSp>
          <p:nvGrpSpPr>
            <p:cNvPr id="75" name="Group 31">
              <a:extLst>
                <a:ext uri="{FF2B5EF4-FFF2-40B4-BE49-F238E27FC236}">
                  <a16:creationId xmlns:a16="http://schemas.microsoft.com/office/drawing/2014/main" id="{C82CBC2B-4F50-C20F-7F9B-EB18F7CD10E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00852" y="5246465"/>
              <a:ext cx="275488" cy="334315"/>
              <a:chOff x="2647" y="1727"/>
              <a:chExt cx="192" cy="233"/>
            </a:xfrm>
            <a:solidFill>
              <a:schemeClr val="bg1"/>
            </a:soli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F7F087D1-25CB-F2C2-1DD4-9F052DCAE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9" y="1727"/>
                <a:ext cx="140" cy="152"/>
              </a:xfrm>
              <a:custGeom>
                <a:avLst/>
                <a:gdLst>
                  <a:gd name="T0" fmla="*/ 94 w 421"/>
                  <a:gd name="T1" fmla="*/ 455 h 455"/>
                  <a:gd name="T2" fmla="*/ 0 w 421"/>
                  <a:gd name="T3" fmla="*/ 362 h 455"/>
                  <a:gd name="T4" fmla="*/ 172 w 421"/>
                  <a:gd name="T5" fmla="*/ 191 h 455"/>
                  <a:gd name="T6" fmla="*/ 371 w 421"/>
                  <a:gd name="T7" fmla="*/ 1 h 455"/>
                  <a:gd name="T8" fmla="*/ 377 w 421"/>
                  <a:gd name="T9" fmla="*/ 0 h 455"/>
                  <a:gd name="T10" fmla="*/ 404 w 421"/>
                  <a:gd name="T11" fmla="*/ 4 h 455"/>
                  <a:gd name="T12" fmla="*/ 419 w 421"/>
                  <a:gd name="T13" fmla="*/ 21 h 455"/>
                  <a:gd name="T14" fmla="*/ 421 w 421"/>
                  <a:gd name="T15" fmla="*/ 37 h 455"/>
                  <a:gd name="T16" fmla="*/ 364 w 421"/>
                  <a:gd name="T17" fmla="*/ 120 h 455"/>
                  <a:gd name="T18" fmla="*/ 130 w 421"/>
                  <a:gd name="T19" fmla="*/ 410 h 455"/>
                  <a:gd name="T20" fmla="*/ 94 w 421"/>
                  <a:gd name="T21" fmla="*/ 455 h 4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1" h="455">
                    <a:moveTo>
                      <a:pt x="94" y="455"/>
                    </a:moveTo>
                    <a:lnTo>
                      <a:pt x="0" y="362"/>
                    </a:lnTo>
                    <a:lnTo>
                      <a:pt x="172" y="191"/>
                    </a:lnTo>
                    <a:lnTo>
                      <a:pt x="371" y="1"/>
                    </a:lnTo>
                    <a:lnTo>
                      <a:pt x="377" y="0"/>
                    </a:lnTo>
                    <a:lnTo>
                      <a:pt x="404" y="4"/>
                    </a:lnTo>
                    <a:lnTo>
                      <a:pt x="419" y="21"/>
                    </a:lnTo>
                    <a:lnTo>
                      <a:pt x="421" y="37"/>
                    </a:lnTo>
                    <a:lnTo>
                      <a:pt x="364" y="120"/>
                    </a:lnTo>
                    <a:lnTo>
                      <a:pt x="130" y="410"/>
                    </a:lnTo>
                    <a:lnTo>
                      <a:pt x="94" y="45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96A89E5D-0626-C34F-4FC5-8D15855CD5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7" y="1856"/>
                <a:ext cx="76" cy="104"/>
              </a:xfrm>
              <a:custGeom>
                <a:avLst/>
                <a:gdLst>
                  <a:gd name="T0" fmla="*/ 22 w 226"/>
                  <a:gd name="T1" fmla="*/ 314 h 314"/>
                  <a:gd name="T2" fmla="*/ 21 w 226"/>
                  <a:gd name="T3" fmla="*/ 301 h 314"/>
                  <a:gd name="T4" fmla="*/ 37 w 226"/>
                  <a:gd name="T5" fmla="*/ 242 h 314"/>
                  <a:gd name="T6" fmla="*/ 63 w 226"/>
                  <a:gd name="T7" fmla="*/ 219 h 314"/>
                  <a:gd name="T8" fmla="*/ 90 w 226"/>
                  <a:gd name="T9" fmla="*/ 211 h 314"/>
                  <a:gd name="T10" fmla="*/ 107 w 226"/>
                  <a:gd name="T11" fmla="*/ 209 h 314"/>
                  <a:gd name="T12" fmla="*/ 125 w 226"/>
                  <a:gd name="T13" fmla="*/ 208 h 314"/>
                  <a:gd name="T14" fmla="*/ 153 w 226"/>
                  <a:gd name="T15" fmla="*/ 199 h 314"/>
                  <a:gd name="T16" fmla="*/ 188 w 226"/>
                  <a:gd name="T17" fmla="*/ 173 h 314"/>
                  <a:gd name="T18" fmla="*/ 223 w 226"/>
                  <a:gd name="T19" fmla="*/ 107 h 314"/>
                  <a:gd name="T20" fmla="*/ 226 w 226"/>
                  <a:gd name="T21" fmla="*/ 91 h 314"/>
                  <a:gd name="T22" fmla="*/ 132 w 226"/>
                  <a:gd name="T23" fmla="*/ 0 h 314"/>
                  <a:gd name="T24" fmla="*/ 96 w 226"/>
                  <a:gd name="T25" fmla="*/ 17 h 314"/>
                  <a:gd name="T26" fmla="*/ 44 w 226"/>
                  <a:gd name="T27" fmla="*/ 61 h 314"/>
                  <a:gd name="T28" fmla="*/ 13 w 226"/>
                  <a:gd name="T29" fmla="*/ 113 h 314"/>
                  <a:gd name="T30" fmla="*/ 0 w 226"/>
                  <a:gd name="T31" fmla="*/ 165 h 314"/>
                  <a:gd name="T32" fmla="*/ 2 w 226"/>
                  <a:gd name="T33" fmla="*/ 239 h 314"/>
                  <a:gd name="T34" fmla="*/ 19 w 226"/>
                  <a:gd name="T35" fmla="*/ 307 h 314"/>
                  <a:gd name="T36" fmla="*/ 22 w 226"/>
                  <a:gd name="T37" fmla="*/ 314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26" h="314">
                    <a:moveTo>
                      <a:pt x="22" y="314"/>
                    </a:moveTo>
                    <a:lnTo>
                      <a:pt x="21" y="301"/>
                    </a:lnTo>
                    <a:lnTo>
                      <a:pt x="37" y="242"/>
                    </a:lnTo>
                    <a:lnTo>
                      <a:pt x="63" y="219"/>
                    </a:lnTo>
                    <a:lnTo>
                      <a:pt x="90" y="211"/>
                    </a:lnTo>
                    <a:lnTo>
                      <a:pt x="107" y="209"/>
                    </a:lnTo>
                    <a:lnTo>
                      <a:pt x="125" y="208"/>
                    </a:lnTo>
                    <a:lnTo>
                      <a:pt x="153" y="199"/>
                    </a:lnTo>
                    <a:lnTo>
                      <a:pt x="188" y="173"/>
                    </a:lnTo>
                    <a:lnTo>
                      <a:pt x="223" y="107"/>
                    </a:lnTo>
                    <a:lnTo>
                      <a:pt x="226" y="91"/>
                    </a:lnTo>
                    <a:lnTo>
                      <a:pt x="132" y="0"/>
                    </a:lnTo>
                    <a:lnTo>
                      <a:pt x="96" y="17"/>
                    </a:lnTo>
                    <a:lnTo>
                      <a:pt x="44" y="61"/>
                    </a:lnTo>
                    <a:lnTo>
                      <a:pt x="13" y="113"/>
                    </a:lnTo>
                    <a:lnTo>
                      <a:pt x="0" y="165"/>
                    </a:lnTo>
                    <a:lnTo>
                      <a:pt x="2" y="239"/>
                    </a:lnTo>
                    <a:lnTo>
                      <a:pt x="19" y="307"/>
                    </a:lnTo>
                    <a:lnTo>
                      <a:pt x="22" y="3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</p:grp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F3598DB-2FA5-0EF7-D280-12F4ECD142AA}"/>
              </a:ext>
            </a:extLst>
          </p:cNvPr>
          <p:cNvGrpSpPr/>
          <p:nvPr/>
        </p:nvGrpSpPr>
        <p:grpSpPr>
          <a:xfrm>
            <a:off x="8108492" y="5207317"/>
            <a:ext cx="602716" cy="602716"/>
            <a:chOff x="8489254" y="5051578"/>
            <a:chExt cx="728558" cy="728558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124D080-8E5F-8C30-09BE-EDD1B1AD5013}"/>
                </a:ext>
              </a:extLst>
            </p:cNvPr>
            <p:cNvSpPr/>
            <p:nvPr/>
          </p:nvSpPr>
          <p:spPr>
            <a:xfrm>
              <a:off x="8489254" y="5051578"/>
              <a:ext cx="728558" cy="728558"/>
            </a:xfrm>
            <a:prstGeom prst="ellipse">
              <a:avLst/>
            </a:prstGeom>
            <a:solidFill>
              <a:srgbClr val="FF6600"/>
            </a:solidFill>
            <a:ln w="19050">
              <a:noFill/>
            </a:ln>
            <a:effectLst>
              <a:outerShdw blurRad="266700" dist="50800" dir="2700000" algn="tl" rotWithShape="0">
                <a:schemeClr val="tx2">
                  <a:lumMod val="7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endParaRPr>
            </a:p>
          </p:txBody>
        </p:sp>
        <p:grpSp>
          <p:nvGrpSpPr>
            <p:cNvPr id="80" name="Group 36">
              <a:extLst>
                <a:ext uri="{FF2B5EF4-FFF2-40B4-BE49-F238E27FC236}">
                  <a16:creationId xmlns:a16="http://schemas.microsoft.com/office/drawing/2014/main" id="{D7A86703-1C34-BE64-56C8-92F734171C4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760654" y="5179801"/>
              <a:ext cx="172064" cy="444499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4C0EED9F-12D0-31DC-A00C-0F649EDD6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82" name="Rectangle 38">
                <a:extLst>
                  <a:ext uri="{FF2B5EF4-FFF2-40B4-BE49-F238E27FC236}">
                    <a16:creationId xmlns:a16="http://schemas.microsoft.com/office/drawing/2014/main" id="{101D74FB-06C7-2B54-8544-17C2BDE38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83" name="Rectangle 39">
                <a:extLst>
                  <a:ext uri="{FF2B5EF4-FFF2-40B4-BE49-F238E27FC236}">
                    <a16:creationId xmlns:a16="http://schemas.microsoft.com/office/drawing/2014/main" id="{5EF3FF98-78A0-4D29-C01E-92B865672B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84" name="Rectangle 40">
                <a:extLst>
                  <a:ext uri="{FF2B5EF4-FFF2-40B4-BE49-F238E27FC236}">
                    <a16:creationId xmlns:a16="http://schemas.microsoft.com/office/drawing/2014/main" id="{9B93C3EE-3EBA-A980-F674-C5991663B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  <p:sp>
            <p:nvSpPr>
              <p:cNvPr id="85" name="Freeform 41">
                <a:extLst>
                  <a:ext uri="{FF2B5EF4-FFF2-40B4-BE49-F238E27FC236}">
                    <a16:creationId xmlns:a16="http://schemas.microsoft.com/office/drawing/2014/main" id="{928F1CA5-2BC4-F142-51BD-C4AE0BA3CE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넥슨Lv2고딕 Medium" panose="00000600000000000000" pitchFamily="2" charset="-127"/>
                  <a:ea typeface="넥슨Lv2고딕 Medium" panose="00000600000000000000" pitchFamily="2" charset="-127"/>
                </a:endParaRPr>
              </a:p>
            </p:txBody>
          </p:sp>
        </p:grp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6DF841E-55DD-0B63-2EC7-CAFDA21D9D18}"/>
              </a:ext>
            </a:extLst>
          </p:cNvPr>
          <p:cNvSpPr/>
          <p:nvPr/>
        </p:nvSpPr>
        <p:spPr>
          <a:xfrm>
            <a:off x="8243826" y="2767219"/>
            <a:ext cx="2165525" cy="69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DF0EFB3-59FA-E808-93BF-D32889F8FD44}"/>
              </a:ext>
            </a:extLst>
          </p:cNvPr>
          <p:cNvSpPr/>
          <p:nvPr/>
        </p:nvSpPr>
        <p:spPr>
          <a:xfrm>
            <a:off x="8243826" y="4319013"/>
            <a:ext cx="2165525" cy="69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702A2C0-81DE-3791-714A-815DF45C93FC}"/>
              </a:ext>
            </a:extLst>
          </p:cNvPr>
          <p:cNvSpPr/>
          <p:nvPr/>
        </p:nvSpPr>
        <p:spPr>
          <a:xfrm>
            <a:off x="1782649" y="4253215"/>
            <a:ext cx="2165525" cy="69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493299BA-CCA3-C68E-4ECD-5F2D09F013ED}"/>
              </a:ext>
            </a:extLst>
          </p:cNvPr>
          <p:cNvSpPr/>
          <p:nvPr/>
        </p:nvSpPr>
        <p:spPr>
          <a:xfrm>
            <a:off x="1782650" y="2771779"/>
            <a:ext cx="2165525" cy="699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넥슨Lv2고딕 Medium" panose="00000600000000000000" pitchFamily="2" charset="-127"/>
              <a:ea typeface="넥슨Lv2고딕 Medium" panose="00000600000000000000" pitchFamily="2" charset="-127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넥슨Lv2고딕 Medium" panose="00000600000000000000" pitchFamily="2" charset="-127"/>
                <a:ea typeface="넥슨Lv2고딕 Medium" panose="00000600000000000000" pitchFamily="2" charset="-127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903948625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247</Words>
  <Application>Microsoft Office PowerPoint</Application>
  <PresentationFormat>와이드스크린</PresentationFormat>
  <Paragraphs>51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넥슨Lv2고딕 Bold</vt:lpstr>
      <vt:lpstr>넥슨Lv2고딕 Medium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현석 조</dc:creator>
  <cp:lastModifiedBy>FullName</cp:lastModifiedBy>
  <cp:revision>7</cp:revision>
  <dcterms:created xsi:type="dcterms:W3CDTF">2025-10-19T01:06:16Z</dcterms:created>
  <dcterms:modified xsi:type="dcterms:W3CDTF">2025-10-24T04:58:28Z</dcterms:modified>
</cp:coreProperties>
</file>