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true"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Lst>
  <p:sldSz cx="18288000" cy="10287000"/>
  <p:notesSz cx="6858000" cy="9144000"/>
  <p:embeddedFontLst>
    <p:embeddedFont>
      <p:font typeface="Aileron Heavy"/>
      <p:bold r:id="rId18"/>
    </p:embeddedFont>
    <p:embeddedFont>
      <p:font typeface="Aileron Light"/>
      <p:regular r:id="rId19"/>
    </p:embeddedFont>
    <p:embeddedFont>
      <p:font typeface="Aileron"/>
      <p:regular r:id="rId20"/>
    </p:embeddedFont>
    <p:embeddedFont>
      <p:font typeface="Aileron Bold"/>
      <p:bold r:id="rId21"/>
    </p:embeddedFont>
    <p:embeddedFont>
      <p:font typeface="Aileron Black"/>
      <p:bold r:id="rId22"/>
    </p:embeddedFont>
    <p:embeddedFont>
      <p:font typeface="Aileron SemiBold"/>
      <p:bold r:id="rId2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fonts/font1.fntdata" Type="http://schemas.openxmlformats.org/officeDocument/2006/relationships/font"/><Relationship Id="rId19" Target="fonts/font2.fntdata" Type="http://schemas.openxmlformats.org/officeDocument/2006/relationships/font"/><Relationship Id="rId2" Target="presProps.xml" Type="http://schemas.openxmlformats.org/officeDocument/2006/relationships/presProps"/><Relationship Id="rId20" Target="fonts/font3.fntdata" Type="http://schemas.openxmlformats.org/officeDocument/2006/relationships/font"/><Relationship Id="rId21" Target="fonts/font4.fntdata" Type="http://schemas.openxmlformats.org/officeDocument/2006/relationships/font"/><Relationship Id="rId22" Target="fonts/font5.fntdata" Type="http://schemas.openxmlformats.org/officeDocument/2006/relationships/font"/><Relationship Id="rId23" Target="fonts/font6.fntdata" Type="http://schemas.openxmlformats.org/officeDocument/2006/relationships/font"/><Relationship Id="rId3" Target="viewProps.xml" Type="http://schemas.openxmlformats.org/officeDocument/2006/relationships/viewProps"/><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 Id="rId3" Target="../media/image2.png" Type="http://schemas.openxmlformats.org/officeDocument/2006/relationships/image"/><Relationship Id="rId4" Target="../media/image3.png" Type="http://schemas.openxmlformats.org/officeDocument/2006/relationships/image"/><Relationship Id="rId5" Target="../media/image4.png" Type="http://schemas.openxmlformats.org/officeDocument/2006/relationships/image"/><Relationship Id="rId6" Target="../media/image5.png" Type="http://schemas.openxmlformats.org/officeDocument/2006/relationships/image"/><Relationship Id="rId7" Target="../media/image6.png" Type="http://schemas.openxmlformats.org/officeDocument/2006/relationships/image"/></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39.png" Type="http://schemas.openxmlformats.org/officeDocument/2006/relationships/image"/><Relationship Id="rId3" Target="../media/image40.png" Type="http://schemas.openxmlformats.org/officeDocument/2006/relationships/image"/><Relationship Id="rId4" Target="../media/image41.png" Type="http://schemas.openxmlformats.org/officeDocument/2006/relationships/image"/><Relationship Id="rId5" Target="../media/image42.png" Type="http://schemas.openxmlformats.org/officeDocument/2006/relationships/image"/><Relationship Id="rId6" Target="../media/image8.png" Type="http://schemas.openxmlformats.org/officeDocument/2006/relationships/image"/></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3.png" Type="http://schemas.openxmlformats.org/officeDocument/2006/relationships/image"/><Relationship Id="rId3" Target="../media/image8.png" Type="http://schemas.openxmlformats.org/officeDocument/2006/relationships/image"/><Relationship Id="rId4" Target="../media/image44.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45.png" Type="http://schemas.openxmlformats.org/officeDocument/2006/relationships/image"/><Relationship Id="rId3" Target="../media/image46.png" Type="http://schemas.openxmlformats.org/officeDocument/2006/relationships/image"/><Relationship Id="rId4" Target="../media/image47.png" Type="http://schemas.openxmlformats.org/officeDocument/2006/relationships/image"/><Relationship Id="rId5" Target="../media/image48.png" Type="http://schemas.openxmlformats.org/officeDocument/2006/relationships/image"/><Relationship Id="rId6" Target="../media/image49.png" Type="http://schemas.openxmlformats.org/officeDocument/2006/relationships/image"/><Relationship Id="rId7" Target="../media/image50.png" Type="http://schemas.openxmlformats.org/officeDocument/2006/relationships/image"/><Relationship Id="rId8" Target="../media/image51.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7.png" Type="http://schemas.openxmlformats.org/officeDocument/2006/relationships/image"/><Relationship Id="rId3" Target="../media/image8.png" Type="http://schemas.openxmlformats.org/officeDocument/2006/relationships/image"/></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 Id="rId10" Target="../media/image16.png" Type="http://schemas.openxmlformats.org/officeDocument/2006/relationships/image"/><Relationship Id="rId11" Target="../media/image17.png" Type="http://schemas.openxmlformats.org/officeDocument/2006/relationships/image"/><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 Id="rId5" Target="../media/image12.png" Type="http://schemas.openxmlformats.org/officeDocument/2006/relationships/image"/><Relationship Id="rId6" Target="../media/image13.png" Type="http://schemas.openxmlformats.org/officeDocument/2006/relationships/image"/><Relationship Id="rId7" Target="../media/image8.png" Type="http://schemas.openxmlformats.org/officeDocument/2006/relationships/image"/><Relationship Id="rId8" Target="../media/image14.png" Type="http://schemas.openxmlformats.org/officeDocument/2006/relationships/image"/><Relationship Id="rId9" Target="../media/image15.png" Type="http://schemas.openxmlformats.org/officeDocument/2006/relationships/image"/></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 Id="rId3" Target="../media/image8.png" Type="http://schemas.openxmlformats.org/officeDocument/2006/relationships/image"/></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 Id="rId3" Target="../media/image20.png" Type="http://schemas.openxmlformats.org/officeDocument/2006/relationships/image"/><Relationship Id="rId4" Target="../media/image8.png" Type="http://schemas.openxmlformats.org/officeDocument/2006/relationships/image"/><Relationship Id="rId5" Target="../media/image21.png" Type="http://schemas.openxmlformats.org/officeDocument/2006/relationships/image"/><Relationship Id="rId6" Target="../media/image22.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3.png" Type="http://schemas.openxmlformats.org/officeDocument/2006/relationships/image"/><Relationship Id="rId3" Target="../media/image8.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4.png" Type="http://schemas.openxmlformats.org/officeDocument/2006/relationships/image"/><Relationship Id="rId3" Target="../media/image8.png" Type="http://schemas.openxmlformats.org/officeDocument/2006/relationships/image"/><Relationship Id="rId4" Target="../media/image25.png" Type="http://schemas.openxmlformats.org/officeDocument/2006/relationships/image"/><Relationship Id="rId5" Target="../media/image26.png" Type="http://schemas.openxmlformats.org/officeDocument/2006/relationships/image"/></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7.png" Type="http://schemas.openxmlformats.org/officeDocument/2006/relationships/image"/><Relationship Id="rId3" Target="../media/image28.png" Type="http://schemas.openxmlformats.org/officeDocument/2006/relationships/image"/><Relationship Id="rId4" Target="../media/image29.png" Type="http://schemas.openxmlformats.org/officeDocument/2006/relationships/image"/><Relationship Id="rId5" Target="../media/image30.png" Type="http://schemas.openxmlformats.org/officeDocument/2006/relationships/image"/><Relationship Id="rId6" Target="../media/image31.png" Type="http://schemas.openxmlformats.org/officeDocument/2006/relationships/image"/><Relationship Id="rId7"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8.png" Type="http://schemas.openxmlformats.org/officeDocument/2006/relationships/image"/><Relationship Id="rId3" Target="../media/image32.png" Type="http://schemas.openxmlformats.org/officeDocument/2006/relationships/image"/><Relationship Id="rId4" Target="../media/image33.png" Type="http://schemas.openxmlformats.org/officeDocument/2006/relationships/image"/><Relationship Id="rId5" Target="../media/image34.png" Type="http://schemas.openxmlformats.org/officeDocument/2006/relationships/image"/><Relationship Id="rId6" Target="../media/image35.png" Type="http://schemas.openxmlformats.org/officeDocument/2006/relationships/image"/><Relationship Id="rId7" Target="../media/image36.png" Type="http://schemas.openxmlformats.org/officeDocument/2006/relationships/image"/><Relationship Id="rId8" Target="../media/image37.png" Type="http://schemas.openxmlformats.org/officeDocument/2006/relationships/image"/><Relationship Id="rId9" Target="../media/image38.png" Type="http://schemas.openxmlformats.org/officeDocument/2006/relationships/image"/></Relationships>
</file>

<file path=ppt/slides/slide1.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14300" y="0"/>
            <a:ext cx="13614400" cy="10490200"/>
          </a:xfrm>
          <a:prstGeom prst="rect">
            <a:avLst/>
          </a:prstGeom>
        </p:spPr>
      </p:pic>
      <p:pic>
        <p:nvPicPr>
          <p:cNvPr name="Picture 3" id="3"/>
          <p:cNvPicPr>
            <a:picLocks noChangeAspect="true"/>
          </p:cNvPicPr>
          <p:nvPr/>
        </p:nvPicPr>
        <p:blipFill>
          <a:blip r:embed="rId3"/>
          <a:stretch>
            <a:fillRect/>
          </a:stretch>
        </p:blipFill>
        <p:spPr>
          <a:xfrm rot="0">
            <a:off x="13627100" y="1625600"/>
            <a:ext cx="3644900" cy="3644900"/>
          </a:xfrm>
          <a:prstGeom prst="rect">
            <a:avLst/>
          </a:prstGeom>
        </p:spPr>
      </p:pic>
      <p:pic>
        <p:nvPicPr>
          <p:cNvPr name="Picture 4" id="4"/>
          <p:cNvPicPr>
            <a:picLocks noChangeAspect="true"/>
          </p:cNvPicPr>
          <p:nvPr/>
        </p:nvPicPr>
        <p:blipFill>
          <a:blip r:embed="rId4"/>
          <a:stretch>
            <a:fillRect/>
          </a:stretch>
        </p:blipFill>
        <p:spPr>
          <a:xfrm rot="0">
            <a:off x="13627100" y="5410200"/>
            <a:ext cx="3644900" cy="3644900"/>
          </a:xfrm>
          <a:prstGeom prst="rect">
            <a:avLst/>
          </a:prstGeom>
        </p:spPr>
      </p:pic>
      <p:pic>
        <p:nvPicPr>
          <p:cNvPr name="Picture 5" id="5"/>
          <p:cNvPicPr>
            <a:picLocks noChangeAspect="true"/>
          </p:cNvPicPr>
          <p:nvPr/>
        </p:nvPicPr>
        <p:blipFill>
          <a:blip r:embed="rId5"/>
          <a:stretch>
            <a:fillRect/>
          </a:stretch>
        </p:blipFill>
        <p:spPr>
          <a:xfrm rot="0">
            <a:off x="9855200" y="1625600"/>
            <a:ext cx="3644900" cy="3644900"/>
          </a:xfrm>
          <a:prstGeom prst="rect">
            <a:avLst/>
          </a:prstGeom>
        </p:spPr>
      </p:pic>
      <p:pic>
        <p:nvPicPr>
          <p:cNvPr name="Picture 6" id="6"/>
          <p:cNvPicPr>
            <a:picLocks noChangeAspect="true"/>
          </p:cNvPicPr>
          <p:nvPr/>
        </p:nvPicPr>
        <p:blipFill>
          <a:blip r:embed="rId6"/>
          <a:stretch>
            <a:fillRect/>
          </a:stretch>
        </p:blipFill>
        <p:spPr>
          <a:xfrm rot="0">
            <a:off x="9855200" y="5410200"/>
            <a:ext cx="3644900" cy="3644900"/>
          </a:xfrm>
          <a:prstGeom prst="rect">
            <a:avLst/>
          </a:prstGeom>
        </p:spPr>
      </p:pic>
      <p:pic>
        <p:nvPicPr>
          <p:cNvPr name="Picture 7" id="7"/>
          <p:cNvPicPr>
            <a:picLocks noChangeAspect="true"/>
          </p:cNvPicPr>
          <p:nvPr/>
        </p:nvPicPr>
        <p:blipFill>
          <a:blip r:embed="rId7"/>
          <a:stretch>
            <a:fillRect/>
          </a:stretch>
        </p:blipFill>
        <p:spPr>
          <a:xfrm rot="0">
            <a:off x="850900" y="9652000"/>
            <a:ext cx="16649700" cy="12700"/>
          </a:xfrm>
          <a:prstGeom prst="rect">
            <a:avLst/>
          </a:prstGeom>
        </p:spPr>
      </p:pic>
      <p:sp>
        <p:nvSpPr>
          <p:cNvPr name="TextBox 8" id="8"/>
          <p:cNvSpPr txBox="true"/>
          <p:nvPr/>
        </p:nvSpPr>
        <p:spPr>
          <a:xfrm rot="0">
            <a:off x="990600" y="2590800"/>
            <a:ext cx="8661400" cy="3797300"/>
          </a:xfrm>
          <a:prstGeom prst="rect">
            <a:avLst/>
          </a:prstGeom>
        </p:spPr>
        <p:txBody>
          <a:bodyPr anchor="t" rtlCol="false" lIns="0" tIns="0" rIns="0" bIns="0"/>
          <a:lstStyle/>
          <a:p>
            <a:pPr algn="l" lvl="0">
              <a:lnSpc>
                <a:spcPct val="81339"/>
              </a:lnSpc>
            </a:pPr>
            <a:r>
              <a:rPr lang="en-US" sz="10200" b="false" i="false" u="none" strike="noStrike" spc="-100">
                <a:solidFill>
                  <a:srgbClr val="FFFFFF"/>
                </a:solidFill>
                <a:latin typeface="Aileron Heavy"/>
              </a:rPr>
              <a:t>Budget Review Presentation</a:t>
            </a:r>
          </a:p>
        </p:txBody>
      </p:sp>
      <p:sp>
        <p:nvSpPr>
          <p:cNvPr name="TextBox 9" id="9"/>
          <p:cNvSpPr txBox="true"/>
          <p:nvPr/>
        </p:nvSpPr>
        <p:spPr>
          <a:xfrm rot="0">
            <a:off x="990600" y="6921500"/>
            <a:ext cx="6299200" cy="927100"/>
          </a:xfrm>
          <a:prstGeom prst="rect">
            <a:avLst/>
          </a:prstGeom>
        </p:spPr>
        <p:txBody>
          <a:bodyPr anchor="t" rtlCol="false" lIns="0" tIns="0" rIns="0" bIns="0"/>
          <a:lstStyle/>
          <a:p>
            <a:pPr algn="l" lvl="0">
              <a:lnSpc>
                <a:spcPct val="102089"/>
              </a:lnSpc>
            </a:pPr>
            <a:r>
              <a:rPr lang="en-US" sz="1900" b="false" i="false" u="none" strike="noStrike" spc="100">
                <a:solidFill>
                  <a:srgbClr val="FFFFFF"/>
                </a:solidFill>
                <a:latin typeface="Aileron Light"/>
              </a:rPr>
              <a:t>Lorem ipsum odor amet, consectetuer adipiscing elit. Suspendisse tempus turpis vitae, ridiculus ipsum aptent. Etiam nisl lobortis tempor eget ante aenean.</a:t>
            </a:r>
          </a:p>
        </p:txBody>
      </p:sp>
      <p:sp>
        <p:nvSpPr>
          <p:cNvPr name="TextBox 10" id="10"/>
          <p:cNvSpPr txBox="true"/>
          <p:nvPr/>
        </p:nvSpPr>
        <p:spPr>
          <a:xfrm rot="0">
            <a:off x="1104900" y="1536700"/>
            <a:ext cx="3898900" cy="469900"/>
          </a:xfrm>
          <a:prstGeom prst="rect">
            <a:avLst/>
          </a:prstGeom>
        </p:spPr>
        <p:txBody>
          <a:bodyPr anchor="t" rtlCol="false" lIns="0" tIns="0" rIns="0" bIns="0"/>
          <a:lstStyle/>
          <a:p>
            <a:pPr algn="l" lvl="0">
              <a:lnSpc>
                <a:spcPct val="81339"/>
              </a:lnSpc>
            </a:pPr>
            <a:r>
              <a:rPr lang="en-US" sz="3800" b="false" i="false" u="none" strike="noStrike" spc="-100">
                <a:solidFill>
                  <a:srgbClr val="F2853B"/>
                </a:solidFill>
                <a:latin typeface="Aileron Heavy"/>
              </a:rPr>
              <a:t>Your Company</a:t>
            </a:r>
          </a:p>
        </p:txBody>
      </p:sp>
      <p:sp>
        <p:nvSpPr>
          <p:cNvPr name="TextBox 11" id="11"/>
          <p:cNvSpPr txBox="true"/>
          <p:nvPr/>
        </p:nvSpPr>
        <p:spPr>
          <a:xfrm rot="0">
            <a:off x="990600" y="9207500"/>
            <a:ext cx="4064000" cy="228600"/>
          </a:xfrm>
          <a:prstGeom prst="rect">
            <a:avLst/>
          </a:prstGeom>
        </p:spPr>
        <p:txBody>
          <a:bodyPr anchor="t" rtlCol="false" lIns="0" tIns="0" rIns="0" bIns="0"/>
          <a:lstStyle/>
          <a:p>
            <a:pPr algn="l" lvl="0">
              <a:lnSpc>
                <a:spcPct val="81339"/>
              </a:lnSpc>
            </a:pPr>
            <a:r>
              <a:rPr lang="en-US" sz="1800" b="false" i="false" u="none" strike="noStrike">
                <a:solidFill>
                  <a:srgbClr val="FFFFFF"/>
                </a:solidFill>
                <a:latin typeface="Aileron"/>
              </a:rPr>
              <a:t>yourname@email.com</a:t>
            </a:r>
          </a:p>
        </p:txBody>
      </p:sp>
    </p:spTree>
  </p:cSld>
  <p:clrMapOvr>
    <a:masterClrMapping/>
  </p:clrMapOvr>
</p:sld>
</file>

<file path=ppt/slides/slide10.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alphaModFix amt="50000"/>
          </a:blip>
          <a:stretch>
            <a:fillRect/>
          </a:stretch>
        </p:blipFill>
        <p:spPr>
          <a:xfrm rot="0">
            <a:off x="6362700" y="2565400"/>
            <a:ext cx="5689600" cy="5156200"/>
          </a:xfrm>
          <a:prstGeom prst="rect">
            <a:avLst/>
          </a:prstGeom>
        </p:spPr>
      </p:pic>
      <p:pic>
        <p:nvPicPr>
          <p:cNvPr name="Picture 3" id="3"/>
          <p:cNvPicPr>
            <a:picLocks noChangeAspect="true"/>
          </p:cNvPicPr>
          <p:nvPr/>
        </p:nvPicPr>
        <p:blipFill>
          <a:blip r:embed="rId3"/>
          <a:stretch>
            <a:fillRect/>
          </a:stretch>
        </p:blipFill>
        <p:spPr>
          <a:xfrm rot="0">
            <a:off x="1257300" y="3048000"/>
            <a:ext cx="4076700" cy="4635500"/>
          </a:xfrm>
          <a:prstGeom prst="rect">
            <a:avLst/>
          </a:prstGeom>
        </p:spPr>
      </p:pic>
      <p:pic>
        <p:nvPicPr>
          <p:cNvPr name="Picture 4" id="4"/>
          <p:cNvPicPr>
            <a:picLocks noChangeAspect="true"/>
          </p:cNvPicPr>
          <p:nvPr/>
        </p:nvPicPr>
        <p:blipFill>
          <a:blip r:embed="rId4"/>
          <a:stretch>
            <a:fillRect/>
          </a:stretch>
        </p:blipFill>
        <p:spPr>
          <a:xfrm rot="0">
            <a:off x="13068300" y="3009900"/>
            <a:ext cx="4076700" cy="4622800"/>
          </a:xfrm>
          <a:prstGeom prst="rect">
            <a:avLst/>
          </a:prstGeom>
        </p:spPr>
      </p:pic>
      <p:pic>
        <p:nvPicPr>
          <p:cNvPr name="Picture 5" id="5"/>
          <p:cNvPicPr>
            <a:picLocks noChangeAspect="true"/>
          </p:cNvPicPr>
          <p:nvPr/>
        </p:nvPicPr>
        <p:blipFill>
          <a:blip r:embed="rId5"/>
          <a:stretch>
            <a:fillRect/>
          </a:stretch>
        </p:blipFill>
        <p:spPr>
          <a:xfrm rot="0">
            <a:off x="7162800" y="3048000"/>
            <a:ext cx="4076700" cy="4622800"/>
          </a:xfrm>
          <a:prstGeom prst="rect">
            <a:avLst/>
          </a:prstGeom>
        </p:spPr>
      </p:pic>
      <p:pic>
        <p:nvPicPr>
          <p:cNvPr name="Picture 6" id="6"/>
          <p:cNvPicPr>
            <a:picLocks noChangeAspect="true"/>
          </p:cNvPicPr>
          <p:nvPr/>
        </p:nvPicPr>
        <p:blipFill>
          <a:blip r:embed="rId6"/>
          <a:stretch>
            <a:fillRect/>
          </a:stretch>
        </p:blipFill>
        <p:spPr>
          <a:xfrm rot="0">
            <a:off x="558800" y="9804400"/>
            <a:ext cx="17221200" cy="12700"/>
          </a:xfrm>
          <a:prstGeom prst="rect">
            <a:avLst/>
          </a:prstGeom>
        </p:spPr>
      </p:pic>
      <p:pic>
        <p:nvPicPr>
          <p:cNvPr name="Picture 7" id="7"/>
          <p:cNvPicPr>
            <a:picLocks noChangeAspect="true"/>
          </p:cNvPicPr>
          <p:nvPr/>
        </p:nvPicPr>
        <p:blipFill>
          <a:blip r:embed="rId2">
            <a:alphaModFix amt="50000"/>
          </a:blip>
          <a:stretch>
            <a:fillRect/>
          </a:stretch>
        </p:blipFill>
        <p:spPr>
          <a:xfrm rot="0">
            <a:off x="12255500" y="2565400"/>
            <a:ext cx="5689600" cy="5156200"/>
          </a:xfrm>
          <a:prstGeom prst="rect">
            <a:avLst/>
          </a:prstGeom>
        </p:spPr>
      </p:pic>
      <p:pic>
        <p:nvPicPr>
          <p:cNvPr name="Picture 8" id="8"/>
          <p:cNvPicPr>
            <a:picLocks noChangeAspect="true"/>
          </p:cNvPicPr>
          <p:nvPr/>
        </p:nvPicPr>
        <p:blipFill>
          <a:blip r:embed="rId2">
            <a:alphaModFix amt="50000"/>
          </a:blip>
          <a:stretch>
            <a:fillRect/>
          </a:stretch>
        </p:blipFill>
        <p:spPr>
          <a:xfrm rot="0">
            <a:off x="457200" y="2565400"/>
            <a:ext cx="5689600" cy="5156200"/>
          </a:xfrm>
          <a:prstGeom prst="rect">
            <a:avLst/>
          </a:prstGeom>
        </p:spPr>
      </p:pic>
      <p:sp>
        <p:nvSpPr>
          <p:cNvPr name="TextBox 9" id="9"/>
          <p:cNvSpPr txBox="true"/>
          <p:nvPr/>
        </p:nvSpPr>
        <p:spPr>
          <a:xfrm rot="0">
            <a:off x="685800" y="9359900"/>
            <a:ext cx="4064000" cy="228600"/>
          </a:xfrm>
          <a:prstGeom prst="rect">
            <a:avLst/>
          </a:prstGeom>
        </p:spPr>
        <p:txBody>
          <a:bodyPr anchor="t" rtlCol="false" lIns="0" tIns="0" rIns="0" bIns="0"/>
          <a:lstStyle/>
          <a:p>
            <a:pPr algn="l" lvl="0">
              <a:lnSpc>
                <a:spcPct val="81339"/>
              </a:lnSpc>
            </a:pPr>
            <a:r>
              <a:rPr lang="en-US" sz="1800" b="false" i="false" u="none" strike="noStrike">
                <a:solidFill>
                  <a:srgbClr val="000000"/>
                </a:solidFill>
                <a:latin typeface="Aileron"/>
              </a:rPr>
              <a:t>yourname@email.com</a:t>
            </a:r>
          </a:p>
        </p:txBody>
      </p:sp>
      <p:sp>
        <p:nvSpPr>
          <p:cNvPr name="TextBox 10" id="10"/>
          <p:cNvSpPr txBox="true"/>
          <p:nvPr/>
        </p:nvSpPr>
        <p:spPr>
          <a:xfrm rot="0">
            <a:off x="14744700" y="520700"/>
            <a:ext cx="2857500" cy="254000"/>
          </a:xfrm>
          <a:prstGeom prst="rect">
            <a:avLst/>
          </a:prstGeom>
        </p:spPr>
        <p:txBody>
          <a:bodyPr anchor="t" rtlCol="false" lIns="0" tIns="0" rIns="0" bIns="0"/>
          <a:lstStyle/>
          <a:p>
            <a:pPr algn="r" lvl="0">
              <a:lnSpc>
                <a:spcPct val="81339"/>
              </a:lnSpc>
            </a:pPr>
            <a:r>
              <a:rPr lang="en-US" sz="2100" b="false" i="false" u="none" strike="noStrike">
                <a:solidFill>
                  <a:srgbClr val="000000"/>
                </a:solidFill>
                <a:latin typeface="Aileron Heavy"/>
              </a:rPr>
              <a:t>Page 09</a:t>
            </a:r>
          </a:p>
        </p:txBody>
      </p:sp>
      <p:sp>
        <p:nvSpPr>
          <p:cNvPr name="TextBox 11" id="11"/>
          <p:cNvSpPr txBox="true"/>
          <p:nvPr/>
        </p:nvSpPr>
        <p:spPr>
          <a:xfrm rot="0">
            <a:off x="685800" y="520700"/>
            <a:ext cx="2921000" cy="254000"/>
          </a:xfrm>
          <a:prstGeom prst="rect">
            <a:avLst/>
          </a:prstGeom>
        </p:spPr>
        <p:txBody>
          <a:bodyPr anchor="t" rtlCol="false" lIns="0" tIns="0" rIns="0" bIns="0"/>
          <a:lstStyle/>
          <a:p>
            <a:pPr algn="l" lvl="0">
              <a:lnSpc>
                <a:spcPct val="81339"/>
              </a:lnSpc>
            </a:pPr>
            <a:r>
              <a:rPr lang="en-US" sz="2100" b="false" i="false" u="none" strike="noStrike">
                <a:solidFill>
                  <a:srgbClr val="000000"/>
                </a:solidFill>
                <a:latin typeface="Aileron Heavy"/>
              </a:rPr>
              <a:t>Your Company</a:t>
            </a:r>
          </a:p>
        </p:txBody>
      </p:sp>
      <p:sp>
        <p:nvSpPr>
          <p:cNvPr name="TextBox 12" id="12"/>
          <p:cNvSpPr txBox="true"/>
          <p:nvPr/>
        </p:nvSpPr>
        <p:spPr>
          <a:xfrm rot="0">
            <a:off x="1257300" y="1346200"/>
            <a:ext cx="6934200" cy="1155700"/>
          </a:xfrm>
          <a:prstGeom prst="rect">
            <a:avLst/>
          </a:prstGeom>
        </p:spPr>
        <p:txBody>
          <a:bodyPr anchor="t" rtlCol="false" lIns="0" tIns="0" rIns="0" bIns="0"/>
          <a:lstStyle/>
          <a:p>
            <a:pPr algn="l" lvl="0">
              <a:lnSpc>
                <a:spcPct val="99600"/>
              </a:lnSpc>
            </a:pPr>
            <a:r>
              <a:rPr lang="en-US" sz="6500" b="false" i="false" u="none" strike="noStrike" spc="-100">
                <a:solidFill>
                  <a:srgbClr val="000000"/>
                </a:solidFill>
                <a:latin typeface="Aileron Heavy"/>
              </a:rPr>
              <a:t>Investment</a:t>
            </a:r>
          </a:p>
        </p:txBody>
      </p:sp>
      <p:sp>
        <p:nvSpPr>
          <p:cNvPr name="TextBox 13" id="13"/>
          <p:cNvSpPr txBox="true"/>
          <p:nvPr/>
        </p:nvSpPr>
        <p:spPr>
          <a:xfrm rot="0">
            <a:off x="1587500" y="7759700"/>
            <a:ext cx="3416300" cy="393700"/>
          </a:xfrm>
          <a:prstGeom prst="rect">
            <a:avLst/>
          </a:prstGeom>
        </p:spPr>
        <p:txBody>
          <a:bodyPr anchor="t" rtlCol="false" lIns="0" tIns="0" rIns="0" bIns="0"/>
          <a:lstStyle/>
          <a:p>
            <a:pPr algn="ctr" lvl="0">
              <a:lnSpc>
                <a:spcPct val="99600"/>
              </a:lnSpc>
            </a:pPr>
            <a:r>
              <a:rPr lang="en-US" sz="2200" b="false" i="false" u="none" strike="noStrike">
                <a:solidFill>
                  <a:srgbClr val="000000"/>
                </a:solidFill>
                <a:latin typeface="Aileron Bold"/>
              </a:rPr>
              <a:t>Subtitle 01</a:t>
            </a:r>
          </a:p>
        </p:txBody>
      </p:sp>
      <p:sp>
        <p:nvSpPr>
          <p:cNvPr name="TextBox 14" id="14"/>
          <p:cNvSpPr txBox="true"/>
          <p:nvPr/>
        </p:nvSpPr>
        <p:spPr>
          <a:xfrm rot="0">
            <a:off x="1320800" y="8229600"/>
            <a:ext cx="3962400" cy="5715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a:t>
            </a:r>
          </a:p>
        </p:txBody>
      </p:sp>
      <p:sp>
        <p:nvSpPr>
          <p:cNvPr name="TextBox 15" id="15"/>
          <p:cNvSpPr txBox="true"/>
          <p:nvPr/>
        </p:nvSpPr>
        <p:spPr>
          <a:xfrm rot="0">
            <a:off x="7429500" y="7759700"/>
            <a:ext cx="3416300" cy="393700"/>
          </a:xfrm>
          <a:prstGeom prst="rect">
            <a:avLst/>
          </a:prstGeom>
        </p:spPr>
        <p:txBody>
          <a:bodyPr anchor="t" rtlCol="false" lIns="0" tIns="0" rIns="0" bIns="0"/>
          <a:lstStyle/>
          <a:p>
            <a:pPr algn="ctr" lvl="0">
              <a:lnSpc>
                <a:spcPct val="99600"/>
              </a:lnSpc>
            </a:pPr>
            <a:r>
              <a:rPr lang="en-US" sz="2200" b="false" i="false" u="none" strike="noStrike">
                <a:solidFill>
                  <a:srgbClr val="000000"/>
                </a:solidFill>
                <a:latin typeface="Aileron Bold"/>
              </a:rPr>
              <a:t>Subtitle 02</a:t>
            </a:r>
          </a:p>
        </p:txBody>
      </p:sp>
      <p:sp>
        <p:nvSpPr>
          <p:cNvPr name="TextBox 16" id="16"/>
          <p:cNvSpPr txBox="true"/>
          <p:nvPr/>
        </p:nvSpPr>
        <p:spPr>
          <a:xfrm rot="0">
            <a:off x="13398500" y="7759700"/>
            <a:ext cx="3416300" cy="393700"/>
          </a:xfrm>
          <a:prstGeom prst="rect">
            <a:avLst/>
          </a:prstGeom>
        </p:spPr>
        <p:txBody>
          <a:bodyPr anchor="t" rtlCol="false" lIns="0" tIns="0" rIns="0" bIns="0"/>
          <a:lstStyle/>
          <a:p>
            <a:pPr algn="ctr" lvl="0">
              <a:lnSpc>
                <a:spcPct val="99600"/>
              </a:lnSpc>
            </a:pPr>
            <a:r>
              <a:rPr lang="en-US" sz="2200" b="false" i="false" u="none" strike="noStrike">
                <a:solidFill>
                  <a:srgbClr val="000000"/>
                </a:solidFill>
                <a:latin typeface="Aileron Bold"/>
              </a:rPr>
              <a:t>Subtitle 03</a:t>
            </a:r>
          </a:p>
        </p:txBody>
      </p:sp>
      <p:sp>
        <p:nvSpPr>
          <p:cNvPr name="TextBox 17" id="17"/>
          <p:cNvSpPr txBox="true"/>
          <p:nvPr/>
        </p:nvSpPr>
        <p:spPr>
          <a:xfrm rot="0">
            <a:off x="2349500" y="4953000"/>
            <a:ext cx="1905000" cy="889000"/>
          </a:xfrm>
          <a:prstGeom prst="rect">
            <a:avLst/>
          </a:prstGeom>
        </p:spPr>
        <p:txBody>
          <a:bodyPr anchor="t" rtlCol="false" lIns="0" tIns="0" rIns="0" bIns="0"/>
          <a:lstStyle/>
          <a:p>
            <a:pPr algn="ctr" lvl="0">
              <a:lnSpc>
                <a:spcPct val="99600"/>
              </a:lnSpc>
            </a:pPr>
            <a:r>
              <a:rPr lang="en-US" sz="5000" b="false" i="false" u="none" strike="noStrike" spc="-100">
                <a:solidFill>
                  <a:srgbClr val="000000"/>
                </a:solidFill>
                <a:latin typeface="Aileron Bold"/>
              </a:rPr>
              <a:t>60%</a:t>
            </a:r>
          </a:p>
        </p:txBody>
      </p:sp>
      <p:sp>
        <p:nvSpPr>
          <p:cNvPr name="TextBox 18" id="18"/>
          <p:cNvSpPr txBox="true"/>
          <p:nvPr/>
        </p:nvSpPr>
        <p:spPr>
          <a:xfrm rot="0">
            <a:off x="8216900" y="4953000"/>
            <a:ext cx="1905000" cy="889000"/>
          </a:xfrm>
          <a:prstGeom prst="rect">
            <a:avLst/>
          </a:prstGeom>
        </p:spPr>
        <p:txBody>
          <a:bodyPr anchor="t" rtlCol="false" lIns="0" tIns="0" rIns="0" bIns="0"/>
          <a:lstStyle/>
          <a:p>
            <a:pPr algn="ctr" lvl="0">
              <a:lnSpc>
                <a:spcPct val="99600"/>
              </a:lnSpc>
            </a:pPr>
            <a:r>
              <a:rPr lang="en-US" sz="5000" b="false" i="false" u="none" strike="noStrike" spc="-100">
                <a:solidFill>
                  <a:srgbClr val="000000"/>
                </a:solidFill>
                <a:latin typeface="Aileron Bold"/>
              </a:rPr>
              <a:t>40%</a:t>
            </a:r>
          </a:p>
        </p:txBody>
      </p:sp>
      <p:sp>
        <p:nvSpPr>
          <p:cNvPr name="TextBox 19" id="19"/>
          <p:cNvSpPr txBox="true"/>
          <p:nvPr/>
        </p:nvSpPr>
        <p:spPr>
          <a:xfrm rot="0">
            <a:off x="14160500" y="4953000"/>
            <a:ext cx="1905000" cy="889000"/>
          </a:xfrm>
          <a:prstGeom prst="rect">
            <a:avLst/>
          </a:prstGeom>
        </p:spPr>
        <p:txBody>
          <a:bodyPr anchor="t" rtlCol="false" lIns="0" tIns="0" rIns="0" bIns="0"/>
          <a:lstStyle/>
          <a:p>
            <a:pPr algn="ctr" lvl="0">
              <a:lnSpc>
                <a:spcPct val="99600"/>
              </a:lnSpc>
            </a:pPr>
            <a:r>
              <a:rPr lang="en-US" sz="5000" b="false" i="false" u="none" strike="noStrike" spc="-100">
                <a:solidFill>
                  <a:srgbClr val="000000"/>
                </a:solidFill>
                <a:latin typeface="Aileron Bold"/>
              </a:rPr>
              <a:t>30%</a:t>
            </a:r>
          </a:p>
        </p:txBody>
      </p:sp>
      <p:sp>
        <p:nvSpPr>
          <p:cNvPr name="TextBox 20" id="20"/>
          <p:cNvSpPr txBox="true"/>
          <p:nvPr/>
        </p:nvSpPr>
        <p:spPr>
          <a:xfrm rot="0">
            <a:off x="7162800" y="8229600"/>
            <a:ext cx="3962400" cy="5715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a:t>
            </a:r>
          </a:p>
        </p:txBody>
      </p:sp>
      <p:sp>
        <p:nvSpPr>
          <p:cNvPr name="TextBox 21" id="21"/>
          <p:cNvSpPr txBox="true"/>
          <p:nvPr/>
        </p:nvSpPr>
        <p:spPr>
          <a:xfrm rot="0">
            <a:off x="13119100" y="8229600"/>
            <a:ext cx="3962400" cy="5715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257300" y="3797300"/>
            <a:ext cx="9893300" cy="4851400"/>
          </a:xfrm>
          <a:prstGeom prst="rect">
            <a:avLst/>
          </a:prstGeom>
        </p:spPr>
      </p:pic>
      <p:sp>
        <p:nvSpPr>
          <p:cNvPr name="TextBox 3" id="3"/>
          <p:cNvSpPr txBox="true"/>
          <p:nvPr/>
        </p:nvSpPr>
        <p:spPr>
          <a:xfrm rot="0">
            <a:off x="12319000" y="41402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01</a:t>
            </a:r>
          </a:p>
        </p:txBody>
      </p:sp>
      <p:sp>
        <p:nvSpPr>
          <p:cNvPr name="TextBox 4" id="4"/>
          <p:cNvSpPr txBox="true"/>
          <p:nvPr/>
        </p:nvSpPr>
        <p:spPr>
          <a:xfrm rot="0">
            <a:off x="12306300" y="4686300"/>
            <a:ext cx="4800600" cy="6350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Aileron Light"/>
              </a:rPr>
              <a:t>Lorem ipsum odor amet, consectetuer adipiscing elit. Suspendisse tempus turpis vitae</a:t>
            </a:r>
          </a:p>
        </p:txBody>
      </p:sp>
      <p:sp>
        <p:nvSpPr>
          <p:cNvPr name="TextBox 5" id="5"/>
          <p:cNvSpPr txBox="true"/>
          <p:nvPr/>
        </p:nvSpPr>
        <p:spPr>
          <a:xfrm rot="0">
            <a:off x="12331700" y="57531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02</a:t>
            </a:r>
          </a:p>
        </p:txBody>
      </p:sp>
      <p:sp>
        <p:nvSpPr>
          <p:cNvPr name="TextBox 6" id="6"/>
          <p:cNvSpPr txBox="true"/>
          <p:nvPr/>
        </p:nvSpPr>
        <p:spPr>
          <a:xfrm rot="0">
            <a:off x="12319000" y="6299200"/>
            <a:ext cx="4787900" cy="6350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Aileron Light"/>
              </a:rPr>
              <a:t>Lorem ipsum odor amet, consectetuer adipiscing elit. Suspendisse tempus turpis vitae</a:t>
            </a:r>
          </a:p>
        </p:txBody>
      </p:sp>
      <p:sp>
        <p:nvSpPr>
          <p:cNvPr name="TextBox 7" id="7"/>
          <p:cNvSpPr txBox="true"/>
          <p:nvPr/>
        </p:nvSpPr>
        <p:spPr>
          <a:xfrm rot="0">
            <a:off x="12331700" y="74168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03</a:t>
            </a:r>
          </a:p>
        </p:txBody>
      </p:sp>
      <p:sp>
        <p:nvSpPr>
          <p:cNvPr name="TextBox 8" id="8"/>
          <p:cNvSpPr txBox="true"/>
          <p:nvPr/>
        </p:nvSpPr>
        <p:spPr>
          <a:xfrm rot="0">
            <a:off x="12319000" y="7962900"/>
            <a:ext cx="4787900" cy="6350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Aileron Light"/>
              </a:rPr>
              <a:t>Lorem ipsum odor amet, consectetuer adipiscing elit. Suspendisse tempus turpis vitae</a:t>
            </a:r>
          </a:p>
        </p:txBody>
      </p:sp>
      <p:pic>
        <p:nvPicPr>
          <p:cNvPr name="Picture 9" id="9"/>
          <p:cNvPicPr>
            <a:picLocks noChangeAspect="true"/>
          </p:cNvPicPr>
          <p:nvPr/>
        </p:nvPicPr>
        <p:blipFill>
          <a:blip r:embed="rId3"/>
          <a:stretch>
            <a:fillRect/>
          </a:stretch>
        </p:blipFill>
        <p:spPr>
          <a:xfrm rot="0">
            <a:off x="558800" y="9804400"/>
            <a:ext cx="17221200" cy="12700"/>
          </a:xfrm>
          <a:prstGeom prst="rect">
            <a:avLst/>
          </a:prstGeom>
        </p:spPr>
      </p:pic>
      <p:pic>
        <p:nvPicPr>
          <p:cNvPr name="Picture 10" id="10"/>
          <p:cNvPicPr>
            <a:picLocks noChangeAspect="true"/>
          </p:cNvPicPr>
          <p:nvPr/>
        </p:nvPicPr>
        <p:blipFill>
          <a:blip r:embed="rId4"/>
          <a:stretch>
            <a:fillRect/>
          </a:stretch>
        </p:blipFill>
        <p:spPr>
          <a:xfrm rot="-5400000">
            <a:off x="9550400" y="6324600"/>
            <a:ext cx="4686300" cy="152400"/>
          </a:xfrm>
          <a:prstGeom prst="rect">
            <a:avLst/>
          </a:prstGeom>
        </p:spPr>
      </p:pic>
      <p:sp>
        <p:nvSpPr>
          <p:cNvPr name="TextBox 11" id="11"/>
          <p:cNvSpPr txBox="true"/>
          <p:nvPr/>
        </p:nvSpPr>
        <p:spPr>
          <a:xfrm rot="0">
            <a:off x="685800" y="9359900"/>
            <a:ext cx="4064000" cy="228600"/>
          </a:xfrm>
          <a:prstGeom prst="rect">
            <a:avLst/>
          </a:prstGeom>
        </p:spPr>
        <p:txBody>
          <a:bodyPr anchor="t" rtlCol="false" lIns="0" tIns="0" rIns="0" bIns="0"/>
          <a:lstStyle/>
          <a:p>
            <a:pPr algn="l" lvl="0">
              <a:lnSpc>
                <a:spcPct val="81339"/>
              </a:lnSpc>
            </a:pPr>
            <a:r>
              <a:rPr lang="en-US" sz="1800" b="false" i="false" u="none" strike="noStrike">
                <a:solidFill>
                  <a:srgbClr val="000000"/>
                </a:solidFill>
                <a:latin typeface="Aileron"/>
              </a:rPr>
              <a:t>yourname@email.com</a:t>
            </a:r>
          </a:p>
        </p:txBody>
      </p:sp>
      <p:sp>
        <p:nvSpPr>
          <p:cNvPr name="TextBox 12" id="12"/>
          <p:cNvSpPr txBox="true"/>
          <p:nvPr/>
        </p:nvSpPr>
        <p:spPr>
          <a:xfrm rot="0">
            <a:off x="14744700" y="520700"/>
            <a:ext cx="2857500" cy="254000"/>
          </a:xfrm>
          <a:prstGeom prst="rect">
            <a:avLst/>
          </a:prstGeom>
        </p:spPr>
        <p:txBody>
          <a:bodyPr anchor="t" rtlCol="false" lIns="0" tIns="0" rIns="0" bIns="0"/>
          <a:lstStyle/>
          <a:p>
            <a:pPr algn="r" lvl="0">
              <a:lnSpc>
                <a:spcPct val="81339"/>
              </a:lnSpc>
            </a:pPr>
            <a:r>
              <a:rPr lang="en-US" sz="2100" b="false" i="false" u="none" strike="noStrike">
                <a:solidFill>
                  <a:srgbClr val="000000"/>
                </a:solidFill>
                <a:latin typeface="Aileron Heavy"/>
              </a:rPr>
              <a:t>Page 10</a:t>
            </a:r>
          </a:p>
        </p:txBody>
      </p:sp>
      <p:sp>
        <p:nvSpPr>
          <p:cNvPr name="TextBox 13" id="13"/>
          <p:cNvSpPr txBox="true"/>
          <p:nvPr/>
        </p:nvSpPr>
        <p:spPr>
          <a:xfrm rot="0">
            <a:off x="685800" y="520700"/>
            <a:ext cx="2921000" cy="254000"/>
          </a:xfrm>
          <a:prstGeom prst="rect">
            <a:avLst/>
          </a:prstGeom>
        </p:spPr>
        <p:txBody>
          <a:bodyPr anchor="t" rtlCol="false" lIns="0" tIns="0" rIns="0" bIns="0"/>
          <a:lstStyle/>
          <a:p>
            <a:pPr algn="l" lvl="0">
              <a:lnSpc>
                <a:spcPct val="81339"/>
              </a:lnSpc>
            </a:pPr>
            <a:r>
              <a:rPr lang="en-US" sz="2100" b="false" i="false" u="none" strike="noStrike">
                <a:solidFill>
                  <a:srgbClr val="000000"/>
                </a:solidFill>
                <a:latin typeface="Aileron Heavy"/>
              </a:rPr>
              <a:t>Your Company</a:t>
            </a:r>
          </a:p>
        </p:txBody>
      </p:sp>
      <p:sp>
        <p:nvSpPr>
          <p:cNvPr name="TextBox 14" id="14"/>
          <p:cNvSpPr txBox="true"/>
          <p:nvPr/>
        </p:nvSpPr>
        <p:spPr>
          <a:xfrm rot="0">
            <a:off x="1257300" y="1422400"/>
            <a:ext cx="8407400" cy="2146300"/>
          </a:xfrm>
          <a:prstGeom prst="rect">
            <a:avLst/>
          </a:prstGeom>
        </p:spPr>
        <p:txBody>
          <a:bodyPr anchor="t" rtlCol="false" lIns="0" tIns="0" rIns="0" bIns="0"/>
          <a:lstStyle/>
          <a:p>
            <a:pPr algn="l" lvl="0">
              <a:lnSpc>
                <a:spcPct val="99600"/>
              </a:lnSpc>
            </a:pPr>
            <a:r>
              <a:rPr lang="en-US" sz="6500" b="false" i="false" u="none" strike="noStrike" spc="-100">
                <a:solidFill>
                  <a:srgbClr val="000000"/>
                </a:solidFill>
                <a:latin typeface="Aileron Heavy"/>
              </a:rPr>
              <a:t>Cummulative Project Hours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0" y="5156200"/>
            <a:ext cx="18288000" cy="5130800"/>
          </a:xfrm>
          <a:prstGeom prst="rect">
            <a:avLst/>
          </a:prstGeom>
        </p:spPr>
      </p:pic>
      <p:pic>
        <p:nvPicPr>
          <p:cNvPr name="Picture 3" id="3"/>
          <p:cNvPicPr>
            <a:picLocks noChangeAspect="true"/>
          </p:cNvPicPr>
          <p:nvPr/>
        </p:nvPicPr>
        <p:blipFill>
          <a:blip r:embed="rId3"/>
          <a:stretch>
            <a:fillRect/>
          </a:stretch>
        </p:blipFill>
        <p:spPr>
          <a:xfrm rot="0">
            <a:off x="1231900" y="1206500"/>
            <a:ext cx="15824200" cy="7874000"/>
          </a:xfrm>
          <a:prstGeom prst="rect">
            <a:avLst/>
          </a:prstGeom>
        </p:spPr>
      </p:pic>
      <p:pic>
        <p:nvPicPr>
          <p:cNvPr name="Picture 4" id="4"/>
          <p:cNvPicPr>
            <a:picLocks noChangeAspect="true"/>
          </p:cNvPicPr>
          <p:nvPr/>
        </p:nvPicPr>
        <p:blipFill>
          <a:blip r:embed="rId4"/>
          <a:stretch>
            <a:fillRect/>
          </a:stretch>
        </p:blipFill>
        <p:spPr>
          <a:xfrm rot="0">
            <a:off x="6032500" y="4775200"/>
            <a:ext cx="6223000" cy="101600"/>
          </a:xfrm>
          <a:prstGeom prst="rect">
            <a:avLst/>
          </a:prstGeom>
        </p:spPr>
      </p:pic>
      <p:sp>
        <p:nvSpPr>
          <p:cNvPr name="TextBox 5" id="5"/>
          <p:cNvSpPr txBox="true"/>
          <p:nvPr/>
        </p:nvSpPr>
        <p:spPr>
          <a:xfrm rot="0">
            <a:off x="3378200" y="2489200"/>
            <a:ext cx="11544300" cy="1968500"/>
          </a:xfrm>
          <a:prstGeom prst="rect">
            <a:avLst/>
          </a:prstGeom>
        </p:spPr>
        <p:txBody>
          <a:bodyPr anchor="t" rtlCol="false" lIns="0" tIns="0" rIns="0" bIns="0"/>
          <a:lstStyle/>
          <a:p>
            <a:pPr algn="ctr" lvl="0">
              <a:lnSpc>
                <a:spcPct val="99600"/>
              </a:lnSpc>
            </a:pPr>
            <a:r>
              <a:rPr lang="en-US" sz="11100" b="false" i="false" u="none" strike="noStrike" spc="-100">
                <a:solidFill>
                  <a:srgbClr val="000000"/>
                </a:solidFill>
                <a:latin typeface="Aileron Heavy"/>
              </a:rPr>
              <a:t>Thank You</a:t>
            </a:r>
          </a:p>
        </p:txBody>
      </p:sp>
      <p:sp>
        <p:nvSpPr>
          <p:cNvPr name="TextBox 6" id="6"/>
          <p:cNvSpPr txBox="true"/>
          <p:nvPr/>
        </p:nvSpPr>
        <p:spPr>
          <a:xfrm rot="0">
            <a:off x="3314700" y="5689600"/>
            <a:ext cx="11658600" cy="1524000"/>
          </a:xfrm>
          <a:prstGeom prst="rect">
            <a:avLst/>
          </a:prstGeom>
        </p:spPr>
        <p:txBody>
          <a:bodyPr anchor="t" rtlCol="false" lIns="0" tIns="0" rIns="0" bIns="0"/>
          <a:lstStyle/>
          <a:p>
            <a:pPr algn="ctr" lvl="0">
              <a:lnSpc>
                <a:spcPct val="126990"/>
              </a:lnSpc>
            </a:pPr>
            <a:r>
              <a:rPr lang="en-US" sz="2000" b="false" i="false" u="none" strike="noStrike" spc="100">
                <a:solidFill>
                  <a:srgbClr val="000000"/>
                </a:solidFill>
                <a:latin typeface="Aileron Light"/>
              </a:rPr>
              <a:t>Lorem ipsum odor amet, consectetuer adipiscing elit. Massa est viverra per feugiat vehicula augue diam. Vehicula facilisi et, malesuada proin elit sociosqu. Ornare sapien pellentesque amet bibendum libero orci etiam. Ante netus ad mollis posuere et platea. Sapien habitant facilisi quam purus primis, venenatis tortor auctor.</a:t>
            </a:r>
          </a:p>
        </p:txBody>
      </p:sp>
      <p:sp>
        <p:nvSpPr>
          <p:cNvPr name="TextBox 7" id="7"/>
          <p:cNvSpPr txBox="true"/>
          <p:nvPr/>
        </p:nvSpPr>
        <p:spPr>
          <a:xfrm rot="0">
            <a:off x="685800" y="520700"/>
            <a:ext cx="2921000" cy="254000"/>
          </a:xfrm>
          <a:prstGeom prst="rect">
            <a:avLst/>
          </a:prstGeom>
        </p:spPr>
        <p:txBody>
          <a:bodyPr anchor="t" rtlCol="false" lIns="0" tIns="0" rIns="0" bIns="0"/>
          <a:lstStyle/>
          <a:p>
            <a:pPr algn="l" lvl="0">
              <a:lnSpc>
                <a:spcPct val="81339"/>
              </a:lnSpc>
            </a:pPr>
            <a:r>
              <a:rPr lang="en-US" sz="2100" b="false" i="false" u="none" strike="noStrike">
                <a:solidFill>
                  <a:srgbClr val="000000"/>
                </a:solidFill>
                <a:latin typeface="Aileron Heavy"/>
              </a:rPr>
              <a:t>Your Company</a:t>
            </a:r>
          </a:p>
        </p:txBody>
      </p:sp>
      <p:sp>
        <p:nvSpPr>
          <p:cNvPr name="TextBox 8" id="8"/>
          <p:cNvSpPr txBox="true"/>
          <p:nvPr/>
        </p:nvSpPr>
        <p:spPr>
          <a:xfrm rot="0">
            <a:off x="14744700" y="520700"/>
            <a:ext cx="2857500" cy="254000"/>
          </a:xfrm>
          <a:prstGeom prst="rect">
            <a:avLst/>
          </a:prstGeom>
        </p:spPr>
        <p:txBody>
          <a:bodyPr anchor="t" rtlCol="false" lIns="0" tIns="0" rIns="0" bIns="0"/>
          <a:lstStyle/>
          <a:p>
            <a:pPr algn="r" lvl="0">
              <a:lnSpc>
                <a:spcPct val="81339"/>
              </a:lnSpc>
            </a:pPr>
            <a:r>
              <a:rPr lang="en-US" sz="2100" b="false" i="false" u="none" strike="noStrike">
                <a:solidFill>
                  <a:srgbClr val="000000"/>
                </a:solidFill>
                <a:latin typeface="Aileron Heavy"/>
              </a:rPr>
              <a:t>Page 11</a:t>
            </a:r>
          </a:p>
        </p:txBody>
      </p:sp>
      <p:grpSp>
        <p:nvGrpSpPr>
          <p:cNvPr name="Group 9" id="9"/>
          <p:cNvGrpSpPr/>
          <p:nvPr/>
        </p:nvGrpSpPr>
        <p:grpSpPr>
          <a:xfrm>
            <a:off x="2147483647" y="2147483647"/>
            <a:ext cx="2147483647" cy="2147483647"/>
          </a:xfrm>
        </p:grpSpPr>
      </p:grpSp>
      <p:pic>
        <p:nvPicPr>
          <p:cNvPr name="Picture 10" id="10"/>
          <p:cNvPicPr>
            <a:picLocks noChangeAspect="true"/>
          </p:cNvPicPr>
          <p:nvPr/>
        </p:nvPicPr>
        <p:blipFill>
          <a:blip r:embed="rId5"/>
          <a:stretch>
            <a:fillRect/>
          </a:stretch>
        </p:blipFill>
        <p:spPr>
          <a:xfrm rot="0">
            <a:off x="8128000" y="7747000"/>
            <a:ext cx="469900" cy="469900"/>
          </a:xfrm>
          <a:prstGeom prst="rect">
            <a:avLst/>
          </a:prstGeom>
        </p:spPr>
      </p:pic>
      <p:pic>
        <p:nvPicPr>
          <p:cNvPr name="Picture 11" id="11"/>
          <p:cNvPicPr>
            <a:picLocks noChangeAspect="true"/>
          </p:cNvPicPr>
          <p:nvPr/>
        </p:nvPicPr>
        <p:blipFill>
          <a:blip r:embed="rId6"/>
          <a:stretch>
            <a:fillRect/>
          </a:stretch>
        </p:blipFill>
        <p:spPr>
          <a:xfrm rot="0">
            <a:off x="8204200" y="7823200"/>
            <a:ext cx="304800" cy="304800"/>
          </a:xfrm>
          <a:prstGeom prst="rect">
            <a:avLst/>
          </a:prstGeom>
        </p:spPr>
      </p:pic>
      <p:pic>
        <p:nvPicPr>
          <p:cNvPr name="Picture 12" id="12"/>
          <p:cNvPicPr>
            <a:picLocks noChangeAspect="true"/>
          </p:cNvPicPr>
          <p:nvPr/>
        </p:nvPicPr>
        <p:blipFill>
          <a:blip r:embed="rId5"/>
          <a:stretch>
            <a:fillRect/>
          </a:stretch>
        </p:blipFill>
        <p:spPr>
          <a:xfrm rot="0">
            <a:off x="3302000" y="7747000"/>
            <a:ext cx="469900" cy="469900"/>
          </a:xfrm>
          <a:prstGeom prst="rect">
            <a:avLst/>
          </a:prstGeom>
        </p:spPr>
      </p:pic>
      <p:pic>
        <p:nvPicPr>
          <p:cNvPr name="Picture 13" id="13"/>
          <p:cNvPicPr>
            <a:picLocks noChangeAspect="true"/>
          </p:cNvPicPr>
          <p:nvPr/>
        </p:nvPicPr>
        <p:blipFill>
          <a:blip r:embed="rId7"/>
          <a:stretch>
            <a:fillRect/>
          </a:stretch>
        </p:blipFill>
        <p:spPr>
          <a:xfrm rot="0">
            <a:off x="3378200" y="7861300"/>
            <a:ext cx="304800" cy="228600"/>
          </a:xfrm>
          <a:prstGeom prst="rect">
            <a:avLst/>
          </a:prstGeom>
        </p:spPr>
      </p:pic>
      <p:pic>
        <p:nvPicPr>
          <p:cNvPr name="Picture 14" id="14"/>
          <p:cNvPicPr>
            <a:picLocks noChangeAspect="true"/>
          </p:cNvPicPr>
          <p:nvPr/>
        </p:nvPicPr>
        <p:blipFill>
          <a:blip r:embed="rId5"/>
          <a:stretch>
            <a:fillRect/>
          </a:stretch>
        </p:blipFill>
        <p:spPr>
          <a:xfrm rot="0">
            <a:off x="12395200" y="7747000"/>
            <a:ext cx="469900" cy="469900"/>
          </a:xfrm>
          <a:prstGeom prst="rect">
            <a:avLst/>
          </a:prstGeom>
        </p:spPr>
      </p:pic>
      <p:pic>
        <p:nvPicPr>
          <p:cNvPr name="Picture 15" id="15"/>
          <p:cNvPicPr>
            <a:picLocks noChangeAspect="true"/>
          </p:cNvPicPr>
          <p:nvPr/>
        </p:nvPicPr>
        <p:blipFill>
          <a:blip r:embed="rId8"/>
          <a:stretch>
            <a:fillRect/>
          </a:stretch>
        </p:blipFill>
        <p:spPr>
          <a:xfrm rot="0">
            <a:off x="12471400" y="7823200"/>
            <a:ext cx="304800" cy="304800"/>
          </a:xfrm>
          <a:prstGeom prst="rect">
            <a:avLst/>
          </a:prstGeom>
        </p:spPr>
      </p:pic>
      <p:sp>
        <p:nvSpPr>
          <p:cNvPr name="TextBox 16" id="16"/>
          <p:cNvSpPr txBox="true"/>
          <p:nvPr/>
        </p:nvSpPr>
        <p:spPr>
          <a:xfrm rot="0">
            <a:off x="8801100" y="7810500"/>
            <a:ext cx="2463800" cy="355600"/>
          </a:xfrm>
          <a:prstGeom prst="rect">
            <a:avLst/>
          </a:prstGeom>
        </p:spPr>
        <p:txBody>
          <a:bodyPr anchor="t" rtlCol="false" lIns="0" tIns="0" rIns="0" bIns="0"/>
          <a:lstStyle/>
          <a:p>
            <a:pPr algn="l" lvl="0">
              <a:lnSpc>
                <a:spcPct val="99600"/>
              </a:lnSpc>
            </a:pPr>
            <a:r>
              <a:rPr lang="en-US" sz="2000" b="false" i="false" u="none" strike="noStrike">
                <a:solidFill>
                  <a:srgbClr val="614082"/>
                </a:solidFill>
                <a:latin typeface="Aileron SemiBold"/>
              </a:rPr>
              <a:t>yoursitehere.com</a:t>
            </a:r>
          </a:p>
        </p:txBody>
      </p:sp>
      <p:sp>
        <p:nvSpPr>
          <p:cNvPr name="TextBox 17" id="17"/>
          <p:cNvSpPr txBox="true"/>
          <p:nvPr/>
        </p:nvSpPr>
        <p:spPr>
          <a:xfrm rot="0">
            <a:off x="3937000" y="7810500"/>
            <a:ext cx="3048000" cy="355600"/>
          </a:xfrm>
          <a:prstGeom prst="rect">
            <a:avLst/>
          </a:prstGeom>
        </p:spPr>
        <p:txBody>
          <a:bodyPr anchor="t" rtlCol="false" lIns="0" tIns="0" rIns="0" bIns="0"/>
          <a:lstStyle/>
          <a:p>
            <a:pPr algn="l" lvl="0">
              <a:lnSpc>
                <a:spcPct val="99600"/>
              </a:lnSpc>
            </a:pPr>
            <a:r>
              <a:rPr lang="en-US" sz="2000" b="false" i="false" u="none" strike="noStrike">
                <a:solidFill>
                  <a:srgbClr val="614082"/>
                </a:solidFill>
                <a:latin typeface="Aileron SemiBold"/>
              </a:rPr>
              <a:t>yourname@email.com</a:t>
            </a:r>
          </a:p>
        </p:txBody>
      </p:sp>
      <p:sp>
        <p:nvSpPr>
          <p:cNvPr name="TextBox 18" id="18"/>
          <p:cNvSpPr txBox="true"/>
          <p:nvPr/>
        </p:nvSpPr>
        <p:spPr>
          <a:xfrm rot="0">
            <a:off x="13042900" y="7810500"/>
            <a:ext cx="1930400" cy="355600"/>
          </a:xfrm>
          <a:prstGeom prst="rect">
            <a:avLst/>
          </a:prstGeom>
        </p:spPr>
        <p:txBody>
          <a:bodyPr anchor="t" rtlCol="false" lIns="0" tIns="0" rIns="0" bIns="0"/>
          <a:lstStyle/>
          <a:p>
            <a:pPr algn="l" lvl="0">
              <a:lnSpc>
                <a:spcPct val="99600"/>
              </a:lnSpc>
            </a:pPr>
            <a:r>
              <a:rPr lang="en-US" sz="2000" b="false" i="false" u="none" strike="noStrike">
                <a:solidFill>
                  <a:srgbClr val="614082"/>
                </a:solidFill>
                <a:latin typeface="Aileron SemiBold"/>
              </a:rPr>
              <a:t>123.456.7890</a:t>
            </a:r>
          </a:p>
        </p:txBody>
      </p:sp>
    </p:spTree>
  </p:cSld>
  <p:clrMapOvr>
    <a:masterClrMapping/>
  </p:clrMapOvr>
</p:sld>
</file>

<file path=ppt/slides/slide2.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257300" y="4178300"/>
            <a:ext cx="15760700" cy="12700"/>
          </a:xfrm>
          <a:prstGeom prst="rect">
            <a:avLst/>
          </a:prstGeom>
        </p:spPr>
      </p:pic>
      <p:pic>
        <p:nvPicPr>
          <p:cNvPr name="Picture 3" id="3"/>
          <p:cNvPicPr>
            <a:picLocks noChangeAspect="true"/>
          </p:cNvPicPr>
          <p:nvPr/>
        </p:nvPicPr>
        <p:blipFill>
          <a:blip r:embed="rId2"/>
          <a:stretch>
            <a:fillRect/>
          </a:stretch>
        </p:blipFill>
        <p:spPr>
          <a:xfrm rot="0">
            <a:off x="1257300" y="5715000"/>
            <a:ext cx="15760700" cy="12700"/>
          </a:xfrm>
          <a:prstGeom prst="rect">
            <a:avLst/>
          </a:prstGeom>
        </p:spPr>
      </p:pic>
      <p:pic>
        <p:nvPicPr>
          <p:cNvPr name="Picture 4" id="4"/>
          <p:cNvPicPr>
            <a:picLocks noChangeAspect="true"/>
          </p:cNvPicPr>
          <p:nvPr/>
        </p:nvPicPr>
        <p:blipFill>
          <a:blip r:embed="rId2"/>
          <a:stretch>
            <a:fillRect/>
          </a:stretch>
        </p:blipFill>
        <p:spPr>
          <a:xfrm rot="0">
            <a:off x="1257300" y="7251700"/>
            <a:ext cx="15760700" cy="12700"/>
          </a:xfrm>
          <a:prstGeom prst="rect">
            <a:avLst/>
          </a:prstGeom>
        </p:spPr>
      </p:pic>
      <p:sp>
        <p:nvSpPr>
          <p:cNvPr name="TextBox 5" id="5"/>
          <p:cNvSpPr txBox="true"/>
          <p:nvPr/>
        </p:nvSpPr>
        <p:spPr>
          <a:xfrm rot="0">
            <a:off x="1257300" y="1422400"/>
            <a:ext cx="3949700" cy="1155700"/>
          </a:xfrm>
          <a:prstGeom prst="rect">
            <a:avLst/>
          </a:prstGeom>
        </p:spPr>
        <p:txBody>
          <a:bodyPr anchor="t" rtlCol="false" lIns="0" tIns="0" rIns="0" bIns="0"/>
          <a:lstStyle/>
          <a:p>
            <a:pPr algn="l" lvl="0">
              <a:lnSpc>
                <a:spcPct val="99600"/>
              </a:lnSpc>
            </a:pPr>
            <a:r>
              <a:rPr lang="en-US" sz="6500" b="false" i="false" u="none" strike="noStrike" spc="-100">
                <a:solidFill>
                  <a:srgbClr val="000000"/>
                </a:solidFill>
                <a:latin typeface="Aileron Heavy"/>
              </a:rPr>
              <a:t>Agenda</a:t>
            </a:r>
          </a:p>
        </p:txBody>
      </p:sp>
      <p:sp>
        <p:nvSpPr>
          <p:cNvPr name="TextBox 6" id="6"/>
          <p:cNvSpPr txBox="true"/>
          <p:nvPr/>
        </p:nvSpPr>
        <p:spPr>
          <a:xfrm rot="0">
            <a:off x="2514600" y="2971800"/>
            <a:ext cx="2019300" cy="381000"/>
          </a:xfrm>
          <a:prstGeom prst="rect">
            <a:avLst/>
          </a:prstGeom>
        </p:spPr>
        <p:txBody>
          <a:bodyPr anchor="t" rtlCol="false" lIns="0" tIns="0" rIns="0" bIns="0"/>
          <a:lstStyle/>
          <a:p>
            <a:pPr algn="l" lvl="0">
              <a:lnSpc>
                <a:spcPct val="99600"/>
              </a:lnSpc>
            </a:pPr>
            <a:r>
              <a:rPr lang="en-US" sz="2100" b="false" i="false" u="none" strike="noStrike">
                <a:solidFill>
                  <a:srgbClr val="000000"/>
                </a:solidFill>
                <a:latin typeface="Aileron Bold"/>
              </a:rPr>
              <a:t>Subtitle 01</a:t>
            </a:r>
          </a:p>
        </p:txBody>
      </p:sp>
      <p:sp>
        <p:nvSpPr>
          <p:cNvPr name="TextBox 7" id="7"/>
          <p:cNvSpPr txBox="true"/>
          <p:nvPr/>
        </p:nvSpPr>
        <p:spPr>
          <a:xfrm rot="0">
            <a:off x="2501900" y="3390900"/>
            <a:ext cx="5740400" cy="5715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8" id="8"/>
          <p:cNvSpPr txBox="true"/>
          <p:nvPr/>
        </p:nvSpPr>
        <p:spPr>
          <a:xfrm rot="0">
            <a:off x="2527300" y="4508500"/>
            <a:ext cx="2019300" cy="381000"/>
          </a:xfrm>
          <a:prstGeom prst="rect">
            <a:avLst/>
          </a:prstGeom>
        </p:spPr>
        <p:txBody>
          <a:bodyPr anchor="t" rtlCol="false" lIns="0" tIns="0" rIns="0" bIns="0"/>
          <a:lstStyle/>
          <a:p>
            <a:pPr algn="l" lvl="0">
              <a:lnSpc>
                <a:spcPct val="99600"/>
              </a:lnSpc>
            </a:pPr>
            <a:r>
              <a:rPr lang="en-US" sz="2100" b="false" i="false" u="none" strike="noStrike">
                <a:solidFill>
                  <a:srgbClr val="000000"/>
                </a:solidFill>
                <a:latin typeface="Aileron Bold"/>
              </a:rPr>
              <a:t>Subtitle 02</a:t>
            </a:r>
          </a:p>
        </p:txBody>
      </p:sp>
      <p:sp>
        <p:nvSpPr>
          <p:cNvPr name="TextBox 9" id="9"/>
          <p:cNvSpPr txBox="true"/>
          <p:nvPr/>
        </p:nvSpPr>
        <p:spPr>
          <a:xfrm rot="0">
            <a:off x="2514600" y="4927600"/>
            <a:ext cx="5727700" cy="5715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10" id="10"/>
          <p:cNvSpPr txBox="true"/>
          <p:nvPr/>
        </p:nvSpPr>
        <p:spPr>
          <a:xfrm rot="0">
            <a:off x="2527300" y="6019800"/>
            <a:ext cx="2019300" cy="381000"/>
          </a:xfrm>
          <a:prstGeom prst="rect">
            <a:avLst/>
          </a:prstGeom>
        </p:spPr>
        <p:txBody>
          <a:bodyPr anchor="t" rtlCol="false" lIns="0" tIns="0" rIns="0" bIns="0"/>
          <a:lstStyle/>
          <a:p>
            <a:pPr algn="l" lvl="0">
              <a:lnSpc>
                <a:spcPct val="99600"/>
              </a:lnSpc>
            </a:pPr>
            <a:r>
              <a:rPr lang="en-US" sz="2100" b="false" i="false" u="none" strike="noStrike">
                <a:solidFill>
                  <a:srgbClr val="000000"/>
                </a:solidFill>
                <a:latin typeface="Aileron Bold"/>
              </a:rPr>
              <a:t>Subtitle 03</a:t>
            </a:r>
          </a:p>
        </p:txBody>
      </p:sp>
      <p:sp>
        <p:nvSpPr>
          <p:cNvPr name="TextBox 11" id="11"/>
          <p:cNvSpPr txBox="true"/>
          <p:nvPr/>
        </p:nvSpPr>
        <p:spPr>
          <a:xfrm rot="0">
            <a:off x="2514600" y="6438900"/>
            <a:ext cx="5727700" cy="5715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12" id="12"/>
          <p:cNvSpPr txBox="true"/>
          <p:nvPr/>
        </p:nvSpPr>
        <p:spPr>
          <a:xfrm rot="0">
            <a:off x="2527300" y="7581900"/>
            <a:ext cx="2019300" cy="381000"/>
          </a:xfrm>
          <a:prstGeom prst="rect">
            <a:avLst/>
          </a:prstGeom>
        </p:spPr>
        <p:txBody>
          <a:bodyPr anchor="t" rtlCol="false" lIns="0" tIns="0" rIns="0" bIns="0"/>
          <a:lstStyle/>
          <a:p>
            <a:pPr algn="l" lvl="0">
              <a:lnSpc>
                <a:spcPct val="99600"/>
              </a:lnSpc>
            </a:pPr>
            <a:r>
              <a:rPr lang="en-US" sz="2100" b="false" i="false" u="none" strike="noStrike">
                <a:solidFill>
                  <a:srgbClr val="000000"/>
                </a:solidFill>
                <a:latin typeface="Aileron Bold"/>
              </a:rPr>
              <a:t>Subtitle 04</a:t>
            </a:r>
          </a:p>
        </p:txBody>
      </p:sp>
      <p:sp>
        <p:nvSpPr>
          <p:cNvPr name="TextBox 13" id="13"/>
          <p:cNvSpPr txBox="true"/>
          <p:nvPr/>
        </p:nvSpPr>
        <p:spPr>
          <a:xfrm rot="0">
            <a:off x="2514600" y="7988300"/>
            <a:ext cx="5727700" cy="5715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14" id="14"/>
          <p:cNvSpPr txBox="true"/>
          <p:nvPr/>
        </p:nvSpPr>
        <p:spPr>
          <a:xfrm rot="0">
            <a:off x="11239500" y="2971800"/>
            <a:ext cx="2019300" cy="381000"/>
          </a:xfrm>
          <a:prstGeom prst="rect">
            <a:avLst/>
          </a:prstGeom>
        </p:spPr>
        <p:txBody>
          <a:bodyPr anchor="t" rtlCol="false" lIns="0" tIns="0" rIns="0" bIns="0"/>
          <a:lstStyle/>
          <a:p>
            <a:pPr algn="l" lvl="0">
              <a:lnSpc>
                <a:spcPct val="99600"/>
              </a:lnSpc>
            </a:pPr>
            <a:r>
              <a:rPr lang="en-US" sz="2100" b="false" i="false" u="none" strike="noStrike">
                <a:solidFill>
                  <a:srgbClr val="000000"/>
                </a:solidFill>
                <a:latin typeface="Aileron Bold"/>
              </a:rPr>
              <a:t>Subtitle 05</a:t>
            </a:r>
          </a:p>
        </p:txBody>
      </p:sp>
      <p:sp>
        <p:nvSpPr>
          <p:cNvPr name="TextBox 15" id="15"/>
          <p:cNvSpPr txBox="true"/>
          <p:nvPr/>
        </p:nvSpPr>
        <p:spPr>
          <a:xfrm rot="0">
            <a:off x="11226800" y="3390900"/>
            <a:ext cx="5715000" cy="5715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16" id="16"/>
          <p:cNvSpPr txBox="true"/>
          <p:nvPr/>
        </p:nvSpPr>
        <p:spPr>
          <a:xfrm rot="0">
            <a:off x="11252200" y="4508500"/>
            <a:ext cx="2019300" cy="381000"/>
          </a:xfrm>
          <a:prstGeom prst="rect">
            <a:avLst/>
          </a:prstGeom>
        </p:spPr>
        <p:txBody>
          <a:bodyPr anchor="t" rtlCol="false" lIns="0" tIns="0" rIns="0" bIns="0"/>
          <a:lstStyle/>
          <a:p>
            <a:pPr algn="l" lvl="0">
              <a:lnSpc>
                <a:spcPct val="99600"/>
              </a:lnSpc>
            </a:pPr>
            <a:r>
              <a:rPr lang="en-US" sz="2100" b="false" i="false" u="none" strike="noStrike">
                <a:solidFill>
                  <a:srgbClr val="000000"/>
                </a:solidFill>
                <a:latin typeface="Aileron Bold"/>
              </a:rPr>
              <a:t>Subtitle 06</a:t>
            </a:r>
          </a:p>
        </p:txBody>
      </p:sp>
      <p:sp>
        <p:nvSpPr>
          <p:cNvPr name="TextBox 17" id="17"/>
          <p:cNvSpPr txBox="true"/>
          <p:nvPr/>
        </p:nvSpPr>
        <p:spPr>
          <a:xfrm rot="0">
            <a:off x="11239500" y="4927600"/>
            <a:ext cx="5702300" cy="5715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18" id="18"/>
          <p:cNvSpPr txBox="true"/>
          <p:nvPr/>
        </p:nvSpPr>
        <p:spPr>
          <a:xfrm rot="0">
            <a:off x="11252200" y="6019800"/>
            <a:ext cx="2019300" cy="381000"/>
          </a:xfrm>
          <a:prstGeom prst="rect">
            <a:avLst/>
          </a:prstGeom>
        </p:spPr>
        <p:txBody>
          <a:bodyPr anchor="t" rtlCol="false" lIns="0" tIns="0" rIns="0" bIns="0"/>
          <a:lstStyle/>
          <a:p>
            <a:pPr algn="l" lvl="0">
              <a:lnSpc>
                <a:spcPct val="99600"/>
              </a:lnSpc>
            </a:pPr>
            <a:r>
              <a:rPr lang="en-US" sz="2100" b="false" i="false" u="none" strike="noStrike">
                <a:solidFill>
                  <a:srgbClr val="000000"/>
                </a:solidFill>
                <a:latin typeface="Aileron Bold"/>
              </a:rPr>
              <a:t>Subtitle 07</a:t>
            </a:r>
          </a:p>
        </p:txBody>
      </p:sp>
      <p:sp>
        <p:nvSpPr>
          <p:cNvPr name="TextBox 19" id="19"/>
          <p:cNvSpPr txBox="true"/>
          <p:nvPr/>
        </p:nvSpPr>
        <p:spPr>
          <a:xfrm rot="0">
            <a:off x="11239500" y="6438900"/>
            <a:ext cx="5702300" cy="5715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20" id="20"/>
          <p:cNvSpPr txBox="true"/>
          <p:nvPr/>
        </p:nvSpPr>
        <p:spPr>
          <a:xfrm rot="0">
            <a:off x="11252200" y="7581900"/>
            <a:ext cx="2019300" cy="381000"/>
          </a:xfrm>
          <a:prstGeom prst="rect">
            <a:avLst/>
          </a:prstGeom>
        </p:spPr>
        <p:txBody>
          <a:bodyPr anchor="t" rtlCol="false" lIns="0" tIns="0" rIns="0" bIns="0"/>
          <a:lstStyle/>
          <a:p>
            <a:pPr algn="l" lvl="0">
              <a:lnSpc>
                <a:spcPct val="99600"/>
              </a:lnSpc>
            </a:pPr>
            <a:r>
              <a:rPr lang="en-US" sz="2100" b="false" i="false" u="none" strike="noStrike">
                <a:solidFill>
                  <a:srgbClr val="000000"/>
                </a:solidFill>
                <a:latin typeface="Aileron Bold"/>
              </a:rPr>
              <a:t>Subtitle 08</a:t>
            </a:r>
          </a:p>
        </p:txBody>
      </p:sp>
      <p:sp>
        <p:nvSpPr>
          <p:cNvPr name="TextBox 21" id="21"/>
          <p:cNvSpPr txBox="true"/>
          <p:nvPr/>
        </p:nvSpPr>
        <p:spPr>
          <a:xfrm rot="0">
            <a:off x="11239500" y="7988300"/>
            <a:ext cx="5702300" cy="5715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22" id="22"/>
          <p:cNvSpPr txBox="true"/>
          <p:nvPr/>
        </p:nvSpPr>
        <p:spPr>
          <a:xfrm rot="0">
            <a:off x="1219200" y="2895600"/>
            <a:ext cx="914400" cy="1066800"/>
          </a:xfrm>
          <a:prstGeom prst="rect">
            <a:avLst/>
          </a:prstGeom>
        </p:spPr>
        <p:txBody>
          <a:bodyPr anchor="t" rtlCol="false" lIns="0" tIns="0" rIns="0" bIns="0"/>
          <a:lstStyle/>
          <a:p>
            <a:pPr algn="ctr" lvl="0">
              <a:lnSpc>
                <a:spcPct val="99600"/>
              </a:lnSpc>
            </a:pPr>
            <a:r>
              <a:rPr lang="en-US" sz="6000" b="false" i="false" u="none" strike="noStrike" spc="-100">
                <a:solidFill>
                  <a:srgbClr val="614082"/>
                </a:solidFill>
                <a:latin typeface="Aileron Heavy"/>
              </a:rPr>
              <a:t>1</a:t>
            </a:r>
          </a:p>
        </p:txBody>
      </p:sp>
      <p:sp>
        <p:nvSpPr>
          <p:cNvPr name="TextBox 23" id="23"/>
          <p:cNvSpPr txBox="true"/>
          <p:nvPr/>
        </p:nvSpPr>
        <p:spPr>
          <a:xfrm rot="0">
            <a:off x="1219200" y="4457700"/>
            <a:ext cx="914400" cy="1066800"/>
          </a:xfrm>
          <a:prstGeom prst="rect">
            <a:avLst/>
          </a:prstGeom>
        </p:spPr>
        <p:txBody>
          <a:bodyPr anchor="t" rtlCol="false" lIns="0" tIns="0" rIns="0" bIns="0"/>
          <a:lstStyle/>
          <a:p>
            <a:pPr algn="ctr" lvl="0">
              <a:lnSpc>
                <a:spcPct val="99600"/>
              </a:lnSpc>
            </a:pPr>
            <a:r>
              <a:rPr lang="en-US" sz="6000" b="false" i="false" u="none" strike="noStrike" spc="-100">
                <a:solidFill>
                  <a:srgbClr val="614082"/>
                </a:solidFill>
                <a:latin typeface="Aileron Heavy"/>
              </a:rPr>
              <a:t>2</a:t>
            </a:r>
          </a:p>
        </p:txBody>
      </p:sp>
      <p:sp>
        <p:nvSpPr>
          <p:cNvPr name="TextBox 24" id="24"/>
          <p:cNvSpPr txBox="true"/>
          <p:nvPr/>
        </p:nvSpPr>
        <p:spPr>
          <a:xfrm rot="0">
            <a:off x="1219200" y="5930900"/>
            <a:ext cx="914400" cy="1066800"/>
          </a:xfrm>
          <a:prstGeom prst="rect">
            <a:avLst/>
          </a:prstGeom>
        </p:spPr>
        <p:txBody>
          <a:bodyPr anchor="t" rtlCol="false" lIns="0" tIns="0" rIns="0" bIns="0"/>
          <a:lstStyle/>
          <a:p>
            <a:pPr algn="ctr" lvl="0">
              <a:lnSpc>
                <a:spcPct val="99600"/>
              </a:lnSpc>
            </a:pPr>
            <a:r>
              <a:rPr lang="en-US" sz="6000" b="false" i="false" u="none" strike="noStrike" spc="-100">
                <a:solidFill>
                  <a:srgbClr val="614082"/>
                </a:solidFill>
                <a:latin typeface="Aileron Heavy"/>
              </a:rPr>
              <a:t>3</a:t>
            </a:r>
          </a:p>
        </p:txBody>
      </p:sp>
      <p:sp>
        <p:nvSpPr>
          <p:cNvPr name="TextBox 25" id="25"/>
          <p:cNvSpPr txBox="true"/>
          <p:nvPr/>
        </p:nvSpPr>
        <p:spPr>
          <a:xfrm rot="0">
            <a:off x="1219200" y="7531100"/>
            <a:ext cx="914400" cy="1066800"/>
          </a:xfrm>
          <a:prstGeom prst="rect">
            <a:avLst/>
          </a:prstGeom>
        </p:spPr>
        <p:txBody>
          <a:bodyPr anchor="t" rtlCol="false" lIns="0" tIns="0" rIns="0" bIns="0"/>
          <a:lstStyle/>
          <a:p>
            <a:pPr algn="ctr" lvl="0">
              <a:lnSpc>
                <a:spcPct val="99600"/>
              </a:lnSpc>
            </a:pPr>
            <a:r>
              <a:rPr lang="en-US" sz="6000" b="false" i="false" u="none" strike="noStrike" spc="-100">
                <a:solidFill>
                  <a:srgbClr val="614082"/>
                </a:solidFill>
                <a:latin typeface="Aileron Heavy"/>
              </a:rPr>
              <a:t>4</a:t>
            </a:r>
          </a:p>
        </p:txBody>
      </p:sp>
      <p:sp>
        <p:nvSpPr>
          <p:cNvPr name="TextBox 26" id="26"/>
          <p:cNvSpPr txBox="true"/>
          <p:nvPr/>
        </p:nvSpPr>
        <p:spPr>
          <a:xfrm rot="0">
            <a:off x="9918700" y="2895600"/>
            <a:ext cx="914400" cy="1066800"/>
          </a:xfrm>
          <a:prstGeom prst="rect">
            <a:avLst/>
          </a:prstGeom>
        </p:spPr>
        <p:txBody>
          <a:bodyPr anchor="t" rtlCol="false" lIns="0" tIns="0" rIns="0" bIns="0"/>
          <a:lstStyle/>
          <a:p>
            <a:pPr algn="ctr" lvl="0">
              <a:lnSpc>
                <a:spcPct val="99600"/>
              </a:lnSpc>
            </a:pPr>
            <a:r>
              <a:rPr lang="en-US" sz="6000" b="false" i="false" u="none" strike="noStrike" spc="-100">
                <a:solidFill>
                  <a:srgbClr val="614082"/>
                </a:solidFill>
                <a:latin typeface="Aileron Heavy"/>
              </a:rPr>
              <a:t>5</a:t>
            </a:r>
          </a:p>
        </p:txBody>
      </p:sp>
      <p:sp>
        <p:nvSpPr>
          <p:cNvPr name="TextBox 27" id="27"/>
          <p:cNvSpPr txBox="true"/>
          <p:nvPr/>
        </p:nvSpPr>
        <p:spPr>
          <a:xfrm rot="0">
            <a:off x="9918700" y="4457700"/>
            <a:ext cx="914400" cy="1066800"/>
          </a:xfrm>
          <a:prstGeom prst="rect">
            <a:avLst/>
          </a:prstGeom>
        </p:spPr>
        <p:txBody>
          <a:bodyPr anchor="t" rtlCol="false" lIns="0" tIns="0" rIns="0" bIns="0"/>
          <a:lstStyle/>
          <a:p>
            <a:pPr algn="ctr" lvl="0">
              <a:lnSpc>
                <a:spcPct val="99600"/>
              </a:lnSpc>
            </a:pPr>
            <a:r>
              <a:rPr lang="en-US" sz="6000" b="false" i="false" u="none" strike="noStrike" spc="-100">
                <a:solidFill>
                  <a:srgbClr val="614082"/>
                </a:solidFill>
                <a:latin typeface="Aileron Heavy"/>
              </a:rPr>
              <a:t>6</a:t>
            </a:r>
          </a:p>
        </p:txBody>
      </p:sp>
      <p:sp>
        <p:nvSpPr>
          <p:cNvPr name="TextBox 28" id="28"/>
          <p:cNvSpPr txBox="true"/>
          <p:nvPr/>
        </p:nvSpPr>
        <p:spPr>
          <a:xfrm rot="0">
            <a:off x="9918700" y="5930900"/>
            <a:ext cx="914400" cy="1066800"/>
          </a:xfrm>
          <a:prstGeom prst="rect">
            <a:avLst/>
          </a:prstGeom>
        </p:spPr>
        <p:txBody>
          <a:bodyPr anchor="t" rtlCol="false" lIns="0" tIns="0" rIns="0" bIns="0"/>
          <a:lstStyle/>
          <a:p>
            <a:pPr algn="ctr" lvl="0">
              <a:lnSpc>
                <a:spcPct val="99600"/>
              </a:lnSpc>
            </a:pPr>
            <a:r>
              <a:rPr lang="en-US" sz="6000" b="false" i="false" u="none" strike="noStrike" spc="-100">
                <a:solidFill>
                  <a:srgbClr val="614082"/>
                </a:solidFill>
                <a:latin typeface="Aileron Heavy"/>
              </a:rPr>
              <a:t>7</a:t>
            </a:r>
          </a:p>
        </p:txBody>
      </p:sp>
      <p:sp>
        <p:nvSpPr>
          <p:cNvPr name="TextBox 29" id="29"/>
          <p:cNvSpPr txBox="true"/>
          <p:nvPr/>
        </p:nvSpPr>
        <p:spPr>
          <a:xfrm rot="0">
            <a:off x="9918700" y="7531100"/>
            <a:ext cx="914400" cy="1066800"/>
          </a:xfrm>
          <a:prstGeom prst="rect">
            <a:avLst/>
          </a:prstGeom>
        </p:spPr>
        <p:txBody>
          <a:bodyPr anchor="t" rtlCol="false" lIns="0" tIns="0" rIns="0" bIns="0"/>
          <a:lstStyle/>
          <a:p>
            <a:pPr algn="ctr" lvl="0">
              <a:lnSpc>
                <a:spcPct val="99600"/>
              </a:lnSpc>
            </a:pPr>
            <a:r>
              <a:rPr lang="en-US" sz="6000" b="false" i="false" u="none" strike="noStrike" spc="-100">
                <a:solidFill>
                  <a:srgbClr val="614082"/>
                </a:solidFill>
                <a:latin typeface="Aileron Heavy"/>
              </a:rPr>
              <a:t>8</a:t>
            </a:r>
          </a:p>
        </p:txBody>
      </p:sp>
      <p:pic>
        <p:nvPicPr>
          <p:cNvPr name="Picture 30" id="30"/>
          <p:cNvPicPr>
            <a:picLocks noChangeAspect="true"/>
          </p:cNvPicPr>
          <p:nvPr/>
        </p:nvPicPr>
        <p:blipFill>
          <a:blip r:embed="rId3"/>
          <a:stretch>
            <a:fillRect/>
          </a:stretch>
        </p:blipFill>
        <p:spPr>
          <a:xfrm rot="0">
            <a:off x="558800" y="9804400"/>
            <a:ext cx="17221200" cy="12700"/>
          </a:xfrm>
          <a:prstGeom prst="rect">
            <a:avLst/>
          </a:prstGeom>
        </p:spPr>
      </p:pic>
      <p:sp>
        <p:nvSpPr>
          <p:cNvPr name="TextBox 31" id="31"/>
          <p:cNvSpPr txBox="true"/>
          <p:nvPr/>
        </p:nvSpPr>
        <p:spPr>
          <a:xfrm rot="0">
            <a:off x="685800" y="9359900"/>
            <a:ext cx="4064000" cy="228600"/>
          </a:xfrm>
          <a:prstGeom prst="rect">
            <a:avLst/>
          </a:prstGeom>
        </p:spPr>
        <p:txBody>
          <a:bodyPr anchor="t" rtlCol="false" lIns="0" tIns="0" rIns="0" bIns="0"/>
          <a:lstStyle/>
          <a:p>
            <a:pPr algn="l" lvl="0">
              <a:lnSpc>
                <a:spcPct val="81339"/>
              </a:lnSpc>
            </a:pPr>
            <a:r>
              <a:rPr lang="en-US" sz="1800" b="false" i="false" u="none" strike="noStrike">
                <a:solidFill>
                  <a:srgbClr val="000000"/>
                </a:solidFill>
                <a:latin typeface="Aileron"/>
              </a:rPr>
              <a:t>yourname@email.com</a:t>
            </a:r>
          </a:p>
        </p:txBody>
      </p:sp>
      <p:sp>
        <p:nvSpPr>
          <p:cNvPr name="TextBox 32" id="32"/>
          <p:cNvSpPr txBox="true"/>
          <p:nvPr/>
        </p:nvSpPr>
        <p:spPr>
          <a:xfrm rot="0">
            <a:off x="14744700" y="520700"/>
            <a:ext cx="2857500" cy="254000"/>
          </a:xfrm>
          <a:prstGeom prst="rect">
            <a:avLst/>
          </a:prstGeom>
        </p:spPr>
        <p:txBody>
          <a:bodyPr anchor="t" rtlCol="false" lIns="0" tIns="0" rIns="0" bIns="0"/>
          <a:lstStyle/>
          <a:p>
            <a:pPr algn="r" lvl="0">
              <a:lnSpc>
                <a:spcPct val="81339"/>
              </a:lnSpc>
            </a:pPr>
            <a:r>
              <a:rPr lang="en-US" sz="2100" b="false" i="false" u="none" strike="noStrike">
                <a:solidFill>
                  <a:srgbClr val="000000"/>
                </a:solidFill>
                <a:latin typeface="Aileron Heavy"/>
              </a:rPr>
              <a:t>Page 01</a:t>
            </a:r>
          </a:p>
        </p:txBody>
      </p:sp>
      <p:sp>
        <p:nvSpPr>
          <p:cNvPr name="TextBox 33" id="33"/>
          <p:cNvSpPr txBox="true"/>
          <p:nvPr/>
        </p:nvSpPr>
        <p:spPr>
          <a:xfrm rot="0">
            <a:off x="685800" y="520700"/>
            <a:ext cx="2921000" cy="254000"/>
          </a:xfrm>
          <a:prstGeom prst="rect">
            <a:avLst/>
          </a:prstGeom>
        </p:spPr>
        <p:txBody>
          <a:bodyPr anchor="t" rtlCol="false" lIns="0" tIns="0" rIns="0" bIns="0"/>
          <a:lstStyle/>
          <a:p>
            <a:pPr algn="l" lvl="0">
              <a:lnSpc>
                <a:spcPct val="81339"/>
              </a:lnSpc>
            </a:pPr>
            <a:r>
              <a:rPr lang="en-US" sz="2100" b="false" i="false" u="none" strike="noStrike">
                <a:solidFill>
                  <a:srgbClr val="000000"/>
                </a:solidFill>
                <a:latin typeface="Aileron Heavy"/>
              </a:rPr>
              <a:t>Your Company</a:t>
            </a:r>
          </a:p>
        </p:txBody>
      </p:sp>
    </p:spTree>
  </p:cSld>
  <p:clrMapOvr>
    <a:masterClrMapping/>
  </p:clrMapOvr>
</p:sld>
</file>

<file path=ppt/slides/slide3.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grpSp>
        <p:nvGrpSpPr>
          <p:cNvPr name="Group 2" id="2"/>
          <p:cNvGrpSpPr/>
          <p:nvPr/>
        </p:nvGrpSpPr>
        <p:grpSpPr>
          <a:xfrm>
            <a:off x="2147483647" y="-1193317400"/>
            <a:ext cx="2147483647" cy="2147483647"/>
          </a:xfrm>
        </p:grpSpPr>
      </p:grpSp>
      <p:pic>
        <p:nvPicPr>
          <p:cNvPr name="Picture 3" id="3"/>
          <p:cNvPicPr>
            <a:picLocks noChangeAspect="true"/>
          </p:cNvPicPr>
          <p:nvPr/>
        </p:nvPicPr>
        <p:blipFill>
          <a:blip r:embed="rId2"/>
          <a:stretch>
            <a:fillRect/>
          </a:stretch>
        </p:blipFill>
        <p:spPr>
          <a:xfrm rot="5400000">
            <a:off x="13322300" y="3505200"/>
            <a:ext cx="3403600" cy="2705100"/>
          </a:xfrm>
          <a:prstGeom prst="rect">
            <a:avLst/>
          </a:prstGeom>
        </p:spPr>
      </p:pic>
      <p:grpSp>
        <p:nvGrpSpPr>
          <p:cNvPr name="Group 4" id="4"/>
          <p:cNvGrpSpPr/>
          <p:nvPr/>
        </p:nvGrpSpPr>
        <p:grpSpPr>
          <a:xfrm>
            <a:off x="2147483647" y="2147483647"/>
            <a:ext cx="2147483647" cy="2147483647"/>
          </a:xfrm>
        </p:grpSpPr>
      </p:grpSp>
      <p:pic>
        <p:nvPicPr>
          <p:cNvPr name="Picture 5" id="5"/>
          <p:cNvPicPr>
            <a:picLocks noChangeAspect="true"/>
          </p:cNvPicPr>
          <p:nvPr/>
        </p:nvPicPr>
        <p:blipFill>
          <a:blip r:embed="rId3"/>
          <a:stretch>
            <a:fillRect/>
          </a:stretch>
        </p:blipFill>
        <p:spPr>
          <a:xfrm rot="5400000">
            <a:off x="139700" y="7454900"/>
            <a:ext cx="3378200" cy="2705100"/>
          </a:xfrm>
          <a:prstGeom prst="rect">
            <a:avLst/>
          </a:prstGeom>
        </p:spPr>
      </p:pic>
      <p:pic>
        <p:nvPicPr>
          <p:cNvPr name="Picture 6" id="6"/>
          <p:cNvPicPr>
            <a:picLocks noChangeAspect="true"/>
          </p:cNvPicPr>
          <p:nvPr/>
        </p:nvPicPr>
        <p:blipFill>
          <a:blip r:embed="rId4"/>
          <a:stretch>
            <a:fillRect/>
          </a:stretch>
        </p:blipFill>
        <p:spPr>
          <a:xfrm rot="0">
            <a:off x="469900" y="4533900"/>
            <a:ext cx="3441700" cy="2705100"/>
          </a:xfrm>
          <a:prstGeom prst="rect">
            <a:avLst/>
          </a:prstGeom>
        </p:spPr>
      </p:pic>
      <p:pic>
        <p:nvPicPr>
          <p:cNvPr name="Picture 7" id="7"/>
          <p:cNvPicPr>
            <a:picLocks noChangeAspect="true"/>
          </p:cNvPicPr>
          <p:nvPr/>
        </p:nvPicPr>
        <p:blipFill>
          <a:blip r:embed="rId5"/>
          <a:stretch>
            <a:fillRect/>
          </a:stretch>
        </p:blipFill>
        <p:spPr>
          <a:xfrm rot="0">
            <a:off x="3835400" y="3886200"/>
            <a:ext cx="3314700" cy="2654300"/>
          </a:xfrm>
          <a:prstGeom prst="rect">
            <a:avLst/>
          </a:prstGeom>
        </p:spPr>
      </p:pic>
      <p:pic>
        <p:nvPicPr>
          <p:cNvPr name="Picture 8" id="8"/>
          <p:cNvPicPr>
            <a:picLocks noChangeAspect="true"/>
          </p:cNvPicPr>
          <p:nvPr/>
        </p:nvPicPr>
        <p:blipFill>
          <a:blip r:embed="rId6"/>
          <a:stretch>
            <a:fillRect/>
          </a:stretch>
        </p:blipFill>
        <p:spPr>
          <a:xfrm rot="0">
            <a:off x="7137400" y="3886200"/>
            <a:ext cx="3314700" cy="2654300"/>
          </a:xfrm>
          <a:prstGeom prst="rect">
            <a:avLst/>
          </a:prstGeom>
        </p:spPr>
      </p:pic>
      <p:pic>
        <p:nvPicPr>
          <p:cNvPr name="Picture 9" id="9"/>
          <p:cNvPicPr>
            <a:picLocks noChangeAspect="true"/>
          </p:cNvPicPr>
          <p:nvPr/>
        </p:nvPicPr>
        <p:blipFill>
          <a:blip r:embed="rId6"/>
          <a:stretch>
            <a:fillRect/>
          </a:stretch>
        </p:blipFill>
        <p:spPr>
          <a:xfrm rot="0">
            <a:off x="10439400" y="3886200"/>
            <a:ext cx="3314700" cy="2654300"/>
          </a:xfrm>
          <a:prstGeom prst="rect">
            <a:avLst/>
          </a:prstGeom>
        </p:spPr>
      </p:pic>
      <p:pic>
        <p:nvPicPr>
          <p:cNvPr name="Picture 10" id="10"/>
          <p:cNvPicPr>
            <a:picLocks noChangeAspect="true"/>
          </p:cNvPicPr>
          <p:nvPr/>
        </p:nvPicPr>
        <p:blipFill>
          <a:blip r:embed="rId6"/>
          <a:stretch>
            <a:fillRect/>
          </a:stretch>
        </p:blipFill>
        <p:spPr>
          <a:xfrm rot="16200000">
            <a:off x="14046200" y="241300"/>
            <a:ext cx="3314700" cy="2654300"/>
          </a:xfrm>
          <a:prstGeom prst="rect">
            <a:avLst/>
          </a:prstGeom>
        </p:spPr>
      </p:pic>
      <p:sp>
        <p:nvSpPr>
          <p:cNvPr name="TextBox 11" id="11"/>
          <p:cNvSpPr txBox="true"/>
          <p:nvPr/>
        </p:nvSpPr>
        <p:spPr>
          <a:xfrm rot="0">
            <a:off x="736600" y="1562100"/>
            <a:ext cx="5080000" cy="2235200"/>
          </a:xfrm>
          <a:prstGeom prst="rect">
            <a:avLst/>
          </a:prstGeom>
        </p:spPr>
        <p:txBody>
          <a:bodyPr anchor="t" rtlCol="false" lIns="0" tIns="0" rIns="0" bIns="0"/>
          <a:lstStyle/>
          <a:p>
            <a:pPr algn="l" lvl="0">
              <a:lnSpc>
                <a:spcPct val="99600"/>
              </a:lnSpc>
            </a:pPr>
            <a:r>
              <a:rPr lang="en-US" sz="6800" b="false" i="false" u="none" strike="noStrike" spc="-100">
                <a:solidFill>
                  <a:srgbClr val="000000"/>
                </a:solidFill>
                <a:latin typeface="Aileron Heavy"/>
              </a:rPr>
              <a:t>Budget</a:t>
            </a:r>
          </a:p>
          <a:p>
            <a:pPr algn="l" lvl="0">
              <a:lnSpc>
                <a:spcPct val="99600"/>
              </a:lnSpc>
            </a:pPr>
            <a:r>
              <a:rPr lang="en-US" sz="6800" b="false" i="false" u="none" strike="noStrike" spc="-100">
                <a:solidFill>
                  <a:srgbClr val="000000"/>
                </a:solidFill>
                <a:latin typeface="Aileron Heavy"/>
              </a:rPr>
              <a:t>Roadmap</a:t>
            </a:r>
          </a:p>
        </p:txBody>
      </p:sp>
      <p:pic>
        <p:nvPicPr>
          <p:cNvPr name="Picture 12" id="12"/>
          <p:cNvPicPr>
            <a:picLocks noChangeAspect="true"/>
          </p:cNvPicPr>
          <p:nvPr/>
        </p:nvPicPr>
        <p:blipFill>
          <a:blip r:embed="rId7"/>
          <a:stretch>
            <a:fillRect/>
          </a:stretch>
        </p:blipFill>
        <p:spPr>
          <a:xfrm rot="0">
            <a:off x="558800" y="9804400"/>
            <a:ext cx="17221200" cy="12700"/>
          </a:xfrm>
          <a:prstGeom prst="rect">
            <a:avLst/>
          </a:prstGeom>
        </p:spPr>
      </p:pic>
      <p:sp>
        <p:nvSpPr>
          <p:cNvPr name="TextBox 13" id="13"/>
          <p:cNvSpPr txBox="true"/>
          <p:nvPr/>
        </p:nvSpPr>
        <p:spPr>
          <a:xfrm rot="0">
            <a:off x="13538200" y="9359900"/>
            <a:ext cx="4064000" cy="228600"/>
          </a:xfrm>
          <a:prstGeom prst="rect">
            <a:avLst/>
          </a:prstGeom>
        </p:spPr>
        <p:txBody>
          <a:bodyPr anchor="t" rtlCol="false" lIns="0" tIns="0" rIns="0" bIns="0"/>
          <a:lstStyle/>
          <a:p>
            <a:pPr algn="r" lvl="0">
              <a:lnSpc>
                <a:spcPct val="81339"/>
              </a:lnSpc>
            </a:pPr>
            <a:r>
              <a:rPr lang="en-US" sz="1800" b="false" i="false" u="none" strike="noStrike">
                <a:solidFill>
                  <a:srgbClr val="000000"/>
                </a:solidFill>
                <a:latin typeface="Aileron"/>
              </a:rPr>
              <a:t>yourname@email.com</a:t>
            </a:r>
          </a:p>
        </p:txBody>
      </p:sp>
      <p:sp>
        <p:nvSpPr>
          <p:cNvPr name="TextBox 14" id="14"/>
          <p:cNvSpPr txBox="true"/>
          <p:nvPr/>
        </p:nvSpPr>
        <p:spPr>
          <a:xfrm rot="0">
            <a:off x="14744700" y="520700"/>
            <a:ext cx="2857500" cy="254000"/>
          </a:xfrm>
          <a:prstGeom prst="rect">
            <a:avLst/>
          </a:prstGeom>
        </p:spPr>
        <p:txBody>
          <a:bodyPr anchor="t" rtlCol="false" lIns="0" tIns="0" rIns="0" bIns="0"/>
          <a:lstStyle/>
          <a:p>
            <a:pPr algn="r" lvl="0">
              <a:lnSpc>
                <a:spcPct val="81339"/>
              </a:lnSpc>
            </a:pPr>
            <a:r>
              <a:rPr lang="en-US" sz="2100" b="false" i="false" u="none" strike="noStrike">
                <a:solidFill>
                  <a:srgbClr val="000000"/>
                </a:solidFill>
                <a:latin typeface="Aileron Heavy"/>
              </a:rPr>
              <a:t>Page 02</a:t>
            </a:r>
          </a:p>
        </p:txBody>
      </p:sp>
      <p:sp>
        <p:nvSpPr>
          <p:cNvPr name="TextBox 15" id="15"/>
          <p:cNvSpPr txBox="true"/>
          <p:nvPr/>
        </p:nvSpPr>
        <p:spPr>
          <a:xfrm rot="0">
            <a:off x="685800" y="520700"/>
            <a:ext cx="2921000" cy="254000"/>
          </a:xfrm>
          <a:prstGeom prst="rect">
            <a:avLst/>
          </a:prstGeom>
        </p:spPr>
        <p:txBody>
          <a:bodyPr anchor="t" rtlCol="false" lIns="0" tIns="0" rIns="0" bIns="0"/>
          <a:lstStyle/>
          <a:p>
            <a:pPr algn="l" lvl="0">
              <a:lnSpc>
                <a:spcPct val="81339"/>
              </a:lnSpc>
            </a:pPr>
            <a:r>
              <a:rPr lang="en-US" sz="2100" b="false" i="false" u="none" strike="noStrike">
                <a:solidFill>
                  <a:srgbClr val="000000"/>
                </a:solidFill>
                <a:latin typeface="Aileron Heavy"/>
              </a:rPr>
              <a:t>Your Company</a:t>
            </a:r>
          </a:p>
        </p:txBody>
      </p:sp>
      <p:grpSp>
        <p:nvGrpSpPr>
          <p:cNvPr name="Group 16" id="16"/>
          <p:cNvGrpSpPr/>
          <p:nvPr/>
        </p:nvGrpSpPr>
        <p:grpSpPr>
          <a:xfrm>
            <a:off x="2147483647" y="2147483647"/>
            <a:ext cx="2147483647" cy="2147483647"/>
          </a:xfrm>
        </p:grpSpPr>
      </p:grpSp>
      <p:sp>
        <p:nvSpPr>
          <p:cNvPr name="TextBox 17" id="17"/>
          <p:cNvSpPr txBox="true"/>
          <p:nvPr/>
        </p:nvSpPr>
        <p:spPr>
          <a:xfrm rot="0">
            <a:off x="3810000" y="7150100"/>
            <a:ext cx="2552700" cy="1193800"/>
          </a:xfrm>
          <a:prstGeom prst="rect">
            <a:avLst/>
          </a:prstGeom>
        </p:spPr>
        <p:txBody>
          <a:bodyPr anchor="ctr" rtlCol="false" lIns="0" tIns="0" rIns="0" bIns="0"/>
          <a:lstStyle/>
          <a:p>
            <a:pPr algn="ctr" lvl="0">
              <a:lnSpc>
                <a:spcPct val="124499"/>
              </a:lnSpc>
            </a:pPr>
            <a:r>
              <a:rPr lang="en-US" sz="1600" b="false" i="false" u="none" strike="noStrike">
                <a:solidFill>
                  <a:srgbClr val="3D3D3D"/>
                </a:solidFill>
                <a:latin typeface="Aileron"/>
              </a:rPr>
              <a:t>Please add relevant details here. Double-click the text box to edit contents. Please edit the content. </a:t>
            </a:r>
          </a:p>
        </p:txBody>
      </p:sp>
      <p:sp>
        <p:nvSpPr>
          <p:cNvPr name="TextBox 18" id="18"/>
          <p:cNvSpPr txBox="true"/>
          <p:nvPr/>
        </p:nvSpPr>
        <p:spPr>
          <a:xfrm rot="0">
            <a:off x="4368800" y="6502400"/>
            <a:ext cx="1447800" cy="330200"/>
          </a:xfrm>
          <a:prstGeom prst="rect">
            <a:avLst/>
          </a:prstGeom>
        </p:spPr>
        <p:txBody>
          <a:bodyPr anchor="ctr" rtlCol="false" lIns="0" tIns="0" rIns="0" bIns="0"/>
          <a:lstStyle/>
          <a:p>
            <a:pPr algn="ctr" lvl="0">
              <a:lnSpc>
                <a:spcPct val="145250"/>
              </a:lnSpc>
            </a:pPr>
            <a:r>
              <a:rPr lang="en-US" sz="1900" b="false" i="false" u="none" strike="noStrike">
                <a:solidFill>
                  <a:srgbClr val="614082"/>
                </a:solidFill>
                <a:latin typeface="Aileron Black"/>
              </a:rPr>
              <a:t>Budget 01</a:t>
            </a:r>
          </a:p>
        </p:txBody>
      </p:sp>
      <p:pic>
        <p:nvPicPr>
          <p:cNvPr name="Picture 19" id="19"/>
          <p:cNvPicPr>
            <a:picLocks noChangeAspect="true"/>
          </p:cNvPicPr>
          <p:nvPr/>
        </p:nvPicPr>
        <p:blipFill>
          <a:blip r:embed="rId8"/>
          <a:stretch>
            <a:fillRect/>
          </a:stretch>
        </p:blipFill>
        <p:spPr>
          <a:xfrm rot="0">
            <a:off x="4978400" y="6108700"/>
            <a:ext cx="228600" cy="228600"/>
          </a:xfrm>
          <a:prstGeom prst="rect">
            <a:avLst/>
          </a:prstGeom>
        </p:spPr>
      </p:pic>
      <p:pic>
        <p:nvPicPr>
          <p:cNvPr name="Picture 20" id="20"/>
          <p:cNvPicPr>
            <a:picLocks noChangeAspect="true"/>
          </p:cNvPicPr>
          <p:nvPr/>
        </p:nvPicPr>
        <p:blipFill>
          <a:blip r:embed="rId9"/>
          <a:stretch>
            <a:fillRect/>
          </a:stretch>
        </p:blipFill>
        <p:spPr>
          <a:xfrm rot="0">
            <a:off x="4419600" y="6794500"/>
            <a:ext cx="1333500" cy="254000"/>
          </a:xfrm>
          <a:prstGeom prst="rect">
            <a:avLst/>
          </a:prstGeom>
        </p:spPr>
      </p:pic>
      <p:grpSp>
        <p:nvGrpSpPr>
          <p:cNvPr name="Group 21" id="21"/>
          <p:cNvGrpSpPr/>
          <p:nvPr/>
        </p:nvGrpSpPr>
        <p:grpSpPr>
          <a:xfrm>
            <a:off x="2147483647" y="2147483647"/>
            <a:ext cx="2147483647" cy="2147483647"/>
          </a:xfrm>
        </p:grpSpPr>
      </p:grpSp>
      <p:sp>
        <p:nvSpPr>
          <p:cNvPr name="TextBox 22" id="22"/>
          <p:cNvSpPr txBox="true"/>
          <p:nvPr/>
        </p:nvSpPr>
        <p:spPr>
          <a:xfrm rot="0">
            <a:off x="8191500" y="7150100"/>
            <a:ext cx="2552700" cy="1193800"/>
          </a:xfrm>
          <a:prstGeom prst="rect">
            <a:avLst/>
          </a:prstGeom>
        </p:spPr>
        <p:txBody>
          <a:bodyPr anchor="ctr" rtlCol="false" lIns="0" tIns="0" rIns="0" bIns="0"/>
          <a:lstStyle/>
          <a:p>
            <a:pPr algn="ctr" lvl="0">
              <a:lnSpc>
                <a:spcPct val="124499"/>
              </a:lnSpc>
            </a:pPr>
            <a:r>
              <a:rPr lang="en-US" sz="1600" b="false" i="false" u="none" strike="noStrike">
                <a:solidFill>
                  <a:srgbClr val="3D3D3D"/>
                </a:solidFill>
                <a:latin typeface="Aileron"/>
              </a:rPr>
              <a:t>Please add relevant details here. Double-click the text box to edit contents. Please edit the content. </a:t>
            </a:r>
          </a:p>
        </p:txBody>
      </p:sp>
      <p:sp>
        <p:nvSpPr>
          <p:cNvPr name="TextBox 23" id="23"/>
          <p:cNvSpPr txBox="true"/>
          <p:nvPr/>
        </p:nvSpPr>
        <p:spPr>
          <a:xfrm rot="0">
            <a:off x="8737600" y="6502400"/>
            <a:ext cx="1447800" cy="330200"/>
          </a:xfrm>
          <a:prstGeom prst="rect">
            <a:avLst/>
          </a:prstGeom>
        </p:spPr>
        <p:txBody>
          <a:bodyPr anchor="ctr" rtlCol="false" lIns="0" tIns="0" rIns="0" bIns="0"/>
          <a:lstStyle/>
          <a:p>
            <a:pPr algn="ctr" lvl="0">
              <a:lnSpc>
                <a:spcPct val="145250"/>
              </a:lnSpc>
            </a:pPr>
            <a:r>
              <a:rPr lang="en-US" sz="1900" b="false" i="false" u="none" strike="noStrike">
                <a:solidFill>
                  <a:srgbClr val="614082"/>
                </a:solidFill>
                <a:latin typeface="Aileron Black"/>
              </a:rPr>
              <a:t>Budget 01</a:t>
            </a:r>
          </a:p>
        </p:txBody>
      </p:sp>
      <p:pic>
        <p:nvPicPr>
          <p:cNvPr name="Picture 24" id="24"/>
          <p:cNvPicPr>
            <a:picLocks noChangeAspect="true"/>
          </p:cNvPicPr>
          <p:nvPr/>
        </p:nvPicPr>
        <p:blipFill>
          <a:blip r:embed="rId8"/>
          <a:stretch>
            <a:fillRect/>
          </a:stretch>
        </p:blipFill>
        <p:spPr>
          <a:xfrm rot="0">
            <a:off x="9359900" y="6108700"/>
            <a:ext cx="228600" cy="228600"/>
          </a:xfrm>
          <a:prstGeom prst="rect">
            <a:avLst/>
          </a:prstGeom>
        </p:spPr>
      </p:pic>
      <p:pic>
        <p:nvPicPr>
          <p:cNvPr name="Picture 25" id="25"/>
          <p:cNvPicPr>
            <a:picLocks noChangeAspect="true"/>
          </p:cNvPicPr>
          <p:nvPr/>
        </p:nvPicPr>
        <p:blipFill>
          <a:blip r:embed="rId9"/>
          <a:stretch>
            <a:fillRect/>
          </a:stretch>
        </p:blipFill>
        <p:spPr>
          <a:xfrm rot="0">
            <a:off x="8801100" y="6794500"/>
            <a:ext cx="1333500" cy="254000"/>
          </a:xfrm>
          <a:prstGeom prst="rect">
            <a:avLst/>
          </a:prstGeom>
        </p:spPr>
      </p:pic>
      <p:grpSp>
        <p:nvGrpSpPr>
          <p:cNvPr name="Group 26" id="26"/>
          <p:cNvGrpSpPr/>
          <p:nvPr/>
        </p:nvGrpSpPr>
        <p:grpSpPr>
          <a:xfrm>
            <a:off x="2147483647" y="2147483647"/>
            <a:ext cx="2147483647" cy="2147483647"/>
          </a:xfrm>
        </p:grpSpPr>
      </p:grpSp>
      <p:sp>
        <p:nvSpPr>
          <p:cNvPr name="TextBox 27" id="27"/>
          <p:cNvSpPr txBox="true"/>
          <p:nvPr/>
        </p:nvSpPr>
        <p:spPr>
          <a:xfrm rot="0">
            <a:off x="12420600" y="7150100"/>
            <a:ext cx="2552700" cy="1193800"/>
          </a:xfrm>
          <a:prstGeom prst="rect">
            <a:avLst/>
          </a:prstGeom>
        </p:spPr>
        <p:txBody>
          <a:bodyPr anchor="ctr" rtlCol="false" lIns="0" tIns="0" rIns="0" bIns="0"/>
          <a:lstStyle/>
          <a:p>
            <a:pPr algn="ctr" lvl="0">
              <a:lnSpc>
                <a:spcPct val="124499"/>
              </a:lnSpc>
            </a:pPr>
            <a:r>
              <a:rPr lang="en-US" sz="1600" b="false" i="false" u="none" strike="noStrike">
                <a:solidFill>
                  <a:srgbClr val="3D3D3D"/>
                </a:solidFill>
                <a:latin typeface="Aileron"/>
              </a:rPr>
              <a:t>Please add relevant details here. Double-click the text box to edit contents. Please edit the content. </a:t>
            </a:r>
          </a:p>
        </p:txBody>
      </p:sp>
      <p:sp>
        <p:nvSpPr>
          <p:cNvPr name="TextBox 28" id="28"/>
          <p:cNvSpPr txBox="true"/>
          <p:nvPr/>
        </p:nvSpPr>
        <p:spPr>
          <a:xfrm rot="0">
            <a:off x="12966700" y="6502400"/>
            <a:ext cx="1447800" cy="330200"/>
          </a:xfrm>
          <a:prstGeom prst="rect">
            <a:avLst/>
          </a:prstGeom>
        </p:spPr>
        <p:txBody>
          <a:bodyPr anchor="ctr" rtlCol="false" lIns="0" tIns="0" rIns="0" bIns="0"/>
          <a:lstStyle/>
          <a:p>
            <a:pPr algn="ctr" lvl="0">
              <a:lnSpc>
                <a:spcPct val="145250"/>
              </a:lnSpc>
            </a:pPr>
            <a:r>
              <a:rPr lang="en-US" sz="1900" b="false" i="false" u="none" strike="noStrike">
                <a:solidFill>
                  <a:srgbClr val="614082"/>
                </a:solidFill>
                <a:latin typeface="Aileron Black"/>
              </a:rPr>
              <a:t>Budget 01</a:t>
            </a:r>
          </a:p>
        </p:txBody>
      </p:sp>
      <p:pic>
        <p:nvPicPr>
          <p:cNvPr name="Picture 29" id="29"/>
          <p:cNvPicPr>
            <a:picLocks noChangeAspect="true"/>
          </p:cNvPicPr>
          <p:nvPr/>
        </p:nvPicPr>
        <p:blipFill>
          <a:blip r:embed="rId8"/>
          <a:stretch>
            <a:fillRect/>
          </a:stretch>
        </p:blipFill>
        <p:spPr>
          <a:xfrm rot="0">
            <a:off x="13589000" y="6108700"/>
            <a:ext cx="228600" cy="228600"/>
          </a:xfrm>
          <a:prstGeom prst="rect">
            <a:avLst/>
          </a:prstGeom>
        </p:spPr>
      </p:pic>
      <p:pic>
        <p:nvPicPr>
          <p:cNvPr name="Picture 30" id="30"/>
          <p:cNvPicPr>
            <a:picLocks noChangeAspect="true"/>
          </p:cNvPicPr>
          <p:nvPr/>
        </p:nvPicPr>
        <p:blipFill>
          <a:blip r:embed="rId9"/>
          <a:stretch>
            <a:fillRect/>
          </a:stretch>
        </p:blipFill>
        <p:spPr>
          <a:xfrm rot="0">
            <a:off x="13030200" y="6794500"/>
            <a:ext cx="1333500" cy="254000"/>
          </a:xfrm>
          <a:prstGeom prst="rect">
            <a:avLst/>
          </a:prstGeom>
        </p:spPr>
      </p:pic>
      <p:sp>
        <p:nvSpPr>
          <p:cNvPr name="TextBox 31" id="31"/>
          <p:cNvSpPr txBox="true"/>
          <p:nvPr/>
        </p:nvSpPr>
        <p:spPr>
          <a:xfrm rot="0">
            <a:off x="6324600" y="2108200"/>
            <a:ext cx="2552700" cy="1193800"/>
          </a:xfrm>
          <a:prstGeom prst="rect">
            <a:avLst/>
          </a:prstGeom>
        </p:spPr>
        <p:txBody>
          <a:bodyPr anchor="ctr" rtlCol="false" lIns="0" tIns="0" rIns="0" bIns="0"/>
          <a:lstStyle/>
          <a:p>
            <a:pPr algn="ctr" lvl="0">
              <a:lnSpc>
                <a:spcPct val="124499"/>
              </a:lnSpc>
            </a:pPr>
            <a:r>
              <a:rPr lang="en-US" sz="1600" b="false" i="false" u="none" strike="noStrike">
                <a:solidFill>
                  <a:srgbClr val="3D3D3D"/>
                </a:solidFill>
                <a:latin typeface="Aileron"/>
              </a:rPr>
              <a:t>Please add relevant details here. Double-click the text box to edit contents. Please edit the content. </a:t>
            </a:r>
          </a:p>
        </p:txBody>
      </p:sp>
      <p:sp>
        <p:nvSpPr>
          <p:cNvPr name="TextBox 32" id="32"/>
          <p:cNvSpPr txBox="true"/>
          <p:nvPr/>
        </p:nvSpPr>
        <p:spPr>
          <a:xfrm rot="0">
            <a:off x="6883400" y="3365500"/>
            <a:ext cx="1447800" cy="330200"/>
          </a:xfrm>
          <a:prstGeom prst="rect">
            <a:avLst/>
          </a:prstGeom>
        </p:spPr>
        <p:txBody>
          <a:bodyPr anchor="ctr" rtlCol="false" lIns="0" tIns="0" rIns="0" bIns="0"/>
          <a:lstStyle/>
          <a:p>
            <a:pPr algn="ctr" lvl="0">
              <a:lnSpc>
                <a:spcPct val="145250"/>
              </a:lnSpc>
            </a:pPr>
            <a:r>
              <a:rPr lang="en-US" sz="1900" b="false" i="false" u="none" strike="noStrike">
                <a:solidFill>
                  <a:srgbClr val="F2853B"/>
                </a:solidFill>
                <a:latin typeface="Aileron Black"/>
              </a:rPr>
              <a:t>Budget 01</a:t>
            </a:r>
          </a:p>
        </p:txBody>
      </p:sp>
      <p:pic>
        <p:nvPicPr>
          <p:cNvPr name="Picture 33" id="33"/>
          <p:cNvPicPr>
            <a:picLocks noChangeAspect="true"/>
          </p:cNvPicPr>
          <p:nvPr/>
        </p:nvPicPr>
        <p:blipFill>
          <a:blip r:embed="rId10"/>
          <a:stretch>
            <a:fillRect/>
          </a:stretch>
        </p:blipFill>
        <p:spPr>
          <a:xfrm rot="0">
            <a:off x="7493000" y="4025900"/>
            <a:ext cx="228600" cy="228600"/>
          </a:xfrm>
          <a:prstGeom prst="rect">
            <a:avLst/>
          </a:prstGeom>
        </p:spPr>
      </p:pic>
      <p:pic>
        <p:nvPicPr>
          <p:cNvPr name="Picture 34" id="34"/>
          <p:cNvPicPr>
            <a:picLocks noChangeAspect="true"/>
          </p:cNvPicPr>
          <p:nvPr/>
        </p:nvPicPr>
        <p:blipFill>
          <a:blip r:embed="rId11"/>
          <a:stretch>
            <a:fillRect/>
          </a:stretch>
        </p:blipFill>
        <p:spPr>
          <a:xfrm rot="0">
            <a:off x="6934200" y="3657600"/>
            <a:ext cx="1333500" cy="254000"/>
          </a:xfrm>
          <a:prstGeom prst="rect">
            <a:avLst/>
          </a:prstGeom>
        </p:spPr>
      </p:pic>
      <p:sp>
        <p:nvSpPr>
          <p:cNvPr name="TextBox 35" id="35"/>
          <p:cNvSpPr txBox="true"/>
          <p:nvPr/>
        </p:nvSpPr>
        <p:spPr>
          <a:xfrm rot="0">
            <a:off x="10350500" y="2108200"/>
            <a:ext cx="2552700" cy="1193800"/>
          </a:xfrm>
          <a:prstGeom prst="rect">
            <a:avLst/>
          </a:prstGeom>
        </p:spPr>
        <p:txBody>
          <a:bodyPr anchor="ctr" rtlCol="false" lIns="0" tIns="0" rIns="0" bIns="0"/>
          <a:lstStyle/>
          <a:p>
            <a:pPr algn="ctr" lvl="0">
              <a:lnSpc>
                <a:spcPct val="124499"/>
              </a:lnSpc>
            </a:pPr>
            <a:r>
              <a:rPr lang="en-US" sz="1600" b="false" i="false" u="none" strike="noStrike">
                <a:solidFill>
                  <a:srgbClr val="3D3D3D"/>
                </a:solidFill>
                <a:latin typeface="Aileron"/>
              </a:rPr>
              <a:t>Please add relevant details here. Double-click the text box to edit contents. Please edit the content. </a:t>
            </a:r>
          </a:p>
        </p:txBody>
      </p:sp>
      <p:sp>
        <p:nvSpPr>
          <p:cNvPr name="TextBox 36" id="36"/>
          <p:cNvSpPr txBox="true"/>
          <p:nvPr/>
        </p:nvSpPr>
        <p:spPr>
          <a:xfrm rot="0">
            <a:off x="10896600" y="3365500"/>
            <a:ext cx="1447800" cy="330200"/>
          </a:xfrm>
          <a:prstGeom prst="rect">
            <a:avLst/>
          </a:prstGeom>
        </p:spPr>
        <p:txBody>
          <a:bodyPr anchor="ctr" rtlCol="false" lIns="0" tIns="0" rIns="0" bIns="0"/>
          <a:lstStyle/>
          <a:p>
            <a:pPr algn="ctr" lvl="0">
              <a:lnSpc>
                <a:spcPct val="145250"/>
              </a:lnSpc>
            </a:pPr>
            <a:r>
              <a:rPr lang="en-US" sz="1900" b="false" i="false" u="none" strike="noStrike">
                <a:solidFill>
                  <a:srgbClr val="F2853B"/>
                </a:solidFill>
                <a:latin typeface="Aileron Black"/>
              </a:rPr>
              <a:t>Budget 01</a:t>
            </a:r>
          </a:p>
        </p:txBody>
      </p:sp>
      <p:pic>
        <p:nvPicPr>
          <p:cNvPr name="Picture 37" id="37"/>
          <p:cNvPicPr>
            <a:picLocks noChangeAspect="true"/>
          </p:cNvPicPr>
          <p:nvPr/>
        </p:nvPicPr>
        <p:blipFill>
          <a:blip r:embed="rId10"/>
          <a:stretch>
            <a:fillRect/>
          </a:stretch>
        </p:blipFill>
        <p:spPr>
          <a:xfrm rot="0">
            <a:off x="11506200" y="4025900"/>
            <a:ext cx="228600" cy="228600"/>
          </a:xfrm>
          <a:prstGeom prst="rect">
            <a:avLst/>
          </a:prstGeom>
        </p:spPr>
      </p:pic>
      <p:pic>
        <p:nvPicPr>
          <p:cNvPr name="Picture 38" id="38"/>
          <p:cNvPicPr>
            <a:picLocks noChangeAspect="true"/>
          </p:cNvPicPr>
          <p:nvPr/>
        </p:nvPicPr>
        <p:blipFill>
          <a:blip r:embed="rId11"/>
          <a:stretch>
            <a:fillRect/>
          </a:stretch>
        </p:blipFill>
        <p:spPr>
          <a:xfrm rot="0">
            <a:off x="10960100" y="3657600"/>
            <a:ext cx="1333500" cy="254000"/>
          </a:xfrm>
          <a:prstGeom prst="rect">
            <a:avLst/>
          </a:prstGeom>
        </p:spPr>
      </p:pic>
    </p:spTree>
  </p:cSld>
  <p:clrMapOvr>
    <a:masterClrMapping/>
  </p:clrMapOvr>
</p:sld>
</file>

<file path=ppt/slides/slide4.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0160000" y="-101600"/>
            <a:ext cx="8128000" cy="10426700"/>
          </a:xfrm>
          <a:prstGeom prst="rect">
            <a:avLst/>
          </a:prstGeom>
        </p:spPr>
      </p:pic>
      <p:pic>
        <p:nvPicPr>
          <p:cNvPr name="Picture 3" id="3"/>
          <p:cNvPicPr>
            <a:picLocks noChangeAspect="true"/>
          </p:cNvPicPr>
          <p:nvPr/>
        </p:nvPicPr>
        <p:blipFill>
          <a:blip r:embed="rId3"/>
          <a:stretch>
            <a:fillRect/>
          </a:stretch>
        </p:blipFill>
        <p:spPr>
          <a:xfrm rot="0">
            <a:off x="558800" y="9804400"/>
            <a:ext cx="17221200" cy="12700"/>
          </a:xfrm>
          <a:prstGeom prst="rect">
            <a:avLst/>
          </a:prstGeom>
        </p:spPr>
      </p:pic>
      <p:graphicFrame>
        <p:nvGraphicFramePr>
          <p:cNvPr name="Table 4" id="4"/>
          <p:cNvGraphicFramePr>
            <a:graphicFrameLocks noGrp="true"/>
          </p:cNvGraphicFramePr>
          <p:nvPr/>
        </p:nvGraphicFramePr>
        <p:xfrm>
          <a:off x="1257300" y="3683000"/>
          <a:ext cx="7226300" cy="5270500"/>
        </p:xfrm>
        <a:graphic>
          <a:graphicData uri="http://schemas.openxmlformats.org/drawingml/2006/table">
            <a:tbl>
              <a:tblPr/>
              <a:tblGrid>
                <a:gridCol w="1028700"/>
                <a:gridCol w="1028700"/>
                <a:gridCol w="1028700"/>
                <a:gridCol w="1028700"/>
                <a:gridCol w="1028700"/>
                <a:gridCol w="1028700"/>
                <a:gridCol w="1028700"/>
              </a:tblGrid>
              <a:tr h="622300">
                <a:tc>
                  <a:txBody>
                    <a:bodyPr anchor="t" rtlCol="false"/>
                    <a:lstStyle/>
                    <a:p>
                      <a:pPr algn="ctr" lvl="0">
                        <a:lnSpc>
                          <a:spcPct val="83000"/>
                        </a:lnSpc>
                        <a:defRPr/>
                      </a:pPr>
                      <a:r>
                        <a:rPr lang="en-US" sz="1700" b="true" i="false" u="none" strike="noStrike">
                          <a:solidFill>
                            <a:srgbClr val="D94925"/>
                          </a:solidFill>
                          <a:latin typeface="Aileron Bold"/>
                        </a:rPr>
                        <a:t>SUN</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true" i="false" u="none" strike="noStrike">
                          <a:solidFill>
                            <a:srgbClr val="3D3D3D"/>
                          </a:solidFill>
                          <a:latin typeface="Aileron Bold"/>
                        </a:rPr>
                        <a:t>MON</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true" i="false" u="none" strike="noStrike">
                          <a:solidFill>
                            <a:srgbClr val="3D3D3D"/>
                          </a:solidFill>
                          <a:latin typeface="Aileron Bold"/>
                        </a:rPr>
                        <a:t>TUE</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true" i="false" u="none" strike="noStrike">
                          <a:solidFill>
                            <a:srgbClr val="3D3D3D"/>
                          </a:solidFill>
                          <a:latin typeface="Aileron Bold"/>
                        </a:rPr>
                        <a:t>WED</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true" i="false" u="none" strike="noStrike">
                          <a:solidFill>
                            <a:srgbClr val="3D3D3D"/>
                          </a:solidFill>
                          <a:latin typeface="Aileron Bold"/>
                        </a:rPr>
                        <a:t>THU</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true" i="false" u="none" strike="noStrike">
                          <a:solidFill>
                            <a:srgbClr val="3D3D3D"/>
                          </a:solidFill>
                          <a:latin typeface="Aileron Bold"/>
                        </a:rPr>
                        <a:t>FRI</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true" i="false" u="none" strike="noStrike">
                          <a:solidFill>
                            <a:srgbClr val="3D3D3D"/>
                          </a:solidFill>
                          <a:latin typeface="Aileron Bold"/>
                        </a:rPr>
                        <a:t>SAT</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r>
              <a:tr h="469900">
                <a:tc>
                  <a:txBody>
                    <a:bodyPr anchor="t" rtlCol="false"/>
                    <a:lstStyle/>
                    <a:p>
                      <a:pPr algn="ctr" lvl="0">
                        <a:lnSpc>
                          <a:spcPct val="83000"/>
                        </a:lnSpc>
                        <a:defRPr/>
                      </a:pPr>
                      <a:r>
                        <a:rPr lang="en-US" sz="17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D94925"/>
                          </a:solidFill>
                          <a:latin typeface="Aileron"/>
                        </a:rPr>
                        <a:t>1</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2</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3</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4</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r>
              <a:tr h="469900">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r>
              <a:tr h="469900">
                <a:tc>
                  <a:txBody>
                    <a:bodyPr anchor="t" rtlCol="false"/>
                    <a:lstStyle/>
                    <a:p>
                      <a:pPr algn="ctr" lvl="0">
                        <a:lnSpc>
                          <a:spcPct val="83000"/>
                        </a:lnSpc>
                        <a:defRPr/>
                      </a:pPr>
                      <a:r>
                        <a:rPr lang="en-US" sz="1700" b="false" i="false" u="none" strike="noStrike">
                          <a:solidFill>
                            <a:srgbClr val="D94925"/>
                          </a:solidFill>
                          <a:latin typeface="Aileron"/>
                        </a:rPr>
                        <a:t>5</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6</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7</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8</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9</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10</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11</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r>
              <a:tr h="469900">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r>
              <a:tr h="469900">
                <a:tc>
                  <a:txBody>
                    <a:bodyPr anchor="t" rtlCol="false"/>
                    <a:lstStyle/>
                    <a:p>
                      <a:pPr algn="ctr" lvl="0">
                        <a:lnSpc>
                          <a:spcPct val="83000"/>
                        </a:lnSpc>
                        <a:defRPr/>
                      </a:pPr>
                      <a:r>
                        <a:rPr lang="en-US" sz="1700" b="false" i="false" u="none" strike="noStrike">
                          <a:solidFill>
                            <a:srgbClr val="D94925"/>
                          </a:solidFill>
                          <a:latin typeface="Aileron"/>
                        </a:rPr>
                        <a:t>12</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13</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14</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15</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16</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17</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18</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r>
              <a:tr h="469900">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r>
              <a:tr h="469900">
                <a:tc>
                  <a:txBody>
                    <a:bodyPr anchor="t" rtlCol="false"/>
                    <a:lstStyle/>
                    <a:p>
                      <a:pPr algn="ctr" lvl="0">
                        <a:lnSpc>
                          <a:spcPct val="83000"/>
                        </a:lnSpc>
                        <a:defRPr/>
                      </a:pPr>
                      <a:r>
                        <a:rPr lang="en-US" sz="1700" b="false" i="false" u="none" strike="noStrike">
                          <a:solidFill>
                            <a:srgbClr val="D94925"/>
                          </a:solidFill>
                          <a:latin typeface="Aileron"/>
                        </a:rPr>
                        <a:t>19</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20</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21</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22</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23</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24</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25</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r>
              <a:tr h="469900">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r>
              <a:tr h="469900">
                <a:tc>
                  <a:txBody>
                    <a:bodyPr anchor="t" rtlCol="false"/>
                    <a:lstStyle/>
                    <a:p>
                      <a:pPr algn="ctr" lvl="0">
                        <a:lnSpc>
                          <a:spcPct val="83000"/>
                        </a:lnSpc>
                        <a:defRPr/>
                      </a:pPr>
                      <a:r>
                        <a:rPr lang="en-US" sz="1700" b="false" i="false" u="none" strike="noStrike">
                          <a:solidFill>
                            <a:srgbClr val="D94925"/>
                          </a:solidFill>
                          <a:latin typeface="Aileron"/>
                        </a:rPr>
                        <a:t>26</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27</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D94925"/>
                          </a:solidFill>
                          <a:latin typeface="Aileron"/>
                        </a:rPr>
                        <a:t>28</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D94925"/>
                          </a:solidFill>
                          <a:latin typeface="Aileron"/>
                        </a:rPr>
                        <a:t>29</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D94925"/>
                          </a:solidFill>
                          <a:latin typeface="Aileron"/>
                        </a:rPr>
                        <a:t>30</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31</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700" b="false" i="false" u="none" strike="noStrike">
                          <a:solidFill>
                            <a:srgbClr val="3D3D3D"/>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r>
              <a:tr h="469900">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c>
                  <a:txBody>
                    <a:bodyPr anchor="t" rtlCol="false"/>
                    <a:lstStyle/>
                    <a:p>
                      <a:pPr algn="ctr" lvl="0">
                        <a:lnSpc>
                          <a:spcPct val="83000"/>
                        </a:lnSpc>
                        <a:defRPr/>
                      </a:pPr>
                      <a:r>
                        <a:rPr lang="en-US" sz="1200" b="false" i="false" u="none" strike="noStrike">
                          <a:solidFill>
                            <a:srgbClr val="D94925"/>
                          </a:solidFill>
                          <a:latin typeface="Aileron"/>
                        </a:rPr>
                        <a:t/>
                      </a:r>
                      <a:endParaRPr lang="en-US" sz="1100"/>
                    </a:p>
                  </a:txBody>
                  <a:tcPr anchor="ctr" marL="19050" marT="19050" marR="19050" marB="19050">
                    <a:lnL cmpd="sng" algn="ctr" cap="flat">
                      <a:solidFill>
                        <a:srgbClr val="000000">
                          <a:alpha val="0"/>
                        </a:srgbClr>
                      </a:solidFill>
                      <a:prstDash val="solid"/>
                      <a:round/>
                      <a:headEnd type="none" w="med" len="med"/>
                      <a:tailEnd type="none" w="med" len="med"/>
                    </a:lnL>
                    <a:lnR cmpd="sng" algn="ctr" cap="flat">
                      <a:solidFill>
                        <a:srgbClr val="000000">
                          <a:alpha val="0"/>
                        </a:srgbClr>
                      </a:solidFill>
                      <a:prstDash val="solid"/>
                      <a:round/>
                      <a:headEnd type="none" w="med" len="med"/>
                      <a:tailEnd type="none" w="med" len="med"/>
                    </a:lnR>
                    <a:lnT cmpd="sng" algn="ctr" cap="flat">
                      <a:solidFill>
                        <a:srgbClr val="000000">
                          <a:alpha val="0"/>
                        </a:srgbClr>
                      </a:solidFill>
                      <a:prstDash val="solid"/>
                      <a:round/>
                      <a:headEnd type="none" w="med" len="med"/>
                      <a:tailEnd type="none" w="med" len="med"/>
                    </a:lnT>
                    <a:lnB cmpd="sng" algn="ctr" cap="flat">
                      <a:solidFill>
                        <a:srgbClr val="000000">
                          <a:alpha val="0"/>
                        </a:srgbClr>
                      </a:solidFill>
                      <a:prstDash val="solid"/>
                      <a:round/>
                      <a:headEnd type="none" w="med" len="med"/>
                      <a:tailEnd type="none" w="med" len="med"/>
                    </a:lnB>
                    <a:solidFill>
                      <a:srgbClr val="000000">
                        <a:alpha val="0"/>
                      </a:srgbClr>
                    </a:solidFill>
                  </a:tcPr>
                </a:tc>
              </a:tr>
            </a:tbl>
          </a:graphicData>
        </a:graphic>
      </p:graphicFrame>
      <p:sp>
        <p:nvSpPr>
          <p:cNvPr name="TextBox 5" id="5"/>
          <p:cNvSpPr txBox="true"/>
          <p:nvPr/>
        </p:nvSpPr>
        <p:spPr>
          <a:xfrm rot="0">
            <a:off x="685800" y="9359900"/>
            <a:ext cx="4064000" cy="228600"/>
          </a:xfrm>
          <a:prstGeom prst="rect">
            <a:avLst/>
          </a:prstGeom>
        </p:spPr>
        <p:txBody>
          <a:bodyPr anchor="t" rtlCol="false" lIns="0" tIns="0" rIns="0" bIns="0"/>
          <a:lstStyle/>
          <a:p>
            <a:pPr algn="l" lvl="0">
              <a:lnSpc>
                <a:spcPct val="81339"/>
              </a:lnSpc>
            </a:pPr>
            <a:r>
              <a:rPr lang="en-US" sz="1800" b="false" i="false" u="none" strike="noStrike">
                <a:solidFill>
                  <a:srgbClr val="000000"/>
                </a:solidFill>
                <a:latin typeface="Aileron"/>
              </a:rPr>
              <a:t>yourname@email.com</a:t>
            </a:r>
          </a:p>
        </p:txBody>
      </p:sp>
      <p:sp>
        <p:nvSpPr>
          <p:cNvPr name="TextBox 6" id="6"/>
          <p:cNvSpPr txBox="true"/>
          <p:nvPr/>
        </p:nvSpPr>
        <p:spPr>
          <a:xfrm rot="0">
            <a:off x="14744700" y="520700"/>
            <a:ext cx="2857500" cy="254000"/>
          </a:xfrm>
          <a:prstGeom prst="rect">
            <a:avLst/>
          </a:prstGeom>
        </p:spPr>
        <p:txBody>
          <a:bodyPr anchor="t" rtlCol="false" lIns="0" tIns="0" rIns="0" bIns="0"/>
          <a:lstStyle/>
          <a:p>
            <a:pPr algn="r" lvl="0">
              <a:lnSpc>
                <a:spcPct val="81339"/>
              </a:lnSpc>
            </a:pPr>
            <a:r>
              <a:rPr lang="en-US" sz="2100" b="false" i="false" u="none" strike="noStrike">
                <a:solidFill>
                  <a:srgbClr val="FFFFFF"/>
                </a:solidFill>
                <a:latin typeface="Aileron Heavy"/>
              </a:rPr>
              <a:t>Page 03</a:t>
            </a:r>
          </a:p>
        </p:txBody>
      </p:sp>
      <p:sp>
        <p:nvSpPr>
          <p:cNvPr name="TextBox 7" id="7"/>
          <p:cNvSpPr txBox="true"/>
          <p:nvPr/>
        </p:nvSpPr>
        <p:spPr>
          <a:xfrm rot="0">
            <a:off x="685800" y="520700"/>
            <a:ext cx="2921000" cy="254000"/>
          </a:xfrm>
          <a:prstGeom prst="rect">
            <a:avLst/>
          </a:prstGeom>
        </p:spPr>
        <p:txBody>
          <a:bodyPr anchor="t" rtlCol="false" lIns="0" tIns="0" rIns="0" bIns="0"/>
          <a:lstStyle/>
          <a:p>
            <a:pPr algn="l" lvl="0">
              <a:lnSpc>
                <a:spcPct val="81339"/>
              </a:lnSpc>
            </a:pPr>
            <a:r>
              <a:rPr lang="en-US" sz="2100" b="false" i="false" u="none" strike="noStrike">
                <a:solidFill>
                  <a:srgbClr val="000000"/>
                </a:solidFill>
                <a:latin typeface="Aileron Heavy"/>
              </a:rPr>
              <a:t>Your Company</a:t>
            </a:r>
          </a:p>
        </p:txBody>
      </p:sp>
      <p:sp>
        <p:nvSpPr>
          <p:cNvPr name="TextBox 8" id="8"/>
          <p:cNvSpPr txBox="true"/>
          <p:nvPr/>
        </p:nvSpPr>
        <p:spPr>
          <a:xfrm rot="0">
            <a:off x="1257300" y="1371600"/>
            <a:ext cx="5029200" cy="2146300"/>
          </a:xfrm>
          <a:prstGeom prst="rect">
            <a:avLst/>
          </a:prstGeom>
        </p:spPr>
        <p:txBody>
          <a:bodyPr anchor="t" rtlCol="false" lIns="0" tIns="0" rIns="0" bIns="0"/>
          <a:lstStyle/>
          <a:p>
            <a:pPr algn="l" lvl="0">
              <a:lnSpc>
                <a:spcPct val="99600"/>
              </a:lnSpc>
            </a:pPr>
            <a:r>
              <a:rPr lang="en-US" sz="6500" b="false" i="false" u="none" strike="noStrike" spc="-100">
                <a:solidFill>
                  <a:srgbClr val="000000"/>
                </a:solidFill>
                <a:latin typeface="Aileron Heavy"/>
              </a:rPr>
              <a:t>Monthy Schedule</a:t>
            </a:r>
          </a:p>
        </p:txBody>
      </p:sp>
      <p:sp>
        <p:nvSpPr>
          <p:cNvPr name="TextBox 9" id="9"/>
          <p:cNvSpPr txBox="true"/>
          <p:nvPr/>
        </p:nvSpPr>
        <p:spPr>
          <a:xfrm rot="0">
            <a:off x="11442700" y="1371600"/>
            <a:ext cx="4953000" cy="2146300"/>
          </a:xfrm>
          <a:prstGeom prst="rect">
            <a:avLst/>
          </a:prstGeom>
        </p:spPr>
        <p:txBody>
          <a:bodyPr anchor="t" rtlCol="false" lIns="0" tIns="0" rIns="0" bIns="0"/>
          <a:lstStyle/>
          <a:p>
            <a:pPr algn="l" lvl="0">
              <a:lnSpc>
                <a:spcPct val="99600"/>
              </a:lnSpc>
            </a:pPr>
            <a:r>
              <a:rPr lang="en-US" sz="6500" b="false" i="false" u="none" strike="noStrike" spc="-100">
                <a:solidFill>
                  <a:srgbClr val="FFFFFF"/>
                </a:solidFill>
                <a:latin typeface="Aileron Heavy"/>
              </a:rPr>
              <a:t>Calendar Overview</a:t>
            </a:r>
          </a:p>
        </p:txBody>
      </p:sp>
      <p:sp>
        <p:nvSpPr>
          <p:cNvPr name="TextBox 10" id="10"/>
          <p:cNvSpPr txBox="true"/>
          <p:nvPr/>
        </p:nvSpPr>
        <p:spPr>
          <a:xfrm rot="0">
            <a:off x="11442700" y="41910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FFFFFF"/>
                </a:solidFill>
                <a:latin typeface="Aileron Bold"/>
              </a:rPr>
              <a:t>Subtitle 01</a:t>
            </a:r>
          </a:p>
        </p:txBody>
      </p:sp>
      <p:sp>
        <p:nvSpPr>
          <p:cNvPr name="TextBox 11" id="11"/>
          <p:cNvSpPr txBox="true"/>
          <p:nvPr/>
        </p:nvSpPr>
        <p:spPr>
          <a:xfrm rot="0">
            <a:off x="11442700" y="4737100"/>
            <a:ext cx="5676900" cy="635000"/>
          </a:xfrm>
          <a:prstGeom prst="rect">
            <a:avLst/>
          </a:prstGeom>
        </p:spPr>
        <p:txBody>
          <a:bodyPr anchor="t" rtlCol="false" lIns="0" tIns="0" rIns="0" bIns="0"/>
          <a:lstStyle/>
          <a:p>
            <a:pPr algn="l" lvl="0">
              <a:lnSpc>
                <a:spcPct val="116199"/>
              </a:lnSpc>
            </a:pPr>
            <a:r>
              <a:rPr lang="en-US" sz="1800" b="false" i="false" u="none" strike="noStrike">
                <a:solidFill>
                  <a:srgbClr val="FFFFFF"/>
                </a:solidFill>
                <a:latin typeface="Aileron Light"/>
              </a:rPr>
              <a:t>Lorem ipsum odor amet, consectetuer adipiscing elit. Suspendisse tempus turpis vitae</a:t>
            </a:r>
          </a:p>
        </p:txBody>
      </p:sp>
      <p:sp>
        <p:nvSpPr>
          <p:cNvPr name="TextBox 12" id="12"/>
          <p:cNvSpPr txBox="true"/>
          <p:nvPr/>
        </p:nvSpPr>
        <p:spPr>
          <a:xfrm rot="0">
            <a:off x="11442700" y="58039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FFFFFF"/>
                </a:solidFill>
                <a:latin typeface="Aileron Bold"/>
              </a:rPr>
              <a:t>Subtitle 02</a:t>
            </a:r>
          </a:p>
        </p:txBody>
      </p:sp>
      <p:sp>
        <p:nvSpPr>
          <p:cNvPr name="TextBox 13" id="13"/>
          <p:cNvSpPr txBox="true"/>
          <p:nvPr/>
        </p:nvSpPr>
        <p:spPr>
          <a:xfrm rot="0">
            <a:off x="11442700" y="6350000"/>
            <a:ext cx="5727700" cy="635000"/>
          </a:xfrm>
          <a:prstGeom prst="rect">
            <a:avLst/>
          </a:prstGeom>
        </p:spPr>
        <p:txBody>
          <a:bodyPr anchor="t" rtlCol="false" lIns="0" tIns="0" rIns="0" bIns="0"/>
          <a:lstStyle/>
          <a:p>
            <a:pPr algn="l" lvl="0">
              <a:lnSpc>
                <a:spcPct val="116199"/>
              </a:lnSpc>
            </a:pPr>
            <a:r>
              <a:rPr lang="en-US" sz="1800" b="false" i="false" u="none" strike="noStrike">
                <a:solidFill>
                  <a:srgbClr val="FFFFFF"/>
                </a:solidFill>
                <a:latin typeface="Aileron Light"/>
              </a:rPr>
              <a:t>Lorem ipsum odor amet, consectetuer adipiscing elit. Suspendisse tempus turpis vitae</a:t>
            </a:r>
          </a:p>
        </p:txBody>
      </p:sp>
      <p:sp>
        <p:nvSpPr>
          <p:cNvPr name="TextBox 14" id="14"/>
          <p:cNvSpPr txBox="true"/>
          <p:nvPr/>
        </p:nvSpPr>
        <p:spPr>
          <a:xfrm rot="0">
            <a:off x="11442700" y="74676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FFFFFF"/>
                </a:solidFill>
                <a:latin typeface="Aileron Bold"/>
              </a:rPr>
              <a:t>Subtitle 03</a:t>
            </a:r>
          </a:p>
        </p:txBody>
      </p:sp>
      <p:sp>
        <p:nvSpPr>
          <p:cNvPr name="TextBox 15" id="15"/>
          <p:cNvSpPr txBox="true"/>
          <p:nvPr/>
        </p:nvSpPr>
        <p:spPr>
          <a:xfrm rot="0">
            <a:off x="11442700" y="8013700"/>
            <a:ext cx="5664200" cy="635000"/>
          </a:xfrm>
          <a:prstGeom prst="rect">
            <a:avLst/>
          </a:prstGeom>
        </p:spPr>
        <p:txBody>
          <a:bodyPr anchor="t" rtlCol="false" lIns="0" tIns="0" rIns="0" bIns="0"/>
          <a:lstStyle/>
          <a:p>
            <a:pPr algn="l" lvl="0">
              <a:lnSpc>
                <a:spcPct val="116199"/>
              </a:lnSpc>
            </a:pPr>
            <a:r>
              <a:rPr lang="en-US" sz="1800" b="false" i="false" u="none" strike="noStrike">
                <a:solidFill>
                  <a:srgbClr val="FFFFFF"/>
                </a:solidFill>
                <a:latin typeface="Aileron Light"/>
              </a:rPr>
              <a:t>Lorem ipsum odor amet, consectetuer adipiscing elit. Suspendisse tempus turpis vitae</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6578600" y="2730500"/>
            <a:ext cx="5207000" cy="3556000"/>
          </a:xfrm>
          <a:prstGeom prst="rect">
            <a:avLst/>
          </a:prstGeom>
        </p:spPr>
      </p:pic>
      <p:pic>
        <p:nvPicPr>
          <p:cNvPr name="Picture 3" id="3"/>
          <p:cNvPicPr>
            <a:picLocks noChangeAspect="true"/>
          </p:cNvPicPr>
          <p:nvPr/>
        </p:nvPicPr>
        <p:blipFill>
          <a:blip r:embed="rId3"/>
          <a:stretch>
            <a:fillRect/>
          </a:stretch>
        </p:blipFill>
        <p:spPr>
          <a:xfrm rot="0">
            <a:off x="11988800" y="2730500"/>
            <a:ext cx="5067300" cy="3556000"/>
          </a:xfrm>
          <a:prstGeom prst="rect">
            <a:avLst/>
          </a:prstGeom>
        </p:spPr>
      </p:pic>
      <p:pic>
        <p:nvPicPr>
          <p:cNvPr name="Picture 4" id="4"/>
          <p:cNvPicPr>
            <a:picLocks noChangeAspect="true"/>
          </p:cNvPicPr>
          <p:nvPr/>
        </p:nvPicPr>
        <p:blipFill>
          <a:blip r:embed="rId4"/>
          <a:stretch>
            <a:fillRect/>
          </a:stretch>
        </p:blipFill>
        <p:spPr>
          <a:xfrm rot="0">
            <a:off x="558800" y="9804400"/>
            <a:ext cx="17221200" cy="12700"/>
          </a:xfrm>
          <a:prstGeom prst="rect">
            <a:avLst/>
          </a:prstGeom>
        </p:spPr>
      </p:pic>
      <p:pic>
        <p:nvPicPr>
          <p:cNvPr name="Picture 5" id="5"/>
          <p:cNvPicPr>
            <a:picLocks noChangeAspect="true"/>
          </p:cNvPicPr>
          <p:nvPr/>
        </p:nvPicPr>
        <p:blipFill>
          <a:blip r:embed="rId5"/>
          <a:stretch>
            <a:fillRect/>
          </a:stretch>
        </p:blipFill>
        <p:spPr>
          <a:xfrm rot="0">
            <a:off x="1219200" y="2730500"/>
            <a:ext cx="5143500" cy="6045200"/>
          </a:xfrm>
          <a:prstGeom prst="rect">
            <a:avLst/>
          </a:prstGeom>
        </p:spPr>
      </p:pic>
      <p:pic>
        <p:nvPicPr>
          <p:cNvPr name="Picture 6" id="6"/>
          <p:cNvPicPr>
            <a:picLocks noChangeAspect="true"/>
          </p:cNvPicPr>
          <p:nvPr/>
        </p:nvPicPr>
        <p:blipFill>
          <a:blip r:embed="rId6"/>
          <a:stretch>
            <a:fillRect/>
          </a:stretch>
        </p:blipFill>
        <p:spPr>
          <a:xfrm rot="0">
            <a:off x="2641600" y="3479800"/>
            <a:ext cx="2451100" cy="2527300"/>
          </a:xfrm>
          <a:prstGeom prst="rect">
            <a:avLst/>
          </a:prstGeom>
        </p:spPr>
      </p:pic>
      <p:sp>
        <p:nvSpPr>
          <p:cNvPr name="TextBox 7" id="7"/>
          <p:cNvSpPr txBox="true"/>
          <p:nvPr/>
        </p:nvSpPr>
        <p:spPr>
          <a:xfrm rot="0">
            <a:off x="685800" y="9359900"/>
            <a:ext cx="4064000" cy="228600"/>
          </a:xfrm>
          <a:prstGeom prst="rect">
            <a:avLst/>
          </a:prstGeom>
        </p:spPr>
        <p:txBody>
          <a:bodyPr anchor="t" rtlCol="false" lIns="0" tIns="0" rIns="0" bIns="0"/>
          <a:lstStyle/>
          <a:p>
            <a:pPr algn="l" lvl="0">
              <a:lnSpc>
                <a:spcPct val="81339"/>
              </a:lnSpc>
            </a:pPr>
            <a:r>
              <a:rPr lang="en-US" sz="1800" b="false" i="false" u="none" strike="noStrike">
                <a:solidFill>
                  <a:srgbClr val="000000"/>
                </a:solidFill>
                <a:latin typeface="Aileron"/>
              </a:rPr>
              <a:t>yourname@email.com</a:t>
            </a:r>
          </a:p>
        </p:txBody>
      </p:sp>
      <p:sp>
        <p:nvSpPr>
          <p:cNvPr name="TextBox 8" id="8"/>
          <p:cNvSpPr txBox="true"/>
          <p:nvPr/>
        </p:nvSpPr>
        <p:spPr>
          <a:xfrm rot="0">
            <a:off x="14744700" y="520700"/>
            <a:ext cx="2857500" cy="254000"/>
          </a:xfrm>
          <a:prstGeom prst="rect">
            <a:avLst/>
          </a:prstGeom>
        </p:spPr>
        <p:txBody>
          <a:bodyPr anchor="t" rtlCol="false" lIns="0" tIns="0" rIns="0" bIns="0"/>
          <a:lstStyle/>
          <a:p>
            <a:pPr algn="r" lvl="0">
              <a:lnSpc>
                <a:spcPct val="81339"/>
              </a:lnSpc>
            </a:pPr>
            <a:r>
              <a:rPr lang="en-US" sz="2100" b="false" i="false" u="none" strike="noStrike">
                <a:solidFill>
                  <a:srgbClr val="000000"/>
                </a:solidFill>
                <a:latin typeface="Aileron Heavy"/>
              </a:rPr>
              <a:t>Page 04</a:t>
            </a:r>
          </a:p>
        </p:txBody>
      </p:sp>
      <p:sp>
        <p:nvSpPr>
          <p:cNvPr name="TextBox 9" id="9"/>
          <p:cNvSpPr txBox="true"/>
          <p:nvPr/>
        </p:nvSpPr>
        <p:spPr>
          <a:xfrm rot="0">
            <a:off x="685800" y="520700"/>
            <a:ext cx="2921000" cy="254000"/>
          </a:xfrm>
          <a:prstGeom prst="rect">
            <a:avLst/>
          </a:prstGeom>
        </p:spPr>
        <p:txBody>
          <a:bodyPr anchor="t" rtlCol="false" lIns="0" tIns="0" rIns="0" bIns="0"/>
          <a:lstStyle/>
          <a:p>
            <a:pPr algn="l" lvl="0">
              <a:lnSpc>
                <a:spcPct val="81339"/>
              </a:lnSpc>
            </a:pPr>
            <a:r>
              <a:rPr lang="en-US" sz="2100" b="false" i="false" u="none" strike="noStrike">
                <a:solidFill>
                  <a:srgbClr val="000000"/>
                </a:solidFill>
                <a:latin typeface="Aileron Heavy"/>
              </a:rPr>
              <a:t>Your Company</a:t>
            </a:r>
          </a:p>
        </p:txBody>
      </p:sp>
      <p:sp>
        <p:nvSpPr>
          <p:cNvPr name="TextBox 10" id="10"/>
          <p:cNvSpPr txBox="true"/>
          <p:nvPr/>
        </p:nvSpPr>
        <p:spPr>
          <a:xfrm rot="0">
            <a:off x="1257300" y="1384300"/>
            <a:ext cx="4851400" cy="1155700"/>
          </a:xfrm>
          <a:prstGeom prst="rect">
            <a:avLst/>
          </a:prstGeom>
        </p:spPr>
        <p:txBody>
          <a:bodyPr anchor="t" rtlCol="false" lIns="0" tIns="0" rIns="0" bIns="0"/>
          <a:lstStyle/>
          <a:p>
            <a:pPr algn="l" lvl="0">
              <a:lnSpc>
                <a:spcPct val="99600"/>
              </a:lnSpc>
            </a:pPr>
            <a:r>
              <a:rPr lang="en-US" sz="6500" b="false" i="false" u="none" strike="noStrike" spc="-100">
                <a:solidFill>
                  <a:srgbClr val="000000"/>
                </a:solidFill>
                <a:latin typeface="Aileron Heavy"/>
              </a:rPr>
              <a:t>Summary</a:t>
            </a:r>
          </a:p>
        </p:txBody>
      </p:sp>
      <p:sp>
        <p:nvSpPr>
          <p:cNvPr name="TextBox 11" id="11"/>
          <p:cNvSpPr txBox="true"/>
          <p:nvPr/>
        </p:nvSpPr>
        <p:spPr>
          <a:xfrm rot="0">
            <a:off x="1549400" y="67056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FFFFFF"/>
                </a:solidFill>
                <a:latin typeface="Aileron Bold"/>
              </a:rPr>
              <a:t>Subtitle 01</a:t>
            </a:r>
          </a:p>
        </p:txBody>
      </p:sp>
      <p:sp>
        <p:nvSpPr>
          <p:cNvPr name="TextBox 12" id="12"/>
          <p:cNvSpPr txBox="true"/>
          <p:nvPr/>
        </p:nvSpPr>
        <p:spPr>
          <a:xfrm rot="0">
            <a:off x="1549400" y="7302500"/>
            <a:ext cx="4279900" cy="1130300"/>
          </a:xfrm>
          <a:prstGeom prst="rect">
            <a:avLst/>
          </a:prstGeom>
        </p:spPr>
        <p:txBody>
          <a:bodyPr anchor="t" rtlCol="false" lIns="0" tIns="0" rIns="0" bIns="0"/>
          <a:lstStyle/>
          <a:p>
            <a:pPr algn="l" lvl="0">
              <a:lnSpc>
                <a:spcPct val="116199"/>
              </a:lnSpc>
            </a:pPr>
            <a:r>
              <a:rPr lang="en-US" sz="1600" b="false" i="false" u="none" strike="noStrike">
                <a:solidFill>
                  <a:srgbClr val="FFFFFF"/>
                </a:solidFill>
                <a:latin typeface="Aileron Light"/>
              </a:rPr>
              <a:t>Lorem ipsum odor amet, consectetuer adipiscing elit. Adipiscing congue est eu; orci lobortis curabitur eleifend. At quisque dis nam neque volutpat blandit adipiscing etiam.</a:t>
            </a:r>
          </a:p>
        </p:txBody>
      </p:sp>
      <p:sp>
        <p:nvSpPr>
          <p:cNvPr name="TextBox 13" id="13"/>
          <p:cNvSpPr txBox="true"/>
          <p:nvPr/>
        </p:nvSpPr>
        <p:spPr>
          <a:xfrm rot="0">
            <a:off x="7048500" y="67056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02</a:t>
            </a:r>
          </a:p>
        </p:txBody>
      </p:sp>
      <p:sp>
        <p:nvSpPr>
          <p:cNvPr name="TextBox 14" id="14"/>
          <p:cNvSpPr txBox="true"/>
          <p:nvPr/>
        </p:nvSpPr>
        <p:spPr>
          <a:xfrm rot="0">
            <a:off x="7010400" y="7302500"/>
            <a:ext cx="4305300" cy="11303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Adipiscing congue est eu; orci lobortis curabitur eleifend. At quisque dis nam neque volutpat blandit adipiscing etiam.</a:t>
            </a:r>
          </a:p>
        </p:txBody>
      </p:sp>
      <p:sp>
        <p:nvSpPr>
          <p:cNvPr name="TextBox 15" id="15"/>
          <p:cNvSpPr txBox="true"/>
          <p:nvPr/>
        </p:nvSpPr>
        <p:spPr>
          <a:xfrm rot="0">
            <a:off x="12471400" y="67056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03</a:t>
            </a:r>
          </a:p>
        </p:txBody>
      </p:sp>
      <p:sp>
        <p:nvSpPr>
          <p:cNvPr name="TextBox 16" id="16"/>
          <p:cNvSpPr txBox="true"/>
          <p:nvPr/>
        </p:nvSpPr>
        <p:spPr>
          <a:xfrm rot="0">
            <a:off x="12471400" y="7302500"/>
            <a:ext cx="4343400" cy="11303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Adipiscing congue est eu; orci lobortis curabitur eleifend. At quisque dis nam neque volutpat blandit adipiscing etiam.</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219200" y="5930900"/>
            <a:ext cx="5118100" cy="2768600"/>
          </a:xfrm>
          <a:prstGeom prst="rect">
            <a:avLst/>
          </a:prstGeom>
        </p:spPr>
      </p:pic>
      <p:pic>
        <p:nvPicPr>
          <p:cNvPr name="Picture 3" id="3"/>
          <p:cNvPicPr>
            <a:picLocks noChangeAspect="true"/>
          </p:cNvPicPr>
          <p:nvPr/>
        </p:nvPicPr>
        <p:blipFill>
          <a:blip r:embed="rId2"/>
          <a:stretch>
            <a:fillRect/>
          </a:stretch>
        </p:blipFill>
        <p:spPr>
          <a:xfrm rot="0">
            <a:off x="6578600" y="5930900"/>
            <a:ext cx="5118100" cy="2768600"/>
          </a:xfrm>
          <a:prstGeom prst="rect">
            <a:avLst/>
          </a:prstGeom>
        </p:spPr>
      </p:pic>
      <p:pic>
        <p:nvPicPr>
          <p:cNvPr name="Picture 4" id="4"/>
          <p:cNvPicPr>
            <a:picLocks noChangeAspect="true"/>
          </p:cNvPicPr>
          <p:nvPr/>
        </p:nvPicPr>
        <p:blipFill>
          <a:blip r:embed="rId2"/>
          <a:stretch>
            <a:fillRect/>
          </a:stretch>
        </p:blipFill>
        <p:spPr>
          <a:xfrm rot="0">
            <a:off x="11938000" y="5930900"/>
            <a:ext cx="5118100" cy="2768600"/>
          </a:xfrm>
          <a:prstGeom prst="rect">
            <a:avLst/>
          </a:prstGeom>
        </p:spPr>
      </p:pic>
      <p:pic>
        <p:nvPicPr>
          <p:cNvPr name="Picture 5" id="5"/>
          <p:cNvPicPr>
            <a:picLocks noChangeAspect="true"/>
          </p:cNvPicPr>
          <p:nvPr/>
        </p:nvPicPr>
        <p:blipFill>
          <a:blip r:embed="rId2"/>
          <a:stretch>
            <a:fillRect/>
          </a:stretch>
        </p:blipFill>
        <p:spPr>
          <a:xfrm rot="0">
            <a:off x="1219200" y="2921000"/>
            <a:ext cx="5118100" cy="2768600"/>
          </a:xfrm>
          <a:prstGeom prst="rect">
            <a:avLst/>
          </a:prstGeom>
        </p:spPr>
      </p:pic>
      <p:pic>
        <p:nvPicPr>
          <p:cNvPr name="Picture 6" id="6"/>
          <p:cNvPicPr>
            <a:picLocks noChangeAspect="true"/>
          </p:cNvPicPr>
          <p:nvPr/>
        </p:nvPicPr>
        <p:blipFill>
          <a:blip r:embed="rId2"/>
          <a:stretch>
            <a:fillRect/>
          </a:stretch>
        </p:blipFill>
        <p:spPr>
          <a:xfrm rot="0">
            <a:off x="6578600" y="2921000"/>
            <a:ext cx="5118100" cy="2768600"/>
          </a:xfrm>
          <a:prstGeom prst="rect">
            <a:avLst/>
          </a:prstGeom>
        </p:spPr>
      </p:pic>
      <p:pic>
        <p:nvPicPr>
          <p:cNvPr name="Picture 7" id="7"/>
          <p:cNvPicPr>
            <a:picLocks noChangeAspect="true"/>
          </p:cNvPicPr>
          <p:nvPr/>
        </p:nvPicPr>
        <p:blipFill>
          <a:blip r:embed="rId2"/>
          <a:stretch>
            <a:fillRect/>
          </a:stretch>
        </p:blipFill>
        <p:spPr>
          <a:xfrm rot="0">
            <a:off x="11938000" y="2921000"/>
            <a:ext cx="5118100" cy="2768600"/>
          </a:xfrm>
          <a:prstGeom prst="rect">
            <a:avLst/>
          </a:prstGeom>
        </p:spPr>
      </p:pic>
      <p:sp>
        <p:nvSpPr>
          <p:cNvPr name="TextBox 8" id="8"/>
          <p:cNvSpPr txBox="true"/>
          <p:nvPr/>
        </p:nvSpPr>
        <p:spPr>
          <a:xfrm rot="0">
            <a:off x="3225800" y="3467100"/>
            <a:ext cx="25908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01</a:t>
            </a:r>
          </a:p>
        </p:txBody>
      </p:sp>
      <p:sp>
        <p:nvSpPr>
          <p:cNvPr name="TextBox 9" id="9"/>
          <p:cNvSpPr txBox="true"/>
          <p:nvPr/>
        </p:nvSpPr>
        <p:spPr>
          <a:xfrm rot="0">
            <a:off x="3225800" y="4064000"/>
            <a:ext cx="2565400" cy="11303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 ridiculus ipsum aptent.</a:t>
            </a:r>
          </a:p>
        </p:txBody>
      </p:sp>
      <p:pic>
        <p:nvPicPr>
          <p:cNvPr name="Picture 10" id="10"/>
          <p:cNvPicPr>
            <a:picLocks noChangeAspect="true"/>
          </p:cNvPicPr>
          <p:nvPr/>
        </p:nvPicPr>
        <p:blipFill>
          <a:blip r:embed="rId3"/>
          <a:stretch>
            <a:fillRect/>
          </a:stretch>
        </p:blipFill>
        <p:spPr>
          <a:xfrm rot="0">
            <a:off x="558800" y="9804400"/>
            <a:ext cx="17221200" cy="12700"/>
          </a:xfrm>
          <a:prstGeom prst="rect">
            <a:avLst/>
          </a:prstGeom>
        </p:spPr>
      </p:pic>
      <p:sp>
        <p:nvSpPr>
          <p:cNvPr name="TextBox 11" id="11"/>
          <p:cNvSpPr txBox="true"/>
          <p:nvPr/>
        </p:nvSpPr>
        <p:spPr>
          <a:xfrm rot="0">
            <a:off x="685800" y="9359900"/>
            <a:ext cx="4064000" cy="228600"/>
          </a:xfrm>
          <a:prstGeom prst="rect">
            <a:avLst/>
          </a:prstGeom>
        </p:spPr>
        <p:txBody>
          <a:bodyPr anchor="t" rtlCol="false" lIns="0" tIns="0" rIns="0" bIns="0"/>
          <a:lstStyle/>
          <a:p>
            <a:pPr algn="l" lvl="0">
              <a:lnSpc>
                <a:spcPct val="81339"/>
              </a:lnSpc>
            </a:pPr>
            <a:r>
              <a:rPr lang="en-US" sz="1800" b="false" i="false" u="none" strike="noStrike">
                <a:solidFill>
                  <a:srgbClr val="000000"/>
                </a:solidFill>
                <a:latin typeface="Aileron"/>
              </a:rPr>
              <a:t>yourname@email.com</a:t>
            </a:r>
          </a:p>
        </p:txBody>
      </p:sp>
      <p:sp>
        <p:nvSpPr>
          <p:cNvPr name="TextBox 12" id="12"/>
          <p:cNvSpPr txBox="true"/>
          <p:nvPr/>
        </p:nvSpPr>
        <p:spPr>
          <a:xfrm rot="0">
            <a:off x="14744700" y="520700"/>
            <a:ext cx="2857500" cy="254000"/>
          </a:xfrm>
          <a:prstGeom prst="rect">
            <a:avLst/>
          </a:prstGeom>
        </p:spPr>
        <p:txBody>
          <a:bodyPr anchor="t" rtlCol="false" lIns="0" tIns="0" rIns="0" bIns="0"/>
          <a:lstStyle/>
          <a:p>
            <a:pPr algn="r" lvl="0">
              <a:lnSpc>
                <a:spcPct val="81339"/>
              </a:lnSpc>
            </a:pPr>
            <a:r>
              <a:rPr lang="en-US" sz="2100" b="false" i="false" u="none" strike="noStrike">
                <a:solidFill>
                  <a:srgbClr val="000000"/>
                </a:solidFill>
                <a:latin typeface="Aileron Heavy"/>
              </a:rPr>
              <a:t>Page 05</a:t>
            </a:r>
          </a:p>
        </p:txBody>
      </p:sp>
      <p:sp>
        <p:nvSpPr>
          <p:cNvPr name="TextBox 13" id="13"/>
          <p:cNvSpPr txBox="true"/>
          <p:nvPr/>
        </p:nvSpPr>
        <p:spPr>
          <a:xfrm rot="0">
            <a:off x="685800" y="520700"/>
            <a:ext cx="2921000" cy="254000"/>
          </a:xfrm>
          <a:prstGeom prst="rect">
            <a:avLst/>
          </a:prstGeom>
        </p:spPr>
        <p:txBody>
          <a:bodyPr anchor="t" rtlCol="false" lIns="0" tIns="0" rIns="0" bIns="0"/>
          <a:lstStyle/>
          <a:p>
            <a:pPr algn="l" lvl="0">
              <a:lnSpc>
                <a:spcPct val="81339"/>
              </a:lnSpc>
            </a:pPr>
            <a:r>
              <a:rPr lang="en-US" sz="2100" b="false" i="false" u="none" strike="noStrike">
                <a:solidFill>
                  <a:srgbClr val="000000"/>
                </a:solidFill>
                <a:latin typeface="Aileron Heavy"/>
              </a:rPr>
              <a:t>Your Company</a:t>
            </a:r>
          </a:p>
        </p:txBody>
      </p:sp>
      <p:sp>
        <p:nvSpPr>
          <p:cNvPr name="TextBox 14" id="14"/>
          <p:cNvSpPr txBox="true"/>
          <p:nvPr/>
        </p:nvSpPr>
        <p:spPr>
          <a:xfrm rot="0">
            <a:off x="1257300" y="1270000"/>
            <a:ext cx="5499100" cy="1231900"/>
          </a:xfrm>
          <a:prstGeom prst="rect">
            <a:avLst/>
          </a:prstGeom>
        </p:spPr>
        <p:txBody>
          <a:bodyPr anchor="t" rtlCol="false" lIns="0" tIns="0" rIns="0" bIns="0"/>
          <a:lstStyle/>
          <a:p>
            <a:pPr algn="l" lvl="0">
              <a:lnSpc>
                <a:spcPct val="99600"/>
              </a:lnSpc>
            </a:pPr>
            <a:r>
              <a:rPr lang="en-US" sz="6900" b="false" i="false" u="none" strike="noStrike" spc="-100">
                <a:solidFill>
                  <a:srgbClr val="000000"/>
                </a:solidFill>
                <a:latin typeface="Aileron Heavy"/>
              </a:rPr>
              <a:t>Goals</a:t>
            </a:r>
          </a:p>
        </p:txBody>
      </p:sp>
      <p:sp>
        <p:nvSpPr>
          <p:cNvPr name="TextBox 15" id="15"/>
          <p:cNvSpPr txBox="true"/>
          <p:nvPr/>
        </p:nvSpPr>
        <p:spPr>
          <a:xfrm rot="0">
            <a:off x="1752600" y="3416300"/>
            <a:ext cx="1231900" cy="825500"/>
          </a:xfrm>
          <a:prstGeom prst="rect">
            <a:avLst/>
          </a:prstGeom>
        </p:spPr>
        <p:txBody>
          <a:bodyPr anchor="t" rtlCol="false" lIns="0" tIns="0" rIns="0" bIns="0"/>
          <a:lstStyle/>
          <a:p>
            <a:pPr algn="ctr" lvl="0">
              <a:lnSpc>
                <a:spcPct val="99600"/>
              </a:lnSpc>
            </a:pPr>
            <a:r>
              <a:rPr lang="en-US" sz="4600" b="false" i="false" u="none" strike="noStrike" spc="-100">
                <a:solidFill>
                  <a:srgbClr val="000000"/>
                </a:solidFill>
                <a:latin typeface="Aileron Bold"/>
              </a:rPr>
              <a:t>01</a:t>
            </a:r>
          </a:p>
        </p:txBody>
      </p:sp>
      <p:sp>
        <p:nvSpPr>
          <p:cNvPr name="TextBox 16" id="16"/>
          <p:cNvSpPr txBox="true"/>
          <p:nvPr/>
        </p:nvSpPr>
        <p:spPr>
          <a:xfrm rot="0">
            <a:off x="8585200" y="3467100"/>
            <a:ext cx="25908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02</a:t>
            </a:r>
          </a:p>
        </p:txBody>
      </p:sp>
      <p:sp>
        <p:nvSpPr>
          <p:cNvPr name="TextBox 17" id="17"/>
          <p:cNvSpPr txBox="true"/>
          <p:nvPr/>
        </p:nvSpPr>
        <p:spPr>
          <a:xfrm rot="0">
            <a:off x="8585200" y="4064000"/>
            <a:ext cx="2565400" cy="11303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 ridiculus ipsum aptent.</a:t>
            </a:r>
          </a:p>
        </p:txBody>
      </p:sp>
      <p:sp>
        <p:nvSpPr>
          <p:cNvPr name="TextBox 18" id="18"/>
          <p:cNvSpPr txBox="true"/>
          <p:nvPr/>
        </p:nvSpPr>
        <p:spPr>
          <a:xfrm rot="0">
            <a:off x="7112000" y="3416300"/>
            <a:ext cx="1231900" cy="825500"/>
          </a:xfrm>
          <a:prstGeom prst="rect">
            <a:avLst/>
          </a:prstGeom>
        </p:spPr>
        <p:txBody>
          <a:bodyPr anchor="t" rtlCol="false" lIns="0" tIns="0" rIns="0" bIns="0"/>
          <a:lstStyle/>
          <a:p>
            <a:pPr algn="ctr" lvl="0">
              <a:lnSpc>
                <a:spcPct val="99600"/>
              </a:lnSpc>
            </a:pPr>
            <a:r>
              <a:rPr lang="en-US" sz="4600" b="false" i="false" u="none" strike="noStrike" spc="-100">
                <a:solidFill>
                  <a:srgbClr val="000000"/>
                </a:solidFill>
                <a:latin typeface="Aileron Bold"/>
              </a:rPr>
              <a:t>02</a:t>
            </a:r>
          </a:p>
        </p:txBody>
      </p:sp>
      <p:sp>
        <p:nvSpPr>
          <p:cNvPr name="TextBox 19" id="19"/>
          <p:cNvSpPr txBox="true"/>
          <p:nvPr/>
        </p:nvSpPr>
        <p:spPr>
          <a:xfrm rot="0">
            <a:off x="13944600" y="3467100"/>
            <a:ext cx="25908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03</a:t>
            </a:r>
          </a:p>
        </p:txBody>
      </p:sp>
      <p:sp>
        <p:nvSpPr>
          <p:cNvPr name="TextBox 20" id="20"/>
          <p:cNvSpPr txBox="true"/>
          <p:nvPr/>
        </p:nvSpPr>
        <p:spPr>
          <a:xfrm rot="0">
            <a:off x="13944600" y="4064000"/>
            <a:ext cx="2565400" cy="11303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 ridiculus ipsum aptent.</a:t>
            </a:r>
          </a:p>
        </p:txBody>
      </p:sp>
      <p:sp>
        <p:nvSpPr>
          <p:cNvPr name="TextBox 21" id="21"/>
          <p:cNvSpPr txBox="true"/>
          <p:nvPr/>
        </p:nvSpPr>
        <p:spPr>
          <a:xfrm rot="0">
            <a:off x="12471400" y="3416300"/>
            <a:ext cx="1231900" cy="825500"/>
          </a:xfrm>
          <a:prstGeom prst="rect">
            <a:avLst/>
          </a:prstGeom>
        </p:spPr>
        <p:txBody>
          <a:bodyPr anchor="t" rtlCol="false" lIns="0" tIns="0" rIns="0" bIns="0"/>
          <a:lstStyle/>
          <a:p>
            <a:pPr algn="ctr" lvl="0">
              <a:lnSpc>
                <a:spcPct val="99600"/>
              </a:lnSpc>
            </a:pPr>
            <a:r>
              <a:rPr lang="en-US" sz="4600" b="false" i="false" u="none" strike="noStrike" spc="-100">
                <a:solidFill>
                  <a:srgbClr val="000000"/>
                </a:solidFill>
                <a:latin typeface="Aileron Bold"/>
              </a:rPr>
              <a:t>03</a:t>
            </a:r>
          </a:p>
        </p:txBody>
      </p:sp>
      <p:sp>
        <p:nvSpPr>
          <p:cNvPr name="TextBox 22" id="22"/>
          <p:cNvSpPr txBox="true"/>
          <p:nvPr/>
        </p:nvSpPr>
        <p:spPr>
          <a:xfrm rot="0">
            <a:off x="3225800" y="6477000"/>
            <a:ext cx="25908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04</a:t>
            </a:r>
          </a:p>
        </p:txBody>
      </p:sp>
      <p:sp>
        <p:nvSpPr>
          <p:cNvPr name="TextBox 23" id="23"/>
          <p:cNvSpPr txBox="true"/>
          <p:nvPr/>
        </p:nvSpPr>
        <p:spPr>
          <a:xfrm rot="0">
            <a:off x="3225800" y="7073900"/>
            <a:ext cx="2565400" cy="11303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 ridiculus ipsum aptent.</a:t>
            </a:r>
          </a:p>
        </p:txBody>
      </p:sp>
      <p:sp>
        <p:nvSpPr>
          <p:cNvPr name="TextBox 24" id="24"/>
          <p:cNvSpPr txBox="true"/>
          <p:nvPr/>
        </p:nvSpPr>
        <p:spPr>
          <a:xfrm rot="0">
            <a:off x="1752600" y="6426200"/>
            <a:ext cx="1231900" cy="825500"/>
          </a:xfrm>
          <a:prstGeom prst="rect">
            <a:avLst/>
          </a:prstGeom>
        </p:spPr>
        <p:txBody>
          <a:bodyPr anchor="t" rtlCol="false" lIns="0" tIns="0" rIns="0" bIns="0"/>
          <a:lstStyle/>
          <a:p>
            <a:pPr algn="ctr" lvl="0">
              <a:lnSpc>
                <a:spcPct val="99600"/>
              </a:lnSpc>
            </a:pPr>
            <a:r>
              <a:rPr lang="en-US" sz="4600" b="false" i="false" u="none" strike="noStrike" spc="-100">
                <a:solidFill>
                  <a:srgbClr val="000000"/>
                </a:solidFill>
                <a:latin typeface="Aileron Bold"/>
              </a:rPr>
              <a:t>04</a:t>
            </a:r>
          </a:p>
        </p:txBody>
      </p:sp>
      <p:sp>
        <p:nvSpPr>
          <p:cNvPr name="TextBox 25" id="25"/>
          <p:cNvSpPr txBox="true"/>
          <p:nvPr/>
        </p:nvSpPr>
        <p:spPr>
          <a:xfrm rot="0">
            <a:off x="8585200" y="6477000"/>
            <a:ext cx="25908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05</a:t>
            </a:r>
          </a:p>
        </p:txBody>
      </p:sp>
      <p:sp>
        <p:nvSpPr>
          <p:cNvPr name="TextBox 26" id="26"/>
          <p:cNvSpPr txBox="true"/>
          <p:nvPr/>
        </p:nvSpPr>
        <p:spPr>
          <a:xfrm rot="0">
            <a:off x="8585200" y="7073900"/>
            <a:ext cx="2565400" cy="11303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 ridiculus ipsum aptent.</a:t>
            </a:r>
          </a:p>
        </p:txBody>
      </p:sp>
      <p:sp>
        <p:nvSpPr>
          <p:cNvPr name="TextBox 27" id="27"/>
          <p:cNvSpPr txBox="true"/>
          <p:nvPr/>
        </p:nvSpPr>
        <p:spPr>
          <a:xfrm rot="0">
            <a:off x="7112000" y="6426200"/>
            <a:ext cx="1231900" cy="825500"/>
          </a:xfrm>
          <a:prstGeom prst="rect">
            <a:avLst/>
          </a:prstGeom>
        </p:spPr>
        <p:txBody>
          <a:bodyPr anchor="t" rtlCol="false" lIns="0" tIns="0" rIns="0" bIns="0"/>
          <a:lstStyle/>
          <a:p>
            <a:pPr algn="ctr" lvl="0">
              <a:lnSpc>
                <a:spcPct val="99600"/>
              </a:lnSpc>
            </a:pPr>
            <a:r>
              <a:rPr lang="en-US" sz="4600" b="false" i="false" u="none" strike="noStrike" spc="-100">
                <a:solidFill>
                  <a:srgbClr val="000000"/>
                </a:solidFill>
                <a:latin typeface="Aileron Bold"/>
              </a:rPr>
              <a:t>05</a:t>
            </a:r>
          </a:p>
        </p:txBody>
      </p:sp>
      <p:sp>
        <p:nvSpPr>
          <p:cNvPr name="TextBox 28" id="28"/>
          <p:cNvSpPr txBox="true"/>
          <p:nvPr/>
        </p:nvSpPr>
        <p:spPr>
          <a:xfrm rot="0">
            <a:off x="13944600" y="6477000"/>
            <a:ext cx="25908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06</a:t>
            </a:r>
          </a:p>
        </p:txBody>
      </p:sp>
      <p:sp>
        <p:nvSpPr>
          <p:cNvPr name="TextBox 29" id="29"/>
          <p:cNvSpPr txBox="true"/>
          <p:nvPr/>
        </p:nvSpPr>
        <p:spPr>
          <a:xfrm rot="0">
            <a:off x="13944600" y="7073900"/>
            <a:ext cx="2565400" cy="1130300"/>
          </a:xfrm>
          <a:prstGeom prst="rect">
            <a:avLst/>
          </a:prstGeom>
        </p:spPr>
        <p:txBody>
          <a:bodyPr anchor="t" rtlCol="false" lIns="0" tIns="0" rIns="0" bIns="0"/>
          <a:lstStyle/>
          <a:p>
            <a:pPr algn="l" lvl="0">
              <a:lnSpc>
                <a:spcPct val="116199"/>
              </a:lnSpc>
            </a:pPr>
            <a:r>
              <a:rPr lang="en-US" sz="1600" b="false" i="false" u="none" strike="noStrike">
                <a:solidFill>
                  <a:srgbClr val="000000"/>
                </a:solidFill>
                <a:latin typeface="Aileron Light"/>
              </a:rPr>
              <a:t>Lorem ipsum odor amet, consectetuer adipiscing elit. Suspendisse tempus turpis vitae, ridiculus ipsum aptent.</a:t>
            </a:r>
          </a:p>
        </p:txBody>
      </p:sp>
      <p:sp>
        <p:nvSpPr>
          <p:cNvPr name="TextBox 30" id="30"/>
          <p:cNvSpPr txBox="true"/>
          <p:nvPr/>
        </p:nvSpPr>
        <p:spPr>
          <a:xfrm rot="0">
            <a:off x="12471400" y="6426200"/>
            <a:ext cx="1231900" cy="825500"/>
          </a:xfrm>
          <a:prstGeom prst="rect">
            <a:avLst/>
          </a:prstGeom>
        </p:spPr>
        <p:txBody>
          <a:bodyPr anchor="t" rtlCol="false" lIns="0" tIns="0" rIns="0" bIns="0"/>
          <a:lstStyle/>
          <a:p>
            <a:pPr algn="ctr" lvl="0">
              <a:lnSpc>
                <a:spcPct val="99600"/>
              </a:lnSpc>
            </a:pPr>
            <a:r>
              <a:rPr lang="en-US" sz="4600" b="false" i="false" u="none" strike="noStrike" spc="-100">
                <a:solidFill>
                  <a:srgbClr val="000000"/>
                </a:solidFill>
                <a:latin typeface="Aileron Bold"/>
              </a:rPr>
              <a:t>06</a:t>
            </a:r>
          </a:p>
        </p:txBody>
      </p:sp>
    </p:spTree>
  </p:cSld>
  <p:clrMapOvr>
    <a:masterClrMapping/>
  </p:clrMapOvr>
</p:sld>
</file>

<file path=ppt/slides/slide7.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1257300" y="3987800"/>
            <a:ext cx="7886700" cy="4635500"/>
          </a:xfrm>
          <a:prstGeom prst="rect">
            <a:avLst/>
          </a:prstGeom>
        </p:spPr>
      </p:pic>
      <p:sp>
        <p:nvSpPr>
          <p:cNvPr name="TextBox 3" id="3"/>
          <p:cNvSpPr txBox="true"/>
          <p:nvPr/>
        </p:nvSpPr>
        <p:spPr>
          <a:xfrm rot="0">
            <a:off x="11607800" y="20955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01</a:t>
            </a:r>
          </a:p>
        </p:txBody>
      </p:sp>
      <p:sp>
        <p:nvSpPr>
          <p:cNvPr name="TextBox 4" id="4"/>
          <p:cNvSpPr txBox="true"/>
          <p:nvPr/>
        </p:nvSpPr>
        <p:spPr>
          <a:xfrm rot="0">
            <a:off x="11595100" y="2641600"/>
            <a:ext cx="4826000" cy="12827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Aileron Light"/>
              </a:rPr>
              <a:t>Lorem ipsum odor amet, consectetuer adipiscing elit. Suspendisse tempus turpis vitae, ridiculus ipsum aptent. Etiam nisl lobortis tempor eget ante aenean.</a:t>
            </a:r>
          </a:p>
        </p:txBody>
      </p:sp>
      <p:sp>
        <p:nvSpPr>
          <p:cNvPr name="TextBox 5" id="5"/>
          <p:cNvSpPr txBox="true"/>
          <p:nvPr/>
        </p:nvSpPr>
        <p:spPr>
          <a:xfrm rot="0">
            <a:off x="11607800" y="44704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02</a:t>
            </a:r>
          </a:p>
        </p:txBody>
      </p:sp>
      <p:sp>
        <p:nvSpPr>
          <p:cNvPr name="TextBox 6" id="6"/>
          <p:cNvSpPr txBox="true"/>
          <p:nvPr/>
        </p:nvSpPr>
        <p:spPr>
          <a:xfrm rot="0">
            <a:off x="11607800" y="5016500"/>
            <a:ext cx="4826000" cy="12827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Aileron Light"/>
              </a:rPr>
              <a:t>Lorem ipsum odor amet, consectetuer adipiscing elit. Suspendisse tempus turpis vitae, ridiculus ipsum aptent. Etiam nisl lobortis tempor eget ante aenean.</a:t>
            </a:r>
          </a:p>
        </p:txBody>
      </p:sp>
      <p:sp>
        <p:nvSpPr>
          <p:cNvPr name="TextBox 7" id="7"/>
          <p:cNvSpPr txBox="true"/>
          <p:nvPr/>
        </p:nvSpPr>
        <p:spPr>
          <a:xfrm rot="0">
            <a:off x="11607800" y="6934200"/>
            <a:ext cx="1993900" cy="431800"/>
          </a:xfrm>
          <a:prstGeom prst="rect">
            <a:avLst/>
          </a:prstGeom>
        </p:spPr>
        <p:txBody>
          <a:bodyPr anchor="t" rtlCol="false" lIns="0" tIns="0" rIns="0" bIns="0"/>
          <a:lstStyle/>
          <a:p>
            <a:pPr algn="l" lvl="0">
              <a:lnSpc>
                <a:spcPct val="99600"/>
              </a:lnSpc>
            </a:pPr>
            <a:r>
              <a:rPr lang="en-US" sz="2400" b="false" i="false" u="none" strike="noStrike">
                <a:solidFill>
                  <a:srgbClr val="000000"/>
                </a:solidFill>
                <a:latin typeface="Aileron Bold"/>
              </a:rPr>
              <a:t>Subtitle 03</a:t>
            </a:r>
          </a:p>
        </p:txBody>
      </p:sp>
      <p:sp>
        <p:nvSpPr>
          <p:cNvPr name="TextBox 8" id="8"/>
          <p:cNvSpPr txBox="true"/>
          <p:nvPr/>
        </p:nvSpPr>
        <p:spPr>
          <a:xfrm rot="0">
            <a:off x="11595100" y="7480300"/>
            <a:ext cx="4826000" cy="1282700"/>
          </a:xfrm>
          <a:prstGeom prst="rect">
            <a:avLst/>
          </a:prstGeom>
        </p:spPr>
        <p:txBody>
          <a:bodyPr anchor="t" rtlCol="false" lIns="0" tIns="0" rIns="0" bIns="0"/>
          <a:lstStyle/>
          <a:p>
            <a:pPr algn="l" lvl="0">
              <a:lnSpc>
                <a:spcPct val="116199"/>
              </a:lnSpc>
            </a:pPr>
            <a:r>
              <a:rPr lang="en-US" sz="1800" b="false" i="false" u="none" strike="noStrike">
                <a:solidFill>
                  <a:srgbClr val="000000"/>
                </a:solidFill>
                <a:latin typeface="Aileron Light"/>
              </a:rPr>
              <a:t>Lorem ipsum odor amet, consectetuer adipiscing elit. Suspendisse tempus turpis vitae, ridiculus ipsum aptent. Etiam nisl lobortis tempor eget ante aenean.</a:t>
            </a:r>
          </a:p>
        </p:txBody>
      </p:sp>
      <p:pic>
        <p:nvPicPr>
          <p:cNvPr name="Picture 9" id="9"/>
          <p:cNvPicPr>
            <a:picLocks noChangeAspect="true"/>
          </p:cNvPicPr>
          <p:nvPr/>
        </p:nvPicPr>
        <p:blipFill>
          <a:blip r:embed="rId3"/>
          <a:stretch>
            <a:fillRect/>
          </a:stretch>
        </p:blipFill>
        <p:spPr>
          <a:xfrm rot="0">
            <a:off x="558800" y="9804400"/>
            <a:ext cx="17221200" cy="12700"/>
          </a:xfrm>
          <a:prstGeom prst="rect">
            <a:avLst/>
          </a:prstGeom>
        </p:spPr>
      </p:pic>
      <p:pic>
        <p:nvPicPr>
          <p:cNvPr name="Picture 10" id="10"/>
          <p:cNvPicPr>
            <a:picLocks noChangeAspect="true"/>
          </p:cNvPicPr>
          <p:nvPr/>
        </p:nvPicPr>
        <p:blipFill>
          <a:blip r:embed="rId4"/>
          <a:stretch>
            <a:fillRect/>
          </a:stretch>
        </p:blipFill>
        <p:spPr>
          <a:xfrm rot="0">
            <a:off x="10718800" y="2324100"/>
            <a:ext cx="393700" cy="393700"/>
          </a:xfrm>
          <a:prstGeom prst="rect">
            <a:avLst/>
          </a:prstGeom>
        </p:spPr>
      </p:pic>
      <p:pic>
        <p:nvPicPr>
          <p:cNvPr name="Picture 11" id="11"/>
          <p:cNvPicPr>
            <a:picLocks noChangeAspect="true"/>
          </p:cNvPicPr>
          <p:nvPr/>
        </p:nvPicPr>
        <p:blipFill>
          <a:blip r:embed="rId5"/>
          <a:stretch>
            <a:fillRect/>
          </a:stretch>
        </p:blipFill>
        <p:spPr>
          <a:xfrm rot="0">
            <a:off x="10553700" y="2146300"/>
            <a:ext cx="736600" cy="736600"/>
          </a:xfrm>
          <a:prstGeom prst="rect">
            <a:avLst/>
          </a:prstGeom>
        </p:spPr>
      </p:pic>
      <p:pic>
        <p:nvPicPr>
          <p:cNvPr name="Picture 12" id="12"/>
          <p:cNvPicPr>
            <a:picLocks noChangeAspect="true"/>
          </p:cNvPicPr>
          <p:nvPr/>
        </p:nvPicPr>
        <p:blipFill>
          <a:blip r:embed="rId4"/>
          <a:stretch>
            <a:fillRect/>
          </a:stretch>
        </p:blipFill>
        <p:spPr>
          <a:xfrm rot="0">
            <a:off x="10718800" y="4673600"/>
            <a:ext cx="393700" cy="393700"/>
          </a:xfrm>
          <a:prstGeom prst="rect">
            <a:avLst/>
          </a:prstGeom>
        </p:spPr>
      </p:pic>
      <p:pic>
        <p:nvPicPr>
          <p:cNvPr name="Picture 13" id="13"/>
          <p:cNvPicPr>
            <a:picLocks noChangeAspect="true"/>
          </p:cNvPicPr>
          <p:nvPr/>
        </p:nvPicPr>
        <p:blipFill>
          <a:blip r:embed="rId5"/>
          <a:stretch>
            <a:fillRect/>
          </a:stretch>
        </p:blipFill>
        <p:spPr>
          <a:xfrm rot="0">
            <a:off x="10553700" y="4508500"/>
            <a:ext cx="736600" cy="736600"/>
          </a:xfrm>
          <a:prstGeom prst="rect">
            <a:avLst/>
          </a:prstGeom>
        </p:spPr>
      </p:pic>
      <p:pic>
        <p:nvPicPr>
          <p:cNvPr name="Picture 14" id="14"/>
          <p:cNvPicPr>
            <a:picLocks noChangeAspect="true"/>
          </p:cNvPicPr>
          <p:nvPr/>
        </p:nvPicPr>
        <p:blipFill>
          <a:blip r:embed="rId4"/>
          <a:stretch>
            <a:fillRect/>
          </a:stretch>
        </p:blipFill>
        <p:spPr>
          <a:xfrm rot="0">
            <a:off x="10718800" y="7124700"/>
            <a:ext cx="393700" cy="393700"/>
          </a:xfrm>
          <a:prstGeom prst="rect">
            <a:avLst/>
          </a:prstGeom>
        </p:spPr>
      </p:pic>
      <p:pic>
        <p:nvPicPr>
          <p:cNvPr name="Picture 15" id="15"/>
          <p:cNvPicPr>
            <a:picLocks noChangeAspect="true"/>
          </p:cNvPicPr>
          <p:nvPr/>
        </p:nvPicPr>
        <p:blipFill>
          <a:blip r:embed="rId5"/>
          <a:stretch>
            <a:fillRect/>
          </a:stretch>
        </p:blipFill>
        <p:spPr>
          <a:xfrm rot="0">
            <a:off x="10553700" y="6959600"/>
            <a:ext cx="736600" cy="736600"/>
          </a:xfrm>
          <a:prstGeom prst="rect">
            <a:avLst/>
          </a:prstGeom>
        </p:spPr>
      </p:pic>
      <p:sp>
        <p:nvSpPr>
          <p:cNvPr name="TextBox 16" id="16"/>
          <p:cNvSpPr txBox="true"/>
          <p:nvPr/>
        </p:nvSpPr>
        <p:spPr>
          <a:xfrm rot="0">
            <a:off x="685800" y="9359900"/>
            <a:ext cx="4064000" cy="228600"/>
          </a:xfrm>
          <a:prstGeom prst="rect">
            <a:avLst/>
          </a:prstGeom>
        </p:spPr>
        <p:txBody>
          <a:bodyPr anchor="t" rtlCol="false" lIns="0" tIns="0" rIns="0" bIns="0"/>
          <a:lstStyle/>
          <a:p>
            <a:pPr algn="l" lvl="0">
              <a:lnSpc>
                <a:spcPct val="81339"/>
              </a:lnSpc>
            </a:pPr>
            <a:r>
              <a:rPr lang="en-US" sz="1800" b="false" i="false" u="none" strike="noStrike">
                <a:solidFill>
                  <a:srgbClr val="000000"/>
                </a:solidFill>
                <a:latin typeface="Aileron"/>
              </a:rPr>
              <a:t>yourname@email.com</a:t>
            </a:r>
          </a:p>
        </p:txBody>
      </p:sp>
      <p:sp>
        <p:nvSpPr>
          <p:cNvPr name="TextBox 17" id="17"/>
          <p:cNvSpPr txBox="true"/>
          <p:nvPr/>
        </p:nvSpPr>
        <p:spPr>
          <a:xfrm rot="0">
            <a:off x="14744700" y="520700"/>
            <a:ext cx="2857500" cy="254000"/>
          </a:xfrm>
          <a:prstGeom prst="rect">
            <a:avLst/>
          </a:prstGeom>
        </p:spPr>
        <p:txBody>
          <a:bodyPr anchor="t" rtlCol="false" lIns="0" tIns="0" rIns="0" bIns="0"/>
          <a:lstStyle/>
          <a:p>
            <a:pPr algn="r" lvl="0">
              <a:lnSpc>
                <a:spcPct val="81339"/>
              </a:lnSpc>
            </a:pPr>
            <a:r>
              <a:rPr lang="en-US" sz="2100" b="false" i="false" u="none" strike="noStrike">
                <a:solidFill>
                  <a:srgbClr val="000000"/>
                </a:solidFill>
                <a:latin typeface="Aileron Heavy"/>
              </a:rPr>
              <a:t>Page 06</a:t>
            </a:r>
          </a:p>
        </p:txBody>
      </p:sp>
      <p:sp>
        <p:nvSpPr>
          <p:cNvPr name="TextBox 18" id="18"/>
          <p:cNvSpPr txBox="true"/>
          <p:nvPr/>
        </p:nvSpPr>
        <p:spPr>
          <a:xfrm rot="0">
            <a:off x="685800" y="520700"/>
            <a:ext cx="2921000" cy="254000"/>
          </a:xfrm>
          <a:prstGeom prst="rect">
            <a:avLst/>
          </a:prstGeom>
        </p:spPr>
        <p:txBody>
          <a:bodyPr anchor="t" rtlCol="false" lIns="0" tIns="0" rIns="0" bIns="0"/>
          <a:lstStyle/>
          <a:p>
            <a:pPr algn="l" lvl="0">
              <a:lnSpc>
                <a:spcPct val="81339"/>
              </a:lnSpc>
            </a:pPr>
            <a:r>
              <a:rPr lang="en-US" sz="2100" b="false" i="false" u="none" strike="noStrike">
                <a:solidFill>
                  <a:srgbClr val="000000"/>
                </a:solidFill>
                <a:latin typeface="Aileron Heavy"/>
              </a:rPr>
              <a:t>Your Company</a:t>
            </a:r>
          </a:p>
        </p:txBody>
      </p:sp>
      <p:sp>
        <p:nvSpPr>
          <p:cNvPr name="TextBox 19" id="19"/>
          <p:cNvSpPr txBox="true"/>
          <p:nvPr/>
        </p:nvSpPr>
        <p:spPr>
          <a:xfrm rot="0">
            <a:off x="1257300" y="1422400"/>
            <a:ext cx="4851400" cy="2146300"/>
          </a:xfrm>
          <a:prstGeom prst="rect">
            <a:avLst/>
          </a:prstGeom>
        </p:spPr>
        <p:txBody>
          <a:bodyPr anchor="t" rtlCol="false" lIns="0" tIns="0" rIns="0" bIns="0"/>
          <a:lstStyle/>
          <a:p>
            <a:pPr algn="l" lvl="0">
              <a:lnSpc>
                <a:spcPct val="99600"/>
              </a:lnSpc>
            </a:pPr>
            <a:r>
              <a:rPr lang="en-US" sz="6500" b="false" i="false" u="none" strike="noStrike" spc="-100">
                <a:solidFill>
                  <a:srgbClr val="000000"/>
                </a:solidFill>
                <a:latin typeface="Aileron Heavy"/>
              </a:rPr>
              <a:t>State of the Industry</a:t>
            </a: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pic>
        <p:nvPicPr>
          <p:cNvPr name="Picture 2" id="2"/>
          <p:cNvPicPr>
            <a:picLocks noChangeAspect="true"/>
          </p:cNvPicPr>
          <p:nvPr/>
        </p:nvPicPr>
        <p:blipFill>
          <a:blip r:embed="rId2"/>
          <a:stretch>
            <a:fillRect/>
          </a:stretch>
        </p:blipFill>
        <p:spPr>
          <a:xfrm rot="0">
            <a:off x="812800" y="2552700"/>
            <a:ext cx="16662400" cy="5041900"/>
          </a:xfrm>
          <a:prstGeom prst="rect">
            <a:avLst/>
          </a:prstGeom>
        </p:spPr>
      </p:pic>
      <p:pic>
        <p:nvPicPr>
          <p:cNvPr name="Picture 3" id="3"/>
          <p:cNvPicPr>
            <a:picLocks noChangeAspect="true"/>
          </p:cNvPicPr>
          <p:nvPr/>
        </p:nvPicPr>
        <p:blipFill>
          <a:blip r:embed="rId3"/>
          <a:stretch>
            <a:fillRect/>
          </a:stretch>
        </p:blipFill>
        <p:spPr>
          <a:xfrm rot="0">
            <a:off x="1257300" y="2946400"/>
            <a:ext cx="3416300" cy="3416300"/>
          </a:xfrm>
          <a:prstGeom prst="rect">
            <a:avLst/>
          </a:prstGeom>
        </p:spPr>
      </p:pic>
      <p:pic>
        <p:nvPicPr>
          <p:cNvPr name="Picture 4" id="4"/>
          <p:cNvPicPr>
            <a:picLocks noChangeAspect="true"/>
          </p:cNvPicPr>
          <p:nvPr/>
        </p:nvPicPr>
        <p:blipFill>
          <a:blip r:embed="rId4"/>
          <a:stretch>
            <a:fillRect/>
          </a:stretch>
        </p:blipFill>
        <p:spPr>
          <a:xfrm rot="0">
            <a:off x="5372100" y="2946400"/>
            <a:ext cx="3416300" cy="3416300"/>
          </a:xfrm>
          <a:prstGeom prst="rect">
            <a:avLst/>
          </a:prstGeom>
        </p:spPr>
      </p:pic>
      <p:pic>
        <p:nvPicPr>
          <p:cNvPr name="Picture 5" id="5"/>
          <p:cNvPicPr>
            <a:picLocks noChangeAspect="true"/>
          </p:cNvPicPr>
          <p:nvPr/>
        </p:nvPicPr>
        <p:blipFill>
          <a:blip r:embed="rId5"/>
          <a:stretch>
            <a:fillRect/>
          </a:stretch>
        </p:blipFill>
        <p:spPr>
          <a:xfrm rot="0">
            <a:off x="13652500" y="2946400"/>
            <a:ext cx="3416300" cy="3416300"/>
          </a:xfrm>
          <a:prstGeom prst="rect">
            <a:avLst/>
          </a:prstGeom>
        </p:spPr>
      </p:pic>
      <p:pic>
        <p:nvPicPr>
          <p:cNvPr name="Picture 6" id="6"/>
          <p:cNvPicPr>
            <a:picLocks noChangeAspect="true"/>
          </p:cNvPicPr>
          <p:nvPr/>
        </p:nvPicPr>
        <p:blipFill>
          <a:blip r:embed="rId6"/>
          <a:stretch>
            <a:fillRect/>
          </a:stretch>
        </p:blipFill>
        <p:spPr>
          <a:xfrm rot="0">
            <a:off x="9525000" y="2946400"/>
            <a:ext cx="3416300" cy="3416300"/>
          </a:xfrm>
          <a:prstGeom prst="rect">
            <a:avLst/>
          </a:prstGeom>
        </p:spPr>
      </p:pic>
      <p:sp>
        <p:nvSpPr>
          <p:cNvPr name="TextBox 7" id="7"/>
          <p:cNvSpPr txBox="true"/>
          <p:nvPr/>
        </p:nvSpPr>
        <p:spPr>
          <a:xfrm rot="0">
            <a:off x="1231900" y="6667500"/>
            <a:ext cx="3467100" cy="431800"/>
          </a:xfrm>
          <a:prstGeom prst="rect">
            <a:avLst/>
          </a:prstGeom>
        </p:spPr>
        <p:txBody>
          <a:bodyPr anchor="t" rtlCol="false" lIns="0" tIns="0" rIns="0" bIns="0"/>
          <a:lstStyle/>
          <a:p>
            <a:pPr algn="ctr" lvl="0">
              <a:lnSpc>
                <a:spcPct val="99600"/>
              </a:lnSpc>
            </a:pPr>
            <a:r>
              <a:rPr lang="en-US" sz="2400" b="false" i="false" u="none" strike="noStrike">
                <a:solidFill>
                  <a:srgbClr val="000000"/>
                </a:solidFill>
                <a:latin typeface="Aileron Bold"/>
              </a:rPr>
              <a:t>Your Name</a:t>
            </a:r>
          </a:p>
        </p:txBody>
      </p:sp>
      <p:sp>
        <p:nvSpPr>
          <p:cNvPr name="TextBox 8" id="8"/>
          <p:cNvSpPr txBox="true"/>
          <p:nvPr/>
        </p:nvSpPr>
        <p:spPr>
          <a:xfrm rot="0">
            <a:off x="1244600" y="7797800"/>
            <a:ext cx="3454400" cy="8636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9" id="9"/>
          <p:cNvSpPr txBox="true"/>
          <p:nvPr/>
        </p:nvSpPr>
        <p:spPr>
          <a:xfrm rot="0">
            <a:off x="5334000" y="6667500"/>
            <a:ext cx="3467100" cy="431800"/>
          </a:xfrm>
          <a:prstGeom prst="rect">
            <a:avLst/>
          </a:prstGeom>
        </p:spPr>
        <p:txBody>
          <a:bodyPr anchor="t" rtlCol="false" lIns="0" tIns="0" rIns="0" bIns="0"/>
          <a:lstStyle/>
          <a:p>
            <a:pPr algn="ctr" lvl="0">
              <a:lnSpc>
                <a:spcPct val="99600"/>
              </a:lnSpc>
            </a:pPr>
            <a:r>
              <a:rPr lang="en-US" sz="2400" b="false" i="false" u="none" strike="noStrike">
                <a:solidFill>
                  <a:srgbClr val="000000"/>
                </a:solidFill>
                <a:latin typeface="Aileron Bold"/>
              </a:rPr>
              <a:t>Your Name</a:t>
            </a:r>
          </a:p>
        </p:txBody>
      </p:sp>
      <p:sp>
        <p:nvSpPr>
          <p:cNvPr name="TextBox 10" id="10"/>
          <p:cNvSpPr txBox="true"/>
          <p:nvPr/>
        </p:nvSpPr>
        <p:spPr>
          <a:xfrm rot="0">
            <a:off x="5346700" y="7797800"/>
            <a:ext cx="3454400" cy="8636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11" id="11"/>
          <p:cNvSpPr txBox="true"/>
          <p:nvPr/>
        </p:nvSpPr>
        <p:spPr>
          <a:xfrm rot="0">
            <a:off x="9499600" y="6667500"/>
            <a:ext cx="3467100" cy="431800"/>
          </a:xfrm>
          <a:prstGeom prst="rect">
            <a:avLst/>
          </a:prstGeom>
        </p:spPr>
        <p:txBody>
          <a:bodyPr anchor="t" rtlCol="false" lIns="0" tIns="0" rIns="0" bIns="0"/>
          <a:lstStyle/>
          <a:p>
            <a:pPr algn="ctr" lvl="0">
              <a:lnSpc>
                <a:spcPct val="99600"/>
              </a:lnSpc>
            </a:pPr>
            <a:r>
              <a:rPr lang="en-US" sz="2400" b="false" i="false" u="none" strike="noStrike">
                <a:solidFill>
                  <a:srgbClr val="000000"/>
                </a:solidFill>
                <a:latin typeface="Aileron Bold"/>
              </a:rPr>
              <a:t>Your Name</a:t>
            </a:r>
          </a:p>
        </p:txBody>
      </p:sp>
      <p:sp>
        <p:nvSpPr>
          <p:cNvPr name="TextBox 12" id="12"/>
          <p:cNvSpPr txBox="true"/>
          <p:nvPr/>
        </p:nvSpPr>
        <p:spPr>
          <a:xfrm rot="0">
            <a:off x="9499600" y="7797800"/>
            <a:ext cx="3454400" cy="8636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13" id="13"/>
          <p:cNvSpPr txBox="true"/>
          <p:nvPr/>
        </p:nvSpPr>
        <p:spPr>
          <a:xfrm rot="0">
            <a:off x="13627100" y="6667500"/>
            <a:ext cx="3467100" cy="431800"/>
          </a:xfrm>
          <a:prstGeom prst="rect">
            <a:avLst/>
          </a:prstGeom>
        </p:spPr>
        <p:txBody>
          <a:bodyPr anchor="t" rtlCol="false" lIns="0" tIns="0" rIns="0" bIns="0"/>
          <a:lstStyle/>
          <a:p>
            <a:pPr algn="ctr" lvl="0">
              <a:lnSpc>
                <a:spcPct val="99600"/>
              </a:lnSpc>
            </a:pPr>
            <a:r>
              <a:rPr lang="en-US" sz="2400" b="false" i="false" u="none" strike="noStrike">
                <a:solidFill>
                  <a:srgbClr val="000000"/>
                </a:solidFill>
                <a:latin typeface="Aileron Bold"/>
              </a:rPr>
              <a:t>Your Name</a:t>
            </a:r>
          </a:p>
        </p:txBody>
      </p:sp>
      <p:sp>
        <p:nvSpPr>
          <p:cNvPr name="TextBox 14" id="14"/>
          <p:cNvSpPr txBox="true"/>
          <p:nvPr/>
        </p:nvSpPr>
        <p:spPr>
          <a:xfrm rot="0">
            <a:off x="13627100" y="7797800"/>
            <a:ext cx="3454400" cy="8636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pic>
        <p:nvPicPr>
          <p:cNvPr name="Picture 15" id="15"/>
          <p:cNvPicPr>
            <a:picLocks noChangeAspect="true"/>
          </p:cNvPicPr>
          <p:nvPr/>
        </p:nvPicPr>
        <p:blipFill>
          <a:blip r:embed="rId7"/>
          <a:stretch>
            <a:fillRect/>
          </a:stretch>
        </p:blipFill>
        <p:spPr>
          <a:xfrm rot="0">
            <a:off x="558800" y="9804400"/>
            <a:ext cx="17221200" cy="12700"/>
          </a:xfrm>
          <a:prstGeom prst="rect">
            <a:avLst/>
          </a:prstGeom>
        </p:spPr>
      </p:pic>
      <p:sp>
        <p:nvSpPr>
          <p:cNvPr name="TextBox 16" id="16"/>
          <p:cNvSpPr txBox="true"/>
          <p:nvPr/>
        </p:nvSpPr>
        <p:spPr>
          <a:xfrm rot="0">
            <a:off x="685800" y="9359900"/>
            <a:ext cx="4064000" cy="228600"/>
          </a:xfrm>
          <a:prstGeom prst="rect">
            <a:avLst/>
          </a:prstGeom>
        </p:spPr>
        <p:txBody>
          <a:bodyPr anchor="t" rtlCol="false" lIns="0" tIns="0" rIns="0" bIns="0"/>
          <a:lstStyle/>
          <a:p>
            <a:pPr algn="l" lvl="0">
              <a:lnSpc>
                <a:spcPct val="81339"/>
              </a:lnSpc>
            </a:pPr>
            <a:r>
              <a:rPr lang="en-US" sz="1800" b="false" i="false" u="none" strike="noStrike">
                <a:solidFill>
                  <a:srgbClr val="000000"/>
                </a:solidFill>
                <a:latin typeface="Aileron"/>
              </a:rPr>
              <a:t>yourname@email.com</a:t>
            </a:r>
          </a:p>
        </p:txBody>
      </p:sp>
      <p:sp>
        <p:nvSpPr>
          <p:cNvPr name="TextBox 17" id="17"/>
          <p:cNvSpPr txBox="true"/>
          <p:nvPr/>
        </p:nvSpPr>
        <p:spPr>
          <a:xfrm rot="0">
            <a:off x="14744700" y="520700"/>
            <a:ext cx="2857500" cy="254000"/>
          </a:xfrm>
          <a:prstGeom prst="rect">
            <a:avLst/>
          </a:prstGeom>
        </p:spPr>
        <p:txBody>
          <a:bodyPr anchor="t" rtlCol="false" lIns="0" tIns="0" rIns="0" bIns="0"/>
          <a:lstStyle/>
          <a:p>
            <a:pPr algn="r" lvl="0">
              <a:lnSpc>
                <a:spcPct val="81339"/>
              </a:lnSpc>
            </a:pPr>
            <a:r>
              <a:rPr lang="en-US" sz="2100" b="false" i="false" u="none" strike="noStrike">
                <a:solidFill>
                  <a:srgbClr val="000000"/>
                </a:solidFill>
                <a:latin typeface="Aileron Heavy"/>
              </a:rPr>
              <a:t>Page 07</a:t>
            </a:r>
          </a:p>
        </p:txBody>
      </p:sp>
      <p:sp>
        <p:nvSpPr>
          <p:cNvPr name="TextBox 18" id="18"/>
          <p:cNvSpPr txBox="true"/>
          <p:nvPr/>
        </p:nvSpPr>
        <p:spPr>
          <a:xfrm rot="0">
            <a:off x="685800" y="520700"/>
            <a:ext cx="2921000" cy="254000"/>
          </a:xfrm>
          <a:prstGeom prst="rect">
            <a:avLst/>
          </a:prstGeom>
        </p:spPr>
        <p:txBody>
          <a:bodyPr anchor="t" rtlCol="false" lIns="0" tIns="0" rIns="0" bIns="0"/>
          <a:lstStyle/>
          <a:p>
            <a:pPr algn="l" lvl="0">
              <a:lnSpc>
                <a:spcPct val="81339"/>
              </a:lnSpc>
            </a:pPr>
            <a:r>
              <a:rPr lang="en-US" sz="2100" b="false" i="false" u="none" strike="noStrike">
                <a:solidFill>
                  <a:srgbClr val="000000"/>
                </a:solidFill>
                <a:latin typeface="Aileron Heavy"/>
              </a:rPr>
              <a:t>Your Company</a:t>
            </a:r>
          </a:p>
        </p:txBody>
      </p:sp>
      <p:sp>
        <p:nvSpPr>
          <p:cNvPr name="TextBox 19" id="19"/>
          <p:cNvSpPr txBox="true"/>
          <p:nvPr/>
        </p:nvSpPr>
        <p:spPr>
          <a:xfrm rot="0">
            <a:off x="1257300" y="1422400"/>
            <a:ext cx="4851400" cy="1155700"/>
          </a:xfrm>
          <a:prstGeom prst="rect">
            <a:avLst/>
          </a:prstGeom>
        </p:spPr>
        <p:txBody>
          <a:bodyPr anchor="t" rtlCol="false" lIns="0" tIns="0" rIns="0" bIns="0"/>
          <a:lstStyle/>
          <a:p>
            <a:pPr algn="l" lvl="0">
              <a:lnSpc>
                <a:spcPct val="99600"/>
              </a:lnSpc>
            </a:pPr>
            <a:r>
              <a:rPr lang="en-US" sz="6500" b="false" i="false" u="none" strike="noStrike" spc="-100">
                <a:solidFill>
                  <a:srgbClr val="000000"/>
                </a:solidFill>
                <a:latin typeface="Aileron Heavy"/>
              </a:rPr>
              <a:t>Team</a:t>
            </a:r>
          </a:p>
        </p:txBody>
      </p:sp>
      <p:sp>
        <p:nvSpPr>
          <p:cNvPr name="TextBox 20" id="20"/>
          <p:cNvSpPr txBox="true"/>
          <p:nvPr/>
        </p:nvSpPr>
        <p:spPr>
          <a:xfrm rot="0">
            <a:off x="1244600" y="7086600"/>
            <a:ext cx="3454400" cy="317500"/>
          </a:xfrm>
          <a:prstGeom prst="rect">
            <a:avLst/>
          </a:prstGeom>
        </p:spPr>
        <p:txBody>
          <a:bodyPr anchor="t" rtlCol="false" lIns="0" tIns="0" rIns="0" bIns="0"/>
          <a:lstStyle/>
          <a:p>
            <a:pPr algn="ctr" lvl="0">
              <a:lnSpc>
                <a:spcPct val="99600"/>
              </a:lnSpc>
            </a:pPr>
            <a:r>
              <a:rPr lang="en-US" sz="1800" b="false" i="true" u="none" strike="noStrike">
                <a:solidFill>
                  <a:srgbClr val="000000"/>
                </a:solidFill>
                <a:latin typeface="Aileron"/>
              </a:rPr>
              <a:t>Subtitle 01</a:t>
            </a:r>
          </a:p>
        </p:txBody>
      </p:sp>
      <p:sp>
        <p:nvSpPr>
          <p:cNvPr name="TextBox 21" id="21"/>
          <p:cNvSpPr txBox="true"/>
          <p:nvPr/>
        </p:nvSpPr>
        <p:spPr>
          <a:xfrm rot="0">
            <a:off x="5346700" y="7086600"/>
            <a:ext cx="3454400" cy="317500"/>
          </a:xfrm>
          <a:prstGeom prst="rect">
            <a:avLst/>
          </a:prstGeom>
        </p:spPr>
        <p:txBody>
          <a:bodyPr anchor="t" rtlCol="false" lIns="0" tIns="0" rIns="0" bIns="0"/>
          <a:lstStyle/>
          <a:p>
            <a:pPr algn="ctr" lvl="0">
              <a:lnSpc>
                <a:spcPct val="99600"/>
              </a:lnSpc>
            </a:pPr>
            <a:r>
              <a:rPr lang="en-US" sz="1800" b="false" i="true" u="none" strike="noStrike">
                <a:solidFill>
                  <a:srgbClr val="000000"/>
                </a:solidFill>
                <a:latin typeface="Aileron"/>
              </a:rPr>
              <a:t>Subtitle 01</a:t>
            </a:r>
          </a:p>
        </p:txBody>
      </p:sp>
      <p:sp>
        <p:nvSpPr>
          <p:cNvPr name="TextBox 22" id="22"/>
          <p:cNvSpPr txBox="true"/>
          <p:nvPr/>
        </p:nvSpPr>
        <p:spPr>
          <a:xfrm rot="0">
            <a:off x="9499600" y="7086600"/>
            <a:ext cx="3454400" cy="317500"/>
          </a:xfrm>
          <a:prstGeom prst="rect">
            <a:avLst/>
          </a:prstGeom>
        </p:spPr>
        <p:txBody>
          <a:bodyPr anchor="t" rtlCol="false" lIns="0" tIns="0" rIns="0" bIns="0"/>
          <a:lstStyle/>
          <a:p>
            <a:pPr algn="ctr" lvl="0">
              <a:lnSpc>
                <a:spcPct val="99600"/>
              </a:lnSpc>
            </a:pPr>
            <a:r>
              <a:rPr lang="en-US" sz="1800" b="false" i="true" u="none" strike="noStrike">
                <a:solidFill>
                  <a:srgbClr val="000000"/>
                </a:solidFill>
                <a:latin typeface="Aileron"/>
              </a:rPr>
              <a:t>Subtitle 01</a:t>
            </a:r>
          </a:p>
        </p:txBody>
      </p:sp>
      <p:sp>
        <p:nvSpPr>
          <p:cNvPr name="TextBox 23" id="23"/>
          <p:cNvSpPr txBox="true"/>
          <p:nvPr/>
        </p:nvSpPr>
        <p:spPr>
          <a:xfrm rot="0">
            <a:off x="13627100" y="7086600"/>
            <a:ext cx="3454400" cy="317500"/>
          </a:xfrm>
          <a:prstGeom prst="rect">
            <a:avLst/>
          </a:prstGeom>
        </p:spPr>
        <p:txBody>
          <a:bodyPr anchor="t" rtlCol="false" lIns="0" tIns="0" rIns="0" bIns="0"/>
          <a:lstStyle/>
          <a:p>
            <a:pPr algn="ctr" lvl="0">
              <a:lnSpc>
                <a:spcPct val="99600"/>
              </a:lnSpc>
            </a:pPr>
            <a:r>
              <a:rPr lang="en-US" sz="1800" b="false" i="true" u="none" strike="noStrike">
                <a:solidFill>
                  <a:srgbClr val="000000"/>
                </a:solidFill>
                <a:latin typeface="Aileron"/>
              </a:rPr>
              <a:t>Subtitle 01</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bg>
      <p:bgPr>
        <a:solidFill>
          <a:srgbClr val="FFFFFF"/>
        </a:solidFill>
      </p:bgPr>
    </p:bg>
    <p:spTree>
      <p:nvGrpSpPr>
        <p:cNvPr id="1" name=""/>
        <p:cNvGrpSpPr/>
        <p:nvPr/>
      </p:nvGrpSpPr>
      <p:grpSpPr>
        <a:xfrm>
          <a:off x="0" y="0"/>
          <a:ext cx="0" cy="0"/>
          <a:chOff x="0" y="0"/>
          <a:chExt cx="0" cy="0"/>
        </a:xfrm>
      </p:grpSpPr>
      <p:sp>
        <p:nvSpPr>
          <p:cNvPr name="TextBox 2" id="2"/>
          <p:cNvSpPr txBox="true"/>
          <p:nvPr/>
        </p:nvSpPr>
        <p:spPr>
          <a:xfrm rot="0">
            <a:off x="1231900" y="6629400"/>
            <a:ext cx="2705100" cy="431800"/>
          </a:xfrm>
          <a:prstGeom prst="rect">
            <a:avLst/>
          </a:prstGeom>
        </p:spPr>
        <p:txBody>
          <a:bodyPr anchor="t" rtlCol="false" lIns="0" tIns="0" rIns="0" bIns="0"/>
          <a:lstStyle/>
          <a:p>
            <a:pPr algn="ctr" lvl="0">
              <a:lnSpc>
                <a:spcPct val="99600"/>
              </a:lnSpc>
            </a:pPr>
            <a:r>
              <a:rPr lang="en-US" sz="2400" b="false" i="false" u="none" strike="noStrike">
                <a:solidFill>
                  <a:srgbClr val="000000"/>
                </a:solidFill>
                <a:latin typeface="Aileron Bold"/>
              </a:rPr>
              <a:t>Subtitle 01</a:t>
            </a:r>
          </a:p>
        </p:txBody>
      </p:sp>
      <p:sp>
        <p:nvSpPr>
          <p:cNvPr name="TextBox 3" id="3"/>
          <p:cNvSpPr txBox="true"/>
          <p:nvPr/>
        </p:nvSpPr>
        <p:spPr>
          <a:xfrm rot="0">
            <a:off x="1244600" y="7226300"/>
            <a:ext cx="2679700" cy="11303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4" id="4"/>
          <p:cNvSpPr txBox="true"/>
          <p:nvPr/>
        </p:nvSpPr>
        <p:spPr>
          <a:xfrm rot="0">
            <a:off x="4495800" y="6629400"/>
            <a:ext cx="2705100" cy="431800"/>
          </a:xfrm>
          <a:prstGeom prst="rect">
            <a:avLst/>
          </a:prstGeom>
        </p:spPr>
        <p:txBody>
          <a:bodyPr anchor="t" rtlCol="false" lIns="0" tIns="0" rIns="0" bIns="0"/>
          <a:lstStyle/>
          <a:p>
            <a:pPr algn="ctr" lvl="0">
              <a:lnSpc>
                <a:spcPct val="99600"/>
              </a:lnSpc>
            </a:pPr>
            <a:r>
              <a:rPr lang="en-US" sz="2400" b="false" i="false" u="none" strike="noStrike">
                <a:solidFill>
                  <a:srgbClr val="000000"/>
                </a:solidFill>
                <a:latin typeface="Aileron Bold"/>
              </a:rPr>
              <a:t>Subtitle 02</a:t>
            </a:r>
          </a:p>
        </p:txBody>
      </p:sp>
      <p:sp>
        <p:nvSpPr>
          <p:cNvPr name="TextBox 5" id="5"/>
          <p:cNvSpPr txBox="true"/>
          <p:nvPr/>
        </p:nvSpPr>
        <p:spPr>
          <a:xfrm rot="0">
            <a:off x="4508500" y="7226300"/>
            <a:ext cx="2679700" cy="11303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6" id="6"/>
          <p:cNvSpPr txBox="true"/>
          <p:nvPr/>
        </p:nvSpPr>
        <p:spPr>
          <a:xfrm rot="0">
            <a:off x="7785100" y="6629400"/>
            <a:ext cx="2705100" cy="431800"/>
          </a:xfrm>
          <a:prstGeom prst="rect">
            <a:avLst/>
          </a:prstGeom>
        </p:spPr>
        <p:txBody>
          <a:bodyPr anchor="t" rtlCol="false" lIns="0" tIns="0" rIns="0" bIns="0"/>
          <a:lstStyle/>
          <a:p>
            <a:pPr algn="ctr" lvl="0">
              <a:lnSpc>
                <a:spcPct val="99600"/>
              </a:lnSpc>
            </a:pPr>
            <a:r>
              <a:rPr lang="en-US" sz="2400" b="false" i="false" u="none" strike="noStrike">
                <a:solidFill>
                  <a:srgbClr val="000000"/>
                </a:solidFill>
                <a:latin typeface="Aileron Bold"/>
              </a:rPr>
              <a:t>Subtitle 03</a:t>
            </a:r>
          </a:p>
        </p:txBody>
      </p:sp>
      <p:sp>
        <p:nvSpPr>
          <p:cNvPr name="TextBox 7" id="7"/>
          <p:cNvSpPr txBox="true"/>
          <p:nvPr/>
        </p:nvSpPr>
        <p:spPr>
          <a:xfrm rot="0">
            <a:off x="7797800" y="7226300"/>
            <a:ext cx="2628900" cy="11303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8" id="8"/>
          <p:cNvSpPr txBox="true"/>
          <p:nvPr/>
        </p:nvSpPr>
        <p:spPr>
          <a:xfrm rot="0">
            <a:off x="11112500" y="6629400"/>
            <a:ext cx="2705100" cy="431800"/>
          </a:xfrm>
          <a:prstGeom prst="rect">
            <a:avLst/>
          </a:prstGeom>
        </p:spPr>
        <p:txBody>
          <a:bodyPr anchor="t" rtlCol="false" lIns="0" tIns="0" rIns="0" bIns="0"/>
          <a:lstStyle/>
          <a:p>
            <a:pPr algn="ctr" lvl="0">
              <a:lnSpc>
                <a:spcPct val="99600"/>
              </a:lnSpc>
            </a:pPr>
            <a:r>
              <a:rPr lang="en-US" sz="2400" b="false" i="false" u="none" strike="noStrike">
                <a:solidFill>
                  <a:srgbClr val="000000"/>
                </a:solidFill>
                <a:latin typeface="Aileron Bold"/>
              </a:rPr>
              <a:t>Subtitle 04</a:t>
            </a:r>
          </a:p>
        </p:txBody>
      </p:sp>
      <p:sp>
        <p:nvSpPr>
          <p:cNvPr name="TextBox 9" id="9"/>
          <p:cNvSpPr txBox="true"/>
          <p:nvPr/>
        </p:nvSpPr>
        <p:spPr>
          <a:xfrm rot="0">
            <a:off x="11125200" y="7226300"/>
            <a:ext cx="2552700" cy="11303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sp>
        <p:nvSpPr>
          <p:cNvPr name="TextBox 10" id="10"/>
          <p:cNvSpPr txBox="true"/>
          <p:nvPr/>
        </p:nvSpPr>
        <p:spPr>
          <a:xfrm rot="0">
            <a:off x="14389100" y="6629400"/>
            <a:ext cx="2705100" cy="431800"/>
          </a:xfrm>
          <a:prstGeom prst="rect">
            <a:avLst/>
          </a:prstGeom>
        </p:spPr>
        <p:txBody>
          <a:bodyPr anchor="t" rtlCol="false" lIns="0" tIns="0" rIns="0" bIns="0"/>
          <a:lstStyle/>
          <a:p>
            <a:pPr algn="ctr" lvl="0">
              <a:lnSpc>
                <a:spcPct val="99600"/>
              </a:lnSpc>
            </a:pPr>
            <a:r>
              <a:rPr lang="en-US" sz="2400" b="false" i="false" u="none" strike="noStrike">
                <a:solidFill>
                  <a:srgbClr val="000000"/>
                </a:solidFill>
                <a:latin typeface="Aileron Bold"/>
              </a:rPr>
              <a:t>Subtitle 05</a:t>
            </a:r>
          </a:p>
        </p:txBody>
      </p:sp>
      <p:sp>
        <p:nvSpPr>
          <p:cNvPr name="TextBox 11" id="11"/>
          <p:cNvSpPr txBox="true"/>
          <p:nvPr/>
        </p:nvSpPr>
        <p:spPr>
          <a:xfrm rot="0">
            <a:off x="14401800" y="7226300"/>
            <a:ext cx="2679700" cy="1130300"/>
          </a:xfrm>
          <a:prstGeom prst="rect">
            <a:avLst/>
          </a:prstGeom>
        </p:spPr>
        <p:txBody>
          <a:bodyPr anchor="t" rtlCol="false" lIns="0" tIns="0" rIns="0" bIns="0"/>
          <a:lstStyle/>
          <a:p>
            <a:pPr algn="ctr" lvl="0">
              <a:lnSpc>
                <a:spcPct val="116199"/>
              </a:lnSpc>
            </a:pPr>
            <a:r>
              <a:rPr lang="en-US" sz="1600" b="false" i="false" u="none" strike="noStrike">
                <a:solidFill>
                  <a:srgbClr val="000000"/>
                </a:solidFill>
                <a:latin typeface="Aileron Light"/>
              </a:rPr>
              <a:t>Lorem ipsum odor amet, consectetuer adipiscing elit. Suspendisse tempus turpis vitae.</a:t>
            </a:r>
          </a:p>
        </p:txBody>
      </p:sp>
      <p:pic>
        <p:nvPicPr>
          <p:cNvPr name="Picture 12" id="12"/>
          <p:cNvPicPr>
            <a:picLocks noChangeAspect="true"/>
          </p:cNvPicPr>
          <p:nvPr/>
        </p:nvPicPr>
        <p:blipFill>
          <a:blip r:embed="rId2"/>
          <a:stretch>
            <a:fillRect/>
          </a:stretch>
        </p:blipFill>
        <p:spPr>
          <a:xfrm rot="0">
            <a:off x="558800" y="9804400"/>
            <a:ext cx="17221200" cy="12700"/>
          </a:xfrm>
          <a:prstGeom prst="rect">
            <a:avLst/>
          </a:prstGeom>
        </p:spPr>
      </p:pic>
      <p:pic>
        <p:nvPicPr>
          <p:cNvPr name="Picture 13" id="13"/>
          <p:cNvPicPr>
            <a:picLocks noChangeAspect="true"/>
          </p:cNvPicPr>
          <p:nvPr/>
        </p:nvPicPr>
        <p:blipFill>
          <a:blip r:embed="rId3"/>
          <a:stretch>
            <a:fillRect/>
          </a:stretch>
        </p:blipFill>
        <p:spPr>
          <a:xfrm rot="0">
            <a:off x="1257300" y="3429000"/>
            <a:ext cx="2641600" cy="2641600"/>
          </a:xfrm>
          <a:prstGeom prst="rect">
            <a:avLst/>
          </a:prstGeom>
        </p:spPr>
      </p:pic>
      <p:pic>
        <p:nvPicPr>
          <p:cNvPr name="Picture 14" id="14"/>
          <p:cNvPicPr>
            <a:picLocks noChangeAspect="true"/>
          </p:cNvPicPr>
          <p:nvPr/>
        </p:nvPicPr>
        <p:blipFill>
          <a:blip r:embed="rId3"/>
          <a:stretch>
            <a:fillRect/>
          </a:stretch>
        </p:blipFill>
        <p:spPr>
          <a:xfrm rot="0">
            <a:off x="7823200" y="3429000"/>
            <a:ext cx="2641600" cy="2641600"/>
          </a:xfrm>
          <a:prstGeom prst="rect">
            <a:avLst/>
          </a:prstGeom>
        </p:spPr>
      </p:pic>
      <p:pic>
        <p:nvPicPr>
          <p:cNvPr name="Picture 15" id="15"/>
          <p:cNvPicPr>
            <a:picLocks noChangeAspect="true"/>
          </p:cNvPicPr>
          <p:nvPr/>
        </p:nvPicPr>
        <p:blipFill>
          <a:blip r:embed="rId3"/>
          <a:stretch>
            <a:fillRect/>
          </a:stretch>
        </p:blipFill>
        <p:spPr>
          <a:xfrm rot="0">
            <a:off x="14414500" y="3429000"/>
            <a:ext cx="2641600" cy="2641600"/>
          </a:xfrm>
          <a:prstGeom prst="rect">
            <a:avLst/>
          </a:prstGeom>
        </p:spPr>
      </p:pic>
      <p:pic>
        <p:nvPicPr>
          <p:cNvPr name="Picture 16" id="16"/>
          <p:cNvPicPr>
            <a:picLocks noChangeAspect="true"/>
          </p:cNvPicPr>
          <p:nvPr/>
        </p:nvPicPr>
        <p:blipFill>
          <a:blip r:embed="rId4"/>
          <a:stretch>
            <a:fillRect/>
          </a:stretch>
        </p:blipFill>
        <p:spPr>
          <a:xfrm rot="0">
            <a:off x="11137900" y="3429000"/>
            <a:ext cx="2641600" cy="2641600"/>
          </a:xfrm>
          <a:prstGeom prst="rect">
            <a:avLst/>
          </a:prstGeom>
        </p:spPr>
      </p:pic>
      <p:pic>
        <p:nvPicPr>
          <p:cNvPr name="Picture 17" id="17"/>
          <p:cNvPicPr>
            <a:picLocks noChangeAspect="true"/>
          </p:cNvPicPr>
          <p:nvPr/>
        </p:nvPicPr>
        <p:blipFill>
          <a:blip r:embed="rId4"/>
          <a:stretch>
            <a:fillRect/>
          </a:stretch>
        </p:blipFill>
        <p:spPr>
          <a:xfrm rot="0">
            <a:off x="4521200" y="3429000"/>
            <a:ext cx="2641600" cy="2641600"/>
          </a:xfrm>
          <a:prstGeom prst="rect">
            <a:avLst/>
          </a:prstGeom>
        </p:spPr>
      </p:pic>
      <p:pic>
        <p:nvPicPr>
          <p:cNvPr name="Picture 18" id="18"/>
          <p:cNvPicPr>
            <a:picLocks noChangeAspect="true"/>
          </p:cNvPicPr>
          <p:nvPr/>
        </p:nvPicPr>
        <p:blipFill>
          <a:blip r:embed="rId5"/>
          <a:stretch>
            <a:fillRect/>
          </a:stretch>
        </p:blipFill>
        <p:spPr>
          <a:xfrm rot="0">
            <a:off x="1511300" y="3683000"/>
            <a:ext cx="2133600" cy="2133600"/>
          </a:xfrm>
          <a:prstGeom prst="rect">
            <a:avLst/>
          </a:prstGeom>
        </p:spPr>
      </p:pic>
      <p:pic>
        <p:nvPicPr>
          <p:cNvPr name="Picture 19" id="19"/>
          <p:cNvPicPr>
            <a:picLocks noChangeAspect="true"/>
          </p:cNvPicPr>
          <p:nvPr/>
        </p:nvPicPr>
        <p:blipFill>
          <a:blip r:embed="rId6"/>
          <a:stretch>
            <a:fillRect/>
          </a:stretch>
        </p:blipFill>
        <p:spPr>
          <a:xfrm rot="0">
            <a:off x="4749800" y="3670300"/>
            <a:ext cx="2184400" cy="2184400"/>
          </a:xfrm>
          <a:prstGeom prst="rect">
            <a:avLst/>
          </a:prstGeom>
        </p:spPr>
      </p:pic>
      <p:pic>
        <p:nvPicPr>
          <p:cNvPr name="Picture 20" id="20"/>
          <p:cNvPicPr>
            <a:picLocks noChangeAspect="true"/>
          </p:cNvPicPr>
          <p:nvPr/>
        </p:nvPicPr>
        <p:blipFill>
          <a:blip r:embed="rId7"/>
          <a:stretch>
            <a:fillRect/>
          </a:stretch>
        </p:blipFill>
        <p:spPr>
          <a:xfrm rot="0">
            <a:off x="8039100" y="3670300"/>
            <a:ext cx="2159000" cy="2159000"/>
          </a:xfrm>
          <a:prstGeom prst="rect">
            <a:avLst/>
          </a:prstGeom>
        </p:spPr>
      </p:pic>
      <p:pic>
        <p:nvPicPr>
          <p:cNvPr name="Picture 21" id="21"/>
          <p:cNvPicPr>
            <a:picLocks noChangeAspect="true"/>
          </p:cNvPicPr>
          <p:nvPr/>
        </p:nvPicPr>
        <p:blipFill>
          <a:blip r:embed="rId8"/>
          <a:stretch>
            <a:fillRect/>
          </a:stretch>
        </p:blipFill>
        <p:spPr>
          <a:xfrm rot="0">
            <a:off x="11391900" y="3683000"/>
            <a:ext cx="2133600" cy="2133600"/>
          </a:xfrm>
          <a:prstGeom prst="rect">
            <a:avLst/>
          </a:prstGeom>
        </p:spPr>
      </p:pic>
      <p:pic>
        <p:nvPicPr>
          <p:cNvPr name="Picture 22" id="22"/>
          <p:cNvPicPr>
            <a:picLocks noChangeAspect="true"/>
          </p:cNvPicPr>
          <p:nvPr/>
        </p:nvPicPr>
        <p:blipFill>
          <a:blip r:embed="rId9"/>
          <a:stretch>
            <a:fillRect/>
          </a:stretch>
        </p:blipFill>
        <p:spPr>
          <a:xfrm rot="0">
            <a:off x="14655800" y="3670300"/>
            <a:ext cx="2159000" cy="2159000"/>
          </a:xfrm>
          <a:prstGeom prst="rect">
            <a:avLst/>
          </a:prstGeom>
        </p:spPr>
      </p:pic>
      <p:sp>
        <p:nvSpPr>
          <p:cNvPr name="TextBox 23" id="23"/>
          <p:cNvSpPr txBox="true"/>
          <p:nvPr/>
        </p:nvSpPr>
        <p:spPr>
          <a:xfrm rot="0">
            <a:off x="685800" y="9359900"/>
            <a:ext cx="4064000" cy="228600"/>
          </a:xfrm>
          <a:prstGeom prst="rect">
            <a:avLst/>
          </a:prstGeom>
        </p:spPr>
        <p:txBody>
          <a:bodyPr anchor="t" rtlCol="false" lIns="0" tIns="0" rIns="0" bIns="0"/>
          <a:lstStyle/>
          <a:p>
            <a:pPr algn="l" lvl="0">
              <a:lnSpc>
                <a:spcPct val="81339"/>
              </a:lnSpc>
            </a:pPr>
            <a:r>
              <a:rPr lang="en-US" sz="1800" b="false" i="false" u="none" strike="noStrike">
                <a:solidFill>
                  <a:srgbClr val="000000"/>
                </a:solidFill>
                <a:latin typeface="Aileron"/>
              </a:rPr>
              <a:t>yourname@email.com</a:t>
            </a:r>
          </a:p>
        </p:txBody>
      </p:sp>
      <p:sp>
        <p:nvSpPr>
          <p:cNvPr name="TextBox 24" id="24"/>
          <p:cNvSpPr txBox="true"/>
          <p:nvPr/>
        </p:nvSpPr>
        <p:spPr>
          <a:xfrm rot="0">
            <a:off x="16497300" y="520700"/>
            <a:ext cx="1104900" cy="254000"/>
          </a:xfrm>
          <a:prstGeom prst="rect">
            <a:avLst/>
          </a:prstGeom>
        </p:spPr>
        <p:txBody>
          <a:bodyPr anchor="t" rtlCol="false" lIns="0" tIns="0" rIns="0" bIns="0"/>
          <a:lstStyle/>
          <a:p>
            <a:pPr algn="r" lvl="0">
              <a:lnSpc>
                <a:spcPct val="81339"/>
              </a:lnSpc>
            </a:pPr>
            <a:r>
              <a:rPr lang="en-US" sz="2100" b="false" i="false" u="none" strike="noStrike">
                <a:solidFill>
                  <a:srgbClr val="000000"/>
                </a:solidFill>
                <a:latin typeface="Aileron Heavy"/>
              </a:rPr>
              <a:t>Page 08</a:t>
            </a:r>
          </a:p>
        </p:txBody>
      </p:sp>
      <p:sp>
        <p:nvSpPr>
          <p:cNvPr name="TextBox 25" id="25"/>
          <p:cNvSpPr txBox="true"/>
          <p:nvPr/>
        </p:nvSpPr>
        <p:spPr>
          <a:xfrm rot="0">
            <a:off x="685800" y="520700"/>
            <a:ext cx="2921000" cy="254000"/>
          </a:xfrm>
          <a:prstGeom prst="rect">
            <a:avLst/>
          </a:prstGeom>
        </p:spPr>
        <p:txBody>
          <a:bodyPr anchor="t" rtlCol="false" lIns="0" tIns="0" rIns="0" bIns="0"/>
          <a:lstStyle/>
          <a:p>
            <a:pPr algn="l" lvl="0">
              <a:lnSpc>
                <a:spcPct val="81339"/>
              </a:lnSpc>
            </a:pPr>
            <a:r>
              <a:rPr lang="en-US" sz="2100" b="false" i="false" u="none" strike="noStrike">
                <a:solidFill>
                  <a:srgbClr val="000000"/>
                </a:solidFill>
                <a:latin typeface="Aileron Heavy"/>
              </a:rPr>
              <a:t>Your Company</a:t>
            </a:r>
          </a:p>
        </p:txBody>
      </p:sp>
      <p:sp>
        <p:nvSpPr>
          <p:cNvPr name="TextBox 26" id="26"/>
          <p:cNvSpPr txBox="true"/>
          <p:nvPr/>
        </p:nvSpPr>
        <p:spPr>
          <a:xfrm rot="0">
            <a:off x="1257300" y="1612900"/>
            <a:ext cx="6731000" cy="1155700"/>
          </a:xfrm>
          <a:prstGeom prst="rect">
            <a:avLst/>
          </a:prstGeom>
        </p:spPr>
        <p:txBody>
          <a:bodyPr anchor="t" rtlCol="false" lIns="0" tIns="0" rIns="0" bIns="0"/>
          <a:lstStyle/>
          <a:p>
            <a:pPr algn="l" lvl="0">
              <a:lnSpc>
                <a:spcPct val="99600"/>
              </a:lnSpc>
            </a:pPr>
            <a:r>
              <a:rPr lang="en-US" sz="6500" b="false" i="false" u="none" strike="noStrike" spc="-100">
                <a:solidFill>
                  <a:srgbClr val="000000"/>
                </a:solidFill>
                <a:latin typeface="Aileron Heavy"/>
              </a:rPr>
              <a:t>Key Takeaways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terms:modified xsi:type="dcterms:W3CDTF">2011-08-01T06:04:30Z</dcterms:modified>
  <cp:revision>1</cp:revision>
</cp:coreProperties>
</file>