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true"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Josefin Sans Regular"/>
      <p:regular r:id="rId18"/>
    </p:embeddedFont>
    <p:embeddedFont>
      <p:font typeface="Josefin Sans Medium"/>
      <p:bold r:id="rId19"/>
    </p:embeddedFont>
    <p:embeddedFont>
      <p:font typeface="Shadows Into Light Two"/>
      <p:regular r:id="rId20"/>
    </p:embeddedFont>
    <p:embeddedFont>
      <p:font typeface="Josefin Sans Light"/>
      <p:regular r:id="rId21"/>
    </p:embeddedFont>
    <p:embeddedFont>
      <p:font typeface="Josefin Sans SemiBold"/>
      <p:bold r:id="rId22"/>
    </p:embeddedFont>
    <p:embeddedFont>
      <p:font typeface="Josefin Sans Thin"/>
      <p:regular r:id="rId23"/>
    </p:embeddedFont>
    <p:embeddedFont>
      <p:font typeface="Aileron UltraLight"/>
      <p:regular r:id="rId24"/>
    </p:embeddedFont>
    <p:embeddedFont>
      <p:font typeface="Hakgyoansim Bareonbatang B"/>
      <p:bold r:id="rId25"/>
    </p:embeddedFont>
    <p:embeddedFont>
      <p:font typeface="Josefin Sans Bold"/>
      <p:bold r:id="rId26"/>
    </p:embeddedFont>
    <p:embeddedFont>
      <p:font typeface="Aileron Light"/>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fntdata" Type="http://schemas.openxmlformats.org/officeDocument/2006/relationships/font"/><Relationship Id="rId19" Target="fonts/font2.fntdata" Type="http://schemas.openxmlformats.org/officeDocument/2006/relationships/font"/><Relationship Id="rId2" Target="presProps.xml" Type="http://schemas.openxmlformats.org/officeDocument/2006/relationships/presProps"/><Relationship Id="rId20" Target="fonts/font3.fntdata" Type="http://schemas.openxmlformats.org/officeDocument/2006/relationships/font"/><Relationship Id="rId21" Target="fonts/font4.fntdata" Type="http://schemas.openxmlformats.org/officeDocument/2006/relationships/font"/><Relationship Id="rId22" Target="fonts/font5.fntdata" Type="http://schemas.openxmlformats.org/officeDocument/2006/relationships/font"/><Relationship Id="rId23" Target="fonts/font6.fntdata" Type="http://schemas.openxmlformats.org/officeDocument/2006/relationships/font"/><Relationship Id="rId24" Target="fonts/font7.fntdata" Type="http://schemas.openxmlformats.org/officeDocument/2006/relationships/font"/><Relationship Id="rId25" Target="fonts/font8.fntdata" Type="http://schemas.openxmlformats.org/officeDocument/2006/relationships/font"/><Relationship Id="rId26" Target="fonts/font9.fntdata" Type="http://schemas.openxmlformats.org/officeDocument/2006/relationships/font"/><Relationship Id="rId27" Target="fonts/font1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60.png" Type="http://schemas.openxmlformats.org/officeDocument/2006/relationships/image"/><Relationship Id="rId4" Target="../media/image61.png" Type="http://schemas.openxmlformats.org/officeDocument/2006/relationships/image"/><Relationship Id="rId5" Target="../media/image62.png" Type="http://schemas.openxmlformats.org/officeDocument/2006/relationships/image"/><Relationship Id="rId6" Target="../media/image51.png" Type="http://schemas.openxmlformats.org/officeDocument/2006/relationships/image"/><Relationship Id="rId7"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png" Type="http://schemas.openxmlformats.org/officeDocument/2006/relationships/image"/><Relationship Id="rId4" Target="../media/image65.png" Type="http://schemas.openxmlformats.org/officeDocument/2006/relationships/image"/><Relationship Id="rId5" Target="../media/image66.png" Type="http://schemas.openxmlformats.org/officeDocument/2006/relationships/image"/><Relationship Id="rId6" Target="../media/image67.png" Type="http://schemas.openxmlformats.org/officeDocument/2006/relationships/image"/><Relationship Id="rId7" Target="../media/image68.png" Type="http://schemas.openxmlformats.org/officeDocument/2006/relationships/image"/><Relationship Id="rId8" Target="../media/image25.png" Type="http://schemas.openxmlformats.org/officeDocument/2006/relationships/image"/><Relationship Id="rId9"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png" Type="http://schemas.openxmlformats.org/officeDocument/2006/relationships/image"/><Relationship Id="rId11" Target="../media/image78.png" Type="http://schemas.openxmlformats.org/officeDocument/2006/relationships/image"/><Relationship Id="rId12" Target="../media/image79.png" Type="http://schemas.openxmlformats.org/officeDocument/2006/relationships/image"/><Relationship Id="rId13" Target="../media/image80.png" Type="http://schemas.openxmlformats.org/officeDocument/2006/relationships/image"/><Relationship Id="rId14" Target="../media/image81.png" Type="http://schemas.openxmlformats.org/officeDocument/2006/relationships/image"/><Relationship Id="rId15" Target="../media/image82.png" Type="http://schemas.openxmlformats.org/officeDocument/2006/relationships/image"/><Relationship Id="rId16" Target="../media/image1.png" Type="http://schemas.openxmlformats.org/officeDocument/2006/relationships/image"/><Relationship Id="rId2" Target="../media/image69.png" Type="http://schemas.openxmlformats.org/officeDocument/2006/relationships/image"/><Relationship Id="rId3" Target="../media/image70.png" Type="http://schemas.openxmlformats.org/officeDocument/2006/relationships/image"/><Relationship Id="rId4" Target="../media/image71.png" Type="http://schemas.openxmlformats.org/officeDocument/2006/relationships/image"/><Relationship Id="rId5" Target="../media/image72.png" Type="http://schemas.openxmlformats.org/officeDocument/2006/relationships/image"/><Relationship Id="rId6" Target="../media/image73.png" Type="http://schemas.openxmlformats.org/officeDocument/2006/relationships/image"/><Relationship Id="rId7" Target="../media/image74.png" Type="http://schemas.openxmlformats.org/officeDocument/2006/relationships/image"/><Relationship Id="rId8" Target="../media/image75.png" Type="http://schemas.openxmlformats.org/officeDocument/2006/relationships/image"/><Relationship Id="rId9" Target="../media/image7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png" Type="http://schemas.openxmlformats.org/officeDocument/2006/relationships/image"/><Relationship Id="rId4"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2" Target="../media/image33.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39.png" Type="http://schemas.openxmlformats.org/officeDocument/2006/relationships/image"/><Relationship Id="rId9" Target="../media/image4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 Id="rId7"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 Id="rId4" Target="../media/image48.png" Type="http://schemas.openxmlformats.org/officeDocument/2006/relationships/image"/><Relationship Id="rId5" Target="../media/image49.png" Type="http://schemas.openxmlformats.org/officeDocument/2006/relationships/image"/><Relationship Id="rId6" Target="../media/image50.png" Type="http://schemas.openxmlformats.org/officeDocument/2006/relationships/image"/><Relationship Id="rId7" Target="../media/image51.png" Type="http://schemas.openxmlformats.org/officeDocument/2006/relationships/image"/><Relationship Id="rId8"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png" Type="http://schemas.openxmlformats.org/officeDocument/2006/relationships/image"/><Relationship Id="rId4" Target="../media/image54.png" Type="http://schemas.openxmlformats.org/officeDocument/2006/relationships/image"/><Relationship Id="rId5" Target="../media/image55.png" Type="http://schemas.openxmlformats.org/officeDocument/2006/relationships/image"/><Relationship Id="rId6" Target="../media/image56.png" Type="http://schemas.openxmlformats.org/officeDocument/2006/relationships/image"/><Relationship Id="rId7" Target="../media/image57.png" Type="http://schemas.openxmlformats.org/officeDocument/2006/relationships/image"/><Relationship Id="rId8" Target="../media/image58.png" Type="http://schemas.openxmlformats.org/officeDocument/2006/relationships/image"/><Relationship Id="rId9"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5400000">
            <a:off x="635000" y="495300"/>
            <a:ext cx="330200" cy="406400"/>
          </a:xfrm>
          <a:prstGeom prst="rect">
            <a:avLst/>
          </a:prstGeom>
        </p:spPr>
      </p:pic>
      <p:grpSp>
        <p:nvGrpSpPr>
          <p:cNvPr name="Group 3" id="3"/>
          <p:cNvGrpSpPr/>
          <p:nvPr/>
        </p:nvGrpSpPr>
        <p:grpSpPr>
          <a:xfrm>
            <a:off x="2147483647" y="2147483647"/>
            <a:ext cx="2147483647" cy="2147483647"/>
          </a:xfrm>
        </p:grpSpPr>
      </p:grpSp>
      <p:pic>
        <p:nvPicPr>
          <p:cNvPr name="Picture 4" id="4"/>
          <p:cNvPicPr>
            <a:picLocks noChangeAspect="true"/>
          </p:cNvPicPr>
          <p:nvPr/>
        </p:nvPicPr>
        <p:blipFill>
          <a:blip r:embed="rId3"/>
          <a:stretch>
            <a:fillRect/>
          </a:stretch>
        </p:blipFill>
        <p:spPr>
          <a:xfrm rot="0">
            <a:off x="16167100" y="2552700"/>
            <a:ext cx="3479800" cy="2349500"/>
          </a:xfrm>
          <a:prstGeom prst="rect">
            <a:avLst/>
          </a:prstGeom>
        </p:spPr>
      </p:pic>
      <p:pic>
        <p:nvPicPr>
          <p:cNvPr name="Picture 5" id="5"/>
          <p:cNvPicPr>
            <a:picLocks noChangeAspect="true"/>
          </p:cNvPicPr>
          <p:nvPr/>
        </p:nvPicPr>
        <p:blipFill>
          <a:blip r:embed="rId4"/>
          <a:stretch>
            <a:fillRect/>
          </a:stretch>
        </p:blipFill>
        <p:spPr>
          <a:xfrm rot="0">
            <a:off x="16154400" y="2552700"/>
            <a:ext cx="3492500" cy="2349500"/>
          </a:xfrm>
          <a:prstGeom prst="rect">
            <a:avLst/>
          </a:prstGeom>
        </p:spPr>
      </p:pic>
      <p:grpSp>
        <p:nvGrpSpPr>
          <p:cNvPr name="Group 6" id="6"/>
          <p:cNvGrpSpPr/>
          <p:nvPr/>
        </p:nvGrpSpPr>
        <p:grpSpPr>
          <a:xfrm>
            <a:off x="2147483647" y="-2147483648"/>
            <a:ext cx="2147483647" cy="2147483647"/>
          </a:xfrm>
        </p:grpSpPr>
      </p:grpSp>
      <p:pic>
        <p:nvPicPr>
          <p:cNvPr name="Picture 7" id="7"/>
          <p:cNvPicPr>
            <a:picLocks noChangeAspect="true"/>
          </p:cNvPicPr>
          <p:nvPr/>
        </p:nvPicPr>
        <p:blipFill>
          <a:blip r:embed="rId5"/>
          <a:stretch>
            <a:fillRect/>
          </a:stretch>
        </p:blipFill>
        <p:spPr>
          <a:xfrm rot="16200000">
            <a:off x="11722100" y="368300"/>
            <a:ext cx="4597400" cy="3098800"/>
          </a:xfrm>
          <a:prstGeom prst="rect">
            <a:avLst/>
          </a:prstGeom>
        </p:spPr>
      </p:pic>
      <p:pic>
        <p:nvPicPr>
          <p:cNvPr name="Picture 8" id="8"/>
          <p:cNvPicPr>
            <a:picLocks noChangeAspect="true"/>
          </p:cNvPicPr>
          <p:nvPr/>
        </p:nvPicPr>
        <p:blipFill>
          <a:blip r:embed="rId6"/>
          <a:stretch>
            <a:fillRect/>
          </a:stretch>
        </p:blipFill>
        <p:spPr>
          <a:xfrm rot="16200000">
            <a:off x="11722100" y="381000"/>
            <a:ext cx="4610100" cy="3098800"/>
          </a:xfrm>
          <a:prstGeom prst="rect">
            <a:avLst/>
          </a:prstGeom>
        </p:spPr>
      </p:pic>
      <p:grpSp>
        <p:nvGrpSpPr>
          <p:cNvPr name="Group 9" id="9"/>
          <p:cNvGrpSpPr/>
          <p:nvPr/>
        </p:nvGrpSpPr>
        <p:grpSpPr>
          <a:xfrm>
            <a:off x="2147483647" y="2147483647"/>
            <a:ext cx="2147483647" cy="2147483647"/>
          </a:xfrm>
        </p:grpSpPr>
      </p:grpSp>
      <p:pic>
        <p:nvPicPr>
          <p:cNvPr name="Picture 10" id="10"/>
          <p:cNvPicPr>
            <a:picLocks noChangeAspect="true"/>
          </p:cNvPicPr>
          <p:nvPr/>
        </p:nvPicPr>
        <p:blipFill>
          <a:blip r:embed="rId7"/>
          <a:stretch>
            <a:fillRect/>
          </a:stretch>
        </p:blipFill>
        <p:spPr>
          <a:xfrm rot="16200000">
            <a:off x="13233400" y="5981700"/>
            <a:ext cx="5803900" cy="3924300"/>
          </a:xfrm>
          <a:prstGeom prst="rect">
            <a:avLst/>
          </a:prstGeom>
        </p:spPr>
      </p:pic>
      <p:pic>
        <p:nvPicPr>
          <p:cNvPr name="Picture 11" id="11"/>
          <p:cNvPicPr>
            <a:picLocks noChangeAspect="true"/>
          </p:cNvPicPr>
          <p:nvPr/>
        </p:nvPicPr>
        <p:blipFill>
          <a:blip r:embed="rId8"/>
          <a:stretch>
            <a:fillRect/>
          </a:stretch>
        </p:blipFill>
        <p:spPr>
          <a:xfrm rot="16200000">
            <a:off x="13220700" y="5994400"/>
            <a:ext cx="5829300" cy="3924300"/>
          </a:xfrm>
          <a:prstGeom prst="rect">
            <a:avLst/>
          </a:prstGeom>
        </p:spPr>
      </p:pic>
      <p:grpSp>
        <p:nvGrpSpPr>
          <p:cNvPr name="Group 12" id="12"/>
          <p:cNvGrpSpPr/>
          <p:nvPr/>
        </p:nvGrpSpPr>
        <p:grpSpPr>
          <a:xfrm>
            <a:off x="2147483647" y="2147483647"/>
            <a:ext cx="2147483647" cy="2147483647"/>
          </a:xfrm>
        </p:grpSpPr>
      </p:grpSp>
      <p:pic>
        <p:nvPicPr>
          <p:cNvPr name="Picture 13" id="13"/>
          <p:cNvPicPr>
            <a:picLocks noChangeAspect="true"/>
          </p:cNvPicPr>
          <p:nvPr/>
        </p:nvPicPr>
        <p:blipFill>
          <a:blip r:embed="rId9"/>
          <a:stretch>
            <a:fillRect/>
          </a:stretch>
        </p:blipFill>
        <p:spPr>
          <a:xfrm rot="0">
            <a:off x="11645900" y="4584700"/>
            <a:ext cx="2705100" cy="1828800"/>
          </a:xfrm>
          <a:prstGeom prst="rect">
            <a:avLst/>
          </a:prstGeom>
        </p:spPr>
      </p:pic>
      <p:pic>
        <p:nvPicPr>
          <p:cNvPr name="Picture 14" id="14"/>
          <p:cNvPicPr>
            <a:picLocks noChangeAspect="true"/>
          </p:cNvPicPr>
          <p:nvPr/>
        </p:nvPicPr>
        <p:blipFill>
          <a:blip r:embed="rId10"/>
          <a:stretch>
            <a:fillRect/>
          </a:stretch>
        </p:blipFill>
        <p:spPr>
          <a:xfrm rot="0">
            <a:off x="11633200" y="4584700"/>
            <a:ext cx="2717800" cy="1828800"/>
          </a:xfrm>
          <a:prstGeom prst="rect">
            <a:avLst/>
          </a:prstGeom>
        </p:spPr>
      </p:pic>
      <p:sp>
        <p:nvSpPr>
          <p:cNvPr name="TextBox 15" id="15"/>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
        <p:nvSpPr>
          <p:cNvPr name="TextBox 16" id="16"/>
          <p:cNvSpPr txBox="true"/>
          <p:nvPr/>
        </p:nvSpPr>
        <p:spPr>
          <a:xfrm rot="0">
            <a:off x="3695700" y="7759700"/>
            <a:ext cx="5245100" cy="254000"/>
          </a:xfrm>
          <a:prstGeom prst="rect">
            <a:avLst/>
          </a:prstGeom>
        </p:spPr>
        <p:txBody>
          <a:bodyPr anchor="t" rtlCol="false" lIns="0" tIns="0" rIns="0" bIns="0"/>
          <a:lstStyle/>
          <a:p>
            <a:pPr algn="ctr" lvl="0">
              <a:lnSpc>
                <a:spcPct val="81339"/>
              </a:lnSpc>
            </a:pPr>
            <a:r>
              <a:rPr lang="en-US" sz="2000" b="false" i="false" u="none" strike="noStrike">
                <a:solidFill>
                  <a:srgbClr val="000000"/>
                </a:solidFill>
                <a:latin typeface="Josefin Sans Medium"/>
              </a:rPr>
              <a:t>PLEASE ENTER THE SUBTITLE HERE.</a:t>
            </a:r>
          </a:p>
        </p:txBody>
      </p:sp>
      <p:sp>
        <p:nvSpPr>
          <p:cNvPr name="TextBox 17" id="17"/>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Regular"/>
              </a:rPr>
              <a:t>www.yoursitehere.com</a:t>
            </a:r>
          </a:p>
        </p:txBody>
      </p:sp>
      <p:sp>
        <p:nvSpPr>
          <p:cNvPr name="TextBox 18" id="18"/>
          <p:cNvSpPr txBox="true"/>
          <p:nvPr/>
        </p:nvSpPr>
        <p:spPr>
          <a:xfrm rot="0">
            <a:off x="939800" y="1562100"/>
            <a:ext cx="10756900" cy="5549900"/>
          </a:xfrm>
          <a:prstGeom prst="rect">
            <a:avLst/>
          </a:prstGeom>
        </p:spPr>
        <p:txBody>
          <a:bodyPr anchor="t" rtlCol="false" lIns="0" tIns="0" rIns="0" bIns="0"/>
          <a:lstStyle/>
          <a:p>
            <a:pPr algn="ctr" lvl="0">
              <a:lnSpc>
                <a:spcPct val="97940"/>
              </a:lnSpc>
            </a:pPr>
            <a:r>
              <a:rPr lang="en-US" sz="16900" b="false" i="false" u="none" strike="noStrike">
                <a:solidFill>
                  <a:srgbClr val="000000"/>
                </a:solidFill>
                <a:latin typeface="Shadows Into Light Two"/>
              </a:rPr>
              <a:t>Campaign</a:t>
            </a:r>
          </a:p>
          <a:p>
            <a:pPr algn="ctr" lvl="0">
              <a:lnSpc>
                <a:spcPct val="97940"/>
              </a:lnSpc>
            </a:pPr>
            <a:r>
              <a:rPr lang="en-US" sz="16900" b="false" i="false" u="none" strike="noStrike">
                <a:solidFill>
                  <a:srgbClr val="000000"/>
                </a:solidFill>
                <a:latin typeface="Shadows Into Light Two"/>
              </a:rPr>
              <a:t>Strategy</a:t>
            </a:r>
          </a:p>
        </p:txBody>
      </p:sp>
      <p:pic>
        <p:nvPicPr>
          <p:cNvPr name="Picture 19" id="19"/>
          <p:cNvPicPr>
            <a:picLocks noChangeAspect="true"/>
          </p:cNvPicPr>
          <p:nvPr/>
        </p:nvPicPr>
        <p:blipFill>
          <a:blip r:embed="rId11"/>
          <a:stretch>
            <a:fillRect/>
          </a:stretch>
        </p:blipFill>
        <p:spPr>
          <a:xfrm rot="0">
            <a:off x="2679700" y="6934200"/>
            <a:ext cx="7277100" cy="304800"/>
          </a:xfrm>
          <a:prstGeom prst="rect">
            <a:avLst/>
          </a:prstGeom>
        </p:spPr>
      </p:pic>
      <p:pic>
        <p:nvPicPr>
          <p:cNvPr name="Picture 20" id="20"/>
          <p:cNvPicPr>
            <a:picLocks noChangeAspect="true"/>
          </p:cNvPicPr>
          <p:nvPr/>
        </p:nvPicPr>
        <p:blipFill>
          <a:blip r:embed="rId12"/>
          <a:stretch>
            <a:fillRect/>
          </a:stretch>
        </p:blipFill>
        <p:spPr>
          <a:xfrm rot="16200000">
            <a:off x="2197100" y="8750300"/>
            <a:ext cx="406400" cy="406400"/>
          </a:xfrm>
          <a:prstGeom prst="rect">
            <a:avLst/>
          </a:prstGeom>
        </p:spPr>
      </p:pic>
      <p:pic>
        <p:nvPicPr>
          <p:cNvPr name="Picture 21" id="21"/>
          <p:cNvPicPr>
            <a:picLocks noChangeAspect="true"/>
          </p:cNvPicPr>
          <p:nvPr/>
        </p:nvPicPr>
        <p:blipFill>
          <a:blip r:embed="rId13"/>
          <a:stretch>
            <a:fillRect/>
          </a:stretch>
        </p:blipFill>
        <p:spPr>
          <a:xfrm rot="0">
            <a:off x="2273300" y="8826500"/>
            <a:ext cx="254000" cy="254000"/>
          </a:xfrm>
          <a:prstGeom prst="rect">
            <a:avLst/>
          </a:prstGeom>
        </p:spPr>
      </p:pic>
      <p:sp>
        <p:nvSpPr>
          <p:cNvPr name="TextBox 22" id="22"/>
          <p:cNvSpPr txBox="true"/>
          <p:nvPr/>
        </p:nvSpPr>
        <p:spPr>
          <a:xfrm rot="0">
            <a:off x="2806700" y="8826500"/>
            <a:ext cx="1524000" cy="2921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Josefin Sans Regular"/>
              </a:rPr>
              <a:t>+123-456-7890</a:t>
            </a:r>
          </a:p>
        </p:txBody>
      </p:sp>
      <p:pic>
        <p:nvPicPr>
          <p:cNvPr name="Picture 23" id="23"/>
          <p:cNvPicPr>
            <a:picLocks noChangeAspect="true"/>
          </p:cNvPicPr>
          <p:nvPr/>
        </p:nvPicPr>
        <p:blipFill>
          <a:blip r:embed="rId12"/>
          <a:stretch>
            <a:fillRect/>
          </a:stretch>
        </p:blipFill>
        <p:spPr>
          <a:xfrm rot="16200000">
            <a:off x="4800600" y="8750300"/>
            <a:ext cx="406400" cy="406400"/>
          </a:xfrm>
          <a:prstGeom prst="rect">
            <a:avLst/>
          </a:prstGeom>
        </p:spPr>
      </p:pic>
      <p:pic>
        <p:nvPicPr>
          <p:cNvPr name="Picture 24" id="24"/>
          <p:cNvPicPr>
            <a:picLocks noChangeAspect="true"/>
          </p:cNvPicPr>
          <p:nvPr/>
        </p:nvPicPr>
        <p:blipFill>
          <a:blip r:embed="rId14"/>
          <a:stretch>
            <a:fillRect/>
          </a:stretch>
        </p:blipFill>
        <p:spPr>
          <a:xfrm rot="0">
            <a:off x="4876800" y="8826500"/>
            <a:ext cx="254000" cy="254000"/>
          </a:xfrm>
          <a:prstGeom prst="rect">
            <a:avLst/>
          </a:prstGeom>
        </p:spPr>
      </p:pic>
      <p:sp>
        <p:nvSpPr>
          <p:cNvPr name="TextBox 25" id="25"/>
          <p:cNvSpPr txBox="true"/>
          <p:nvPr/>
        </p:nvSpPr>
        <p:spPr>
          <a:xfrm rot="0">
            <a:off x="5410200" y="8826500"/>
            <a:ext cx="2349500" cy="2921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Josefin Sans Regular"/>
              </a:rPr>
              <a:t>yourname@email.com</a:t>
            </a:r>
          </a:p>
        </p:txBody>
      </p:sp>
      <p:pic>
        <p:nvPicPr>
          <p:cNvPr name="Picture 26" id="26"/>
          <p:cNvPicPr>
            <a:picLocks noChangeAspect="true"/>
          </p:cNvPicPr>
          <p:nvPr/>
        </p:nvPicPr>
        <p:blipFill>
          <a:blip r:embed="rId12"/>
          <a:stretch>
            <a:fillRect/>
          </a:stretch>
        </p:blipFill>
        <p:spPr>
          <a:xfrm rot="16200000">
            <a:off x="8089900" y="8750300"/>
            <a:ext cx="406400" cy="406400"/>
          </a:xfrm>
          <a:prstGeom prst="rect">
            <a:avLst/>
          </a:prstGeom>
        </p:spPr>
      </p:pic>
      <p:pic>
        <p:nvPicPr>
          <p:cNvPr name="Picture 27" id="27"/>
          <p:cNvPicPr>
            <a:picLocks noChangeAspect="true"/>
          </p:cNvPicPr>
          <p:nvPr/>
        </p:nvPicPr>
        <p:blipFill>
          <a:blip r:embed="rId15"/>
          <a:stretch>
            <a:fillRect/>
          </a:stretch>
        </p:blipFill>
        <p:spPr>
          <a:xfrm rot="0">
            <a:off x="8191500" y="8826500"/>
            <a:ext cx="203200" cy="254000"/>
          </a:xfrm>
          <a:prstGeom prst="rect">
            <a:avLst/>
          </a:prstGeom>
        </p:spPr>
      </p:pic>
      <p:sp>
        <p:nvSpPr>
          <p:cNvPr name="TextBox 28" id="28"/>
          <p:cNvSpPr txBox="true"/>
          <p:nvPr/>
        </p:nvSpPr>
        <p:spPr>
          <a:xfrm rot="0">
            <a:off x="8699500" y="8826500"/>
            <a:ext cx="2235200" cy="2921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Josefin Sans Regular"/>
              </a:rPr>
              <a:t>www.yoursitehere.com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663700" y="4483100"/>
            <a:ext cx="2959100" cy="2997200"/>
          </a:xfrm>
          <a:prstGeom prst="rect">
            <a:avLst/>
          </a:prstGeom>
        </p:spPr>
      </p:pic>
      <p:pic>
        <p:nvPicPr>
          <p:cNvPr name="Picture 3" id="3"/>
          <p:cNvPicPr>
            <a:picLocks noChangeAspect="true"/>
          </p:cNvPicPr>
          <p:nvPr/>
        </p:nvPicPr>
        <p:blipFill>
          <a:blip r:embed="rId3"/>
          <a:stretch>
            <a:fillRect/>
          </a:stretch>
        </p:blipFill>
        <p:spPr>
          <a:xfrm rot="0">
            <a:off x="6870700" y="4483100"/>
            <a:ext cx="2959100" cy="2997200"/>
          </a:xfrm>
          <a:prstGeom prst="rect">
            <a:avLst/>
          </a:prstGeom>
        </p:spPr>
      </p:pic>
      <p:pic>
        <p:nvPicPr>
          <p:cNvPr name="Picture 4" id="4"/>
          <p:cNvPicPr>
            <a:picLocks noChangeAspect="true"/>
          </p:cNvPicPr>
          <p:nvPr/>
        </p:nvPicPr>
        <p:blipFill>
          <a:blip r:embed="rId4"/>
          <a:stretch>
            <a:fillRect/>
          </a:stretch>
        </p:blipFill>
        <p:spPr>
          <a:xfrm rot="0">
            <a:off x="12039600" y="4483100"/>
            <a:ext cx="2959100" cy="2997200"/>
          </a:xfrm>
          <a:prstGeom prst="rect">
            <a:avLst/>
          </a:prstGeom>
        </p:spPr>
      </p:pic>
      <p:pic>
        <p:nvPicPr>
          <p:cNvPr name="Picture 5" id="5"/>
          <p:cNvPicPr>
            <a:picLocks noChangeAspect="true"/>
          </p:cNvPicPr>
          <p:nvPr/>
        </p:nvPicPr>
        <p:blipFill>
          <a:blip r:embed="rId5"/>
          <a:stretch>
            <a:fillRect/>
          </a:stretch>
        </p:blipFill>
        <p:spPr>
          <a:xfrm rot="0">
            <a:off x="17030700" y="2806700"/>
            <a:ext cx="2260600" cy="2984500"/>
          </a:xfrm>
          <a:prstGeom prst="rect">
            <a:avLst/>
          </a:prstGeom>
        </p:spPr>
      </p:pic>
      <p:pic>
        <p:nvPicPr>
          <p:cNvPr name="Picture 6" id="6"/>
          <p:cNvPicPr>
            <a:picLocks noChangeAspect="true"/>
          </p:cNvPicPr>
          <p:nvPr/>
        </p:nvPicPr>
        <p:blipFill>
          <a:blip r:embed="rId6"/>
          <a:stretch>
            <a:fillRect/>
          </a:stretch>
        </p:blipFill>
        <p:spPr>
          <a:xfrm rot="0">
            <a:off x="13766800" y="-825500"/>
            <a:ext cx="2222500" cy="3086100"/>
          </a:xfrm>
          <a:prstGeom prst="rect">
            <a:avLst/>
          </a:prstGeom>
        </p:spPr>
      </p:pic>
      <p:sp>
        <p:nvSpPr>
          <p:cNvPr name="TextBox 7" id="7"/>
          <p:cNvSpPr txBox="true"/>
          <p:nvPr/>
        </p:nvSpPr>
        <p:spPr>
          <a:xfrm rot="0">
            <a:off x="1854200" y="3683000"/>
            <a:ext cx="1511300" cy="533400"/>
          </a:xfrm>
          <a:prstGeom prst="rect">
            <a:avLst/>
          </a:prstGeom>
        </p:spPr>
        <p:txBody>
          <a:bodyPr anchor="t" rtlCol="false" lIns="0" tIns="0" rIns="0" bIns="0"/>
          <a:lstStyle/>
          <a:p>
            <a:pPr algn="l" lvl="0">
              <a:lnSpc>
                <a:spcPct val="81339"/>
              </a:lnSpc>
            </a:pPr>
            <a:r>
              <a:rPr lang="en-US" sz="4300" b="true" i="false" u="none" strike="noStrike">
                <a:solidFill>
                  <a:srgbClr val="000000"/>
                </a:solidFill>
                <a:latin typeface="Shadows Into Light Two"/>
              </a:rPr>
              <a:t>65%</a:t>
            </a:r>
          </a:p>
        </p:txBody>
      </p:sp>
      <p:sp>
        <p:nvSpPr>
          <p:cNvPr name="TextBox 8" id="8"/>
          <p:cNvSpPr txBox="true"/>
          <p:nvPr/>
        </p:nvSpPr>
        <p:spPr>
          <a:xfrm rot="0">
            <a:off x="1663700" y="8483600"/>
            <a:ext cx="44577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 tempor.</a:t>
            </a:r>
          </a:p>
        </p:txBody>
      </p:sp>
      <p:sp>
        <p:nvSpPr>
          <p:cNvPr name="TextBox 9" id="9"/>
          <p:cNvSpPr txBox="true"/>
          <p:nvPr/>
        </p:nvSpPr>
        <p:spPr>
          <a:xfrm rot="0">
            <a:off x="1663700" y="7823200"/>
            <a:ext cx="3302000" cy="533400"/>
          </a:xfrm>
          <a:prstGeom prst="rect">
            <a:avLst/>
          </a:prstGeom>
        </p:spPr>
        <p:txBody>
          <a:bodyPr anchor="t" rtlCol="false" lIns="0" tIns="0" rIns="0" bIns="0"/>
          <a:lstStyle/>
          <a:p>
            <a:pPr algn="l" lvl="0">
              <a:lnSpc>
                <a:spcPct val="116199"/>
              </a:lnSpc>
            </a:pPr>
            <a:r>
              <a:rPr lang="en-US" sz="3000" b="false" i="false" u="none" strike="noStrike">
                <a:solidFill>
                  <a:srgbClr val="000000"/>
                </a:solidFill>
                <a:latin typeface="Josefin Sans Regular"/>
              </a:rPr>
              <a:t>Audience 01</a:t>
            </a:r>
          </a:p>
        </p:txBody>
      </p:sp>
      <p:sp>
        <p:nvSpPr>
          <p:cNvPr name="TextBox 10" id="10"/>
          <p:cNvSpPr txBox="true"/>
          <p:nvPr/>
        </p:nvSpPr>
        <p:spPr>
          <a:xfrm rot="0">
            <a:off x="2895600" y="3822700"/>
            <a:ext cx="1879600" cy="330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Bold"/>
              </a:rPr>
              <a:t>Subtitle 01</a:t>
            </a:r>
          </a:p>
        </p:txBody>
      </p:sp>
      <p:sp>
        <p:nvSpPr>
          <p:cNvPr name="TextBox 11" id="11"/>
          <p:cNvSpPr txBox="true"/>
          <p:nvPr/>
        </p:nvSpPr>
        <p:spPr>
          <a:xfrm rot="0">
            <a:off x="7251700" y="3683000"/>
            <a:ext cx="1511300" cy="533400"/>
          </a:xfrm>
          <a:prstGeom prst="rect">
            <a:avLst/>
          </a:prstGeom>
        </p:spPr>
        <p:txBody>
          <a:bodyPr anchor="t" rtlCol="false" lIns="0" tIns="0" rIns="0" bIns="0"/>
          <a:lstStyle/>
          <a:p>
            <a:pPr algn="l" lvl="0">
              <a:lnSpc>
                <a:spcPct val="81339"/>
              </a:lnSpc>
            </a:pPr>
            <a:r>
              <a:rPr lang="en-US" sz="4300" b="true" i="false" u="none" strike="noStrike">
                <a:solidFill>
                  <a:srgbClr val="000000"/>
                </a:solidFill>
                <a:latin typeface="Shadows Into Light Two"/>
              </a:rPr>
              <a:t>80%</a:t>
            </a:r>
          </a:p>
        </p:txBody>
      </p:sp>
      <p:sp>
        <p:nvSpPr>
          <p:cNvPr name="TextBox 12" id="12"/>
          <p:cNvSpPr txBox="true"/>
          <p:nvPr/>
        </p:nvSpPr>
        <p:spPr>
          <a:xfrm rot="0">
            <a:off x="6870700" y="8483600"/>
            <a:ext cx="45974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 tempor.</a:t>
            </a:r>
          </a:p>
        </p:txBody>
      </p:sp>
      <p:sp>
        <p:nvSpPr>
          <p:cNvPr name="TextBox 13" id="13"/>
          <p:cNvSpPr txBox="true"/>
          <p:nvPr/>
        </p:nvSpPr>
        <p:spPr>
          <a:xfrm rot="0">
            <a:off x="6870700" y="7823200"/>
            <a:ext cx="3302000" cy="533400"/>
          </a:xfrm>
          <a:prstGeom prst="rect">
            <a:avLst/>
          </a:prstGeom>
        </p:spPr>
        <p:txBody>
          <a:bodyPr anchor="t" rtlCol="false" lIns="0" tIns="0" rIns="0" bIns="0"/>
          <a:lstStyle/>
          <a:p>
            <a:pPr algn="l" lvl="0">
              <a:lnSpc>
                <a:spcPct val="116199"/>
              </a:lnSpc>
            </a:pPr>
            <a:r>
              <a:rPr lang="en-US" sz="3000" b="false" i="false" u="none" strike="noStrike">
                <a:solidFill>
                  <a:srgbClr val="000000"/>
                </a:solidFill>
                <a:latin typeface="Josefin Sans Regular"/>
              </a:rPr>
              <a:t>Audience 02</a:t>
            </a:r>
          </a:p>
        </p:txBody>
      </p:sp>
      <p:sp>
        <p:nvSpPr>
          <p:cNvPr name="TextBox 14" id="14"/>
          <p:cNvSpPr txBox="true"/>
          <p:nvPr/>
        </p:nvSpPr>
        <p:spPr>
          <a:xfrm rot="0">
            <a:off x="8102600" y="3822700"/>
            <a:ext cx="1879600" cy="330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Bold"/>
              </a:rPr>
              <a:t>Subtitle 02</a:t>
            </a:r>
          </a:p>
        </p:txBody>
      </p:sp>
      <p:sp>
        <p:nvSpPr>
          <p:cNvPr name="TextBox 15" id="15"/>
          <p:cNvSpPr txBox="true"/>
          <p:nvPr/>
        </p:nvSpPr>
        <p:spPr>
          <a:xfrm rot="0">
            <a:off x="12331700" y="3683000"/>
            <a:ext cx="1511300" cy="533400"/>
          </a:xfrm>
          <a:prstGeom prst="rect">
            <a:avLst/>
          </a:prstGeom>
        </p:spPr>
        <p:txBody>
          <a:bodyPr anchor="t" rtlCol="false" lIns="0" tIns="0" rIns="0" bIns="0"/>
          <a:lstStyle/>
          <a:p>
            <a:pPr algn="l" lvl="0">
              <a:lnSpc>
                <a:spcPct val="81339"/>
              </a:lnSpc>
            </a:pPr>
            <a:r>
              <a:rPr lang="en-US" sz="4300" b="true" i="false" u="none" strike="noStrike">
                <a:solidFill>
                  <a:srgbClr val="000000"/>
                </a:solidFill>
                <a:latin typeface="Shadows Into Light Two"/>
              </a:rPr>
              <a:t>90%</a:t>
            </a:r>
          </a:p>
        </p:txBody>
      </p:sp>
      <p:sp>
        <p:nvSpPr>
          <p:cNvPr name="TextBox 16" id="16"/>
          <p:cNvSpPr txBox="true"/>
          <p:nvPr/>
        </p:nvSpPr>
        <p:spPr>
          <a:xfrm rot="0">
            <a:off x="12039600" y="8483600"/>
            <a:ext cx="47117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 tempor.</a:t>
            </a:r>
          </a:p>
        </p:txBody>
      </p:sp>
      <p:sp>
        <p:nvSpPr>
          <p:cNvPr name="TextBox 17" id="17"/>
          <p:cNvSpPr txBox="true"/>
          <p:nvPr/>
        </p:nvSpPr>
        <p:spPr>
          <a:xfrm rot="0">
            <a:off x="12039600" y="7823200"/>
            <a:ext cx="3302000" cy="533400"/>
          </a:xfrm>
          <a:prstGeom prst="rect">
            <a:avLst/>
          </a:prstGeom>
        </p:spPr>
        <p:txBody>
          <a:bodyPr anchor="t" rtlCol="false" lIns="0" tIns="0" rIns="0" bIns="0"/>
          <a:lstStyle/>
          <a:p>
            <a:pPr algn="l" lvl="0">
              <a:lnSpc>
                <a:spcPct val="116199"/>
              </a:lnSpc>
            </a:pPr>
            <a:r>
              <a:rPr lang="en-US" sz="3000" b="false" i="false" u="none" strike="noStrike">
                <a:solidFill>
                  <a:srgbClr val="000000"/>
                </a:solidFill>
                <a:latin typeface="Josefin Sans Regular"/>
              </a:rPr>
              <a:t>Audience 03</a:t>
            </a:r>
          </a:p>
        </p:txBody>
      </p:sp>
      <p:sp>
        <p:nvSpPr>
          <p:cNvPr name="TextBox 18" id="18"/>
          <p:cNvSpPr txBox="true"/>
          <p:nvPr/>
        </p:nvSpPr>
        <p:spPr>
          <a:xfrm rot="0">
            <a:off x="13271500" y="3822700"/>
            <a:ext cx="1879600" cy="330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Bold"/>
              </a:rPr>
              <a:t>Subtitle 03</a:t>
            </a:r>
          </a:p>
        </p:txBody>
      </p:sp>
      <p:sp>
        <p:nvSpPr>
          <p:cNvPr name="TextBox 19" id="19"/>
          <p:cNvSpPr txBox="true"/>
          <p:nvPr/>
        </p:nvSpPr>
        <p:spPr>
          <a:xfrm rot="0">
            <a:off x="1003300" y="1778000"/>
            <a:ext cx="122301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Shadows Into Light Two"/>
              </a:rPr>
              <a:t>Target Audience</a:t>
            </a:r>
          </a:p>
        </p:txBody>
      </p:sp>
      <p:sp>
        <p:nvSpPr>
          <p:cNvPr name="TextBox 20" id="20"/>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pic>
        <p:nvPicPr>
          <p:cNvPr name="Picture 21" id="21"/>
          <p:cNvPicPr>
            <a:picLocks noChangeAspect="true"/>
          </p:cNvPicPr>
          <p:nvPr/>
        </p:nvPicPr>
        <p:blipFill>
          <a:blip r:embed="rId7"/>
          <a:stretch>
            <a:fillRect/>
          </a:stretch>
        </p:blipFill>
        <p:spPr>
          <a:xfrm rot="5400000">
            <a:off x="635000" y="495300"/>
            <a:ext cx="330200" cy="406400"/>
          </a:xfrm>
          <a:prstGeom prst="rect">
            <a:avLst/>
          </a:prstGeom>
        </p:spPr>
      </p:pic>
      <p:sp>
        <p:nvSpPr>
          <p:cNvPr name="TextBox 22" id="22"/>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grpSp>
        <p:nvGrpSpPr>
          <p:cNvPr name="Group 2" id="2"/>
          <p:cNvGrpSpPr/>
          <p:nvPr/>
        </p:nvGrpSpPr>
        <p:grpSpPr>
          <a:xfrm>
            <a:off x="2147483647" y="2147483647"/>
            <a:ext cx="2147483647" cy="2147483647"/>
          </a:xfrm>
        </p:grpSpPr>
      </p:grpSp>
      <p:pic>
        <p:nvPicPr>
          <p:cNvPr name="Picture 3" id="3"/>
          <p:cNvPicPr>
            <a:picLocks noChangeAspect="true"/>
          </p:cNvPicPr>
          <p:nvPr/>
        </p:nvPicPr>
        <p:blipFill>
          <a:blip r:embed="rId2"/>
          <a:stretch>
            <a:fillRect/>
          </a:stretch>
        </p:blipFill>
        <p:spPr>
          <a:xfrm rot="16200000">
            <a:off x="1016000" y="3670300"/>
            <a:ext cx="3822700" cy="3848100"/>
          </a:xfrm>
          <a:prstGeom prst="rect">
            <a:avLst/>
          </a:prstGeom>
        </p:spPr>
      </p:pic>
      <p:pic>
        <p:nvPicPr>
          <p:cNvPr name="Picture 4" id="4"/>
          <p:cNvPicPr>
            <a:picLocks noChangeAspect="true"/>
          </p:cNvPicPr>
          <p:nvPr/>
        </p:nvPicPr>
        <p:blipFill>
          <a:blip r:embed="rId3"/>
          <a:stretch>
            <a:fillRect/>
          </a:stretch>
        </p:blipFill>
        <p:spPr>
          <a:xfrm rot="16200000">
            <a:off x="1117600" y="3556000"/>
            <a:ext cx="4076700" cy="4076700"/>
          </a:xfrm>
          <a:prstGeom prst="rect">
            <a:avLst/>
          </a:prstGeom>
        </p:spPr>
      </p:pic>
      <p:grpSp>
        <p:nvGrpSpPr>
          <p:cNvPr name="Group 5" id="5"/>
          <p:cNvGrpSpPr/>
          <p:nvPr/>
        </p:nvGrpSpPr>
        <p:grpSpPr>
          <a:xfrm>
            <a:off x="2147483647" y="2147483647"/>
            <a:ext cx="2147483647" cy="2147483647"/>
          </a:xfrm>
        </p:grpSpPr>
      </p:grpSp>
      <p:pic>
        <p:nvPicPr>
          <p:cNvPr name="Picture 6" id="6"/>
          <p:cNvPicPr>
            <a:picLocks noChangeAspect="true"/>
          </p:cNvPicPr>
          <p:nvPr/>
        </p:nvPicPr>
        <p:blipFill>
          <a:blip r:embed="rId4"/>
          <a:stretch>
            <a:fillRect/>
          </a:stretch>
        </p:blipFill>
        <p:spPr>
          <a:xfrm rot="21600000">
            <a:off x="7518400" y="3822700"/>
            <a:ext cx="3225800" cy="3251200"/>
          </a:xfrm>
          <a:prstGeom prst="rect">
            <a:avLst/>
          </a:prstGeom>
        </p:spPr>
      </p:pic>
      <p:pic>
        <p:nvPicPr>
          <p:cNvPr name="Picture 7" id="7"/>
          <p:cNvPicPr>
            <a:picLocks noChangeAspect="true"/>
          </p:cNvPicPr>
          <p:nvPr/>
        </p:nvPicPr>
        <p:blipFill>
          <a:blip r:embed="rId5"/>
          <a:stretch>
            <a:fillRect/>
          </a:stretch>
        </p:blipFill>
        <p:spPr>
          <a:xfrm rot="21600000">
            <a:off x="7404100" y="3924300"/>
            <a:ext cx="3441700" cy="3441700"/>
          </a:xfrm>
          <a:prstGeom prst="rect">
            <a:avLst/>
          </a:prstGeom>
        </p:spPr>
      </p:pic>
      <p:grpSp>
        <p:nvGrpSpPr>
          <p:cNvPr name="Group 8" id="8"/>
          <p:cNvGrpSpPr/>
          <p:nvPr/>
        </p:nvGrpSpPr>
        <p:grpSpPr>
          <a:xfrm>
            <a:off x="2147483647" y="2147483647"/>
            <a:ext cx="2147483647" cy="2147483647"/>
          </a:xfrm>
        </p:grpSpPr>
      </p:grpSp>
      <p:pic>
        <p:nvPicPr>
          <p:cNvPr name="Picture 9" id="9"/>
          <p:cNvPicPr>
            <a:picLocks noChangeAspect="true"/>
          </p:cNvPicPr>
          <p:nvPr/>
        </p:nvPicPr>
        <p:blipFill>
          <a:blip r:embed="rId4"/>
          <a:stretch>
            <a:fillRect/>
          </a:stretch>
        </p:blipFill>
        <p:spPr>
          <a:xfrm rot="27000000">
            <a:off x="13373100" y="3975100"/>
            <a:ext cx="3225800" cy="3251200"/>
          </a:xfrm>
          <a:prstGeom prst="rect">
            <a:avLst/>
          </a:prstGeom>
        </p:spPr>
      </p:pic>
      <p:pic>
        <p:nvPicPr>
          <p:cNvPr name="Picture 10" id="10"/>
          <p:cNvPicPr>
            <a:picLocks noChangeAspect="true"/>
          </p:cNvPicPr>
          <p:nvPr/>
        </p:nvPicPr>
        <p:blipFill>
          <a:blip r:embed="rId5"/>
          <a:stretch>
            <a:fillRect/>
          </a:stretch>
        </p:blipFill>
        <p:spPr>
          <a:xfrm rot="27000000">
            <a:off x="13081000" y="3873500"/>
            <a:ext cx="3441700" cy="3441700"/>
          </a:xfrm>
          <a:prstGeom prst="rect">
            <a:avLst/>
          </a:prstGeom>
        </p:spPr>
      </p:pic>
      <p:pic>
        <p:nvPicPr>
          <p:cNvPr name="Picture 11" id="11"/>
          <p:cNvPicPr>
            <a:picLocks noChangeAspect="true"/>
          </p:cNvPicPr>
          <p:nvPr/>
        </p:nvPicPr>
        <p:blipFill>
          <a:blip r:embed="rId6"/>
          <a:stretch>
            <a:fillRect/>
          </a:stretch>
        </p:blipFill>
        <p:spPr>
          <a:xfrm rot="0">
            <a:off x="5245100" y="3822700"/>
            <a:ext cx="1790700" cy="939800"/>
          </a:xfrm>
          <a:prstGeom prst="rect">
            <a:avLst/>
          </a:prstGeom>
        </p:spPr>
      </p:pic>
      <p:pic>
        <p:nvPicPr>
          <p:cNvPr name="Picture 12" id="12"/>
          <p:cNvPicPr>
            <a:picLocks noChangeAspect="true"/>
          </p:cNvPicPr>
          <p:nvPr/>
        </p:nvPicPr>
        <p:blipFill>
          <a:blip r:embed="rId7"/>
          <a:stretch>
            <a:fillRect/>
          </a:stretch>
        </p:blipFill>
        <p:spPr>
          <a:xfrm rot="0">
            <a:off x="10858500" y="6146800"/>
            <a:ext cx="1790700" cy="939800"/>
          </a:xfrm>
          <a:prstGeom prst="rect">
            <a:avLst/>
          </a:prstGeom>
        </p:spPr>
      </p:pic>
      <p:pic>
        <p:nvPicPr>
          <p:cNvPr name="Picture 13" id="13"/>
          <p:cNvPicPr>
            <a:picLocks noChangeAspect="true"/>
          </p:cNvPicPr>
          <p:nvPr/>
        </p:nvPicPr>
        <p:blipFill>
          <a:blip r:embed="rId8"/>
          <a:stretch>
            <a:fillRect/>
          </a:stretch>
        </p:blipFill>
        <p:spPr>
          <a:xfrm rot="-5400000">
            <a:off x="7683500" y="2247900"/>
            <a:ext cx="889000" cy="38100"/>
          </a:xfrm>
          <a:prstGeom prst="rect">
            <a:avLst/>
          </a:prstGeom>
        </p:spPr>
      </p:pic>
      <p:sp>
        <p:nvSpPr>
          <p:cNvPr name="TextBox 14" id="14"/>
          <p:cNvSpPr txBox="true"/>
          <p:nvPr/>
        </p:nvSpPr>
        <p:spPr>
          <a:xfrm rot="0">
            <a:off x="7785100" y="8102600"/>
            <a:ext cx="28829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Subtitle 02</a:t>
            </a:r>
          </a:p>
        </p:txBody>
      </p:sp>
      <p:sp>
        <p:nvSpPr>
          <p:cNvPr name="TextBox 15" id="15"/>
          <p:cNvSpPr txBox="true"/>
          <p:nvPr/>
        </p:nvSpPr>
        <p:spPr>
          <a:xfrm rot="0">
            <a:off x="7785100" y="8547100"/>
            <a:ext cx="37719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a:t>
            </a:r>
          </a:p>
        </p:txBody>
      </p:sp>
      <p:sp>
        <p:nvSpPr>
          <p:cNvPr name="TextBox 16" id="16"/>
          <p:cNvSpPr txBox="true"/>
          <p:nvPr/>
        </p:nvSpPr>
        <p:spPr>
          <a:xfrm rot="0">
            <a:off x="13462000" y="8102600"/>
            <a:ext cx="28829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Subtitle 03</a:t>
            </a:r>
          </a:p>
        </p:txBody>
      </p:sp>
      <p:sp>
        <p:nvSpPr>
          <p:cNvPr name="TextBox 17" id="17"/>
          <p:cNvSpPr txBox="true"/>
          <p:nvPr/>
        </p:nvSpPr>
        <p:spPr>
          <a:xfrm rot="0">
            <a:off x="13462000" y="8547100"/>
            <a:ext cx="37719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a:t>
            </a:r>
          </a:p>
        </p:txBody>
      </p:sp>
      <p:sp>
        <p:nvSpPr>
          <p:cNvPr name="TextBox 18" id="18"/>
          <p:cNvSpPr txBox="true"/>
          <p:nvPr/>
        </p:nvSpPr>
        <p:spPr>
          <a:xfrm rot="0">
            <a:off x="8534400" y="1790700"/>
            <a:ext cx="8305800" cy="965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Light"/>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9" id="19"/>
          <p:cNvSpPr txBox="true"/>
          <p:nvPr/>
        </p:nvSpPr>
        <p:spPr>
          <a:xfrm rot="0">
            <a:off x="1765300" y="8102600"/>
            <a:ext cx="28829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Subtitle 01</a:t>
            </a:r>
          </a:p>
        </p:txBody>
      </p:sp>
      <p:sp>
        <p:nvSpPr>
          <p:cNvPr name="TextBox 20" id="20"/>
          <p:cNvSpPr txBox="true"/>
          <p:nvPr/>
        </p:nvSpPr>
        <p:spPr>
          <a:xfrm rot="0">
            <a:off x="1765300" y="8547100"/>
            <a:ext cx="37719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a:t>
            </a:r>
          </a:p>
        </p:txBody>
      </p:sp>
      <p:sp>
        <p:nvSpPr>
          <p:cNvPr name="TextBox 21" id="21"/>
          <p:cNvSpPr txBox="true"/>
          <p:nvPr/>
        </p:nvSpPr>
        <p:spPr>
          <a:xfrm rot="0">
            <a:off x="1676400" y="5435600"/>
            <a:ext cx="2819400" cy="444500"/>
          </a:xfrm>
          <a:prstGeom prst="rect">
            <a:avLst/>
          </a:prstGeom>
        </p:spPr>
        <p:txBody>
          <a:bodyPr anchor="t" rtlCol="false" lIns="0" tIns="0" rIns="0" bIns="0"/>
          <a:lstStyle/>
          <a:p>
            <a:pPr algn="ctr" lvl="0">
              <a:lnSpc>
                <a:spcPct val="81339"/>
              </a:lnSpc>
            </a:pPr>
            <a:r>
              <a:rPr lang="en-US" sz="3600" b="true" i="false" u="none" strike="noStrike">
                <a:solidFill>
                  <a:srgbClr val="FFFFFF"/>
                </a:solidFill>
                <a:latin typeface="Shadows Into Light Two"/>
              </a:rPr>
              <a:t>Point 01</a:t>
            </a:r>
          </a:p>
        </p:txBody>
      </p:sp>
      <p:sp>
        <p:nvSpPr>
          <p:cNvPr name="TextBox 22" id="22"/>
          <p:cNvSpPr txBox="true"/>
          <p:nvPr/>
        </p:nvSpPr>
        <p:spPr>
          <a:xfrm rot="0">
            <a:off x="7785100" y="5435600"/>
            <a:ext cx="2819400" cy="444500"/>
          </a:xfrm>
          <a:prstGeom prst="rect">
            <a:avLst/>
          </a:prstGeom>
        </p:spPr>
        <p:txBody>
          <a:bodyPr anchor="t" rtlCol="false" lIns="0" tIns="0" rIns="0" bIns="0"/>
          <a:lstStyle/>
          <a:p>
            <a:pPr algn="ctr" lvl="0">
              <a:lnSpc>
                <a:spcPct val="81339"/>
              </a:lnSpc>
            </a:pPr>
            <a:r>
              <a:rPr lang="en-US" sz="3600" b="true" i="false" u="none" strike="noStrike">
                <a:solidFill>
                  <a:srgbClr val="FFFFFF"/>
                </a:solidFill>
                <a:latin typeface="Shadows Into Light Two"/>
              </a:rPr>
              <a:t>Point 02</a:t>
            </a:r>
          </a:p>
        </p:txBody>
      </p:sp>
      <p:sp>
        <p:nvSpPr>
          <p:cNvPr name="TextBox 23" id="23"/>
          <p:cNvSpPr txBox="true"/>
          <p:nvPr/>
        </p:nvSpPr>
        <p:spPr>
          <a:xfrm rot="0">
            <a:off x="13487400" y="5435600"/>
            <a:ext cx="2819400" cy="444500"/>
          </a:xfrm>
          <a:prstGeom prst="rect">
            <a:avLst/>
          </a:prstGeom>
        </p:spPr>
        <p:txBody>
          <a:bodyPr anchor="t" rtlCol="false" lIns="0" tIns="0" rIns="0" bIns="0"/>
          <a:lstStyle/>
          <a:p>
            <a:pPr algn="ctr" lvl="0">
              <a:lnSpc>
                <a:spcPct val="81339"/>
              </a:lnSpc>
            </a:pPr>
            <a:r>
              <a:rPr lang="en-US" sz="3600" b="true" i="false" u="none" strike="noStrike">
                <a:solidFill>
                  <a:srgbClr val="FFFFFF"/>
                </a:solidFill>
                <a:latin typeface="Shadows Into Light Two"/>
              </a:rPr>
              <a:t>Point 03</a:t>
            </a:r>
          </a:p>
        </p:txBody>
      </p:sp>
      <p:sp>
        <p:nvSpPr>
          <p:cNvPr name="TextBox 24" id="24"/>
          <p:cNvSpPr txBox="true"/>
          <p:nvPr/>
        </p:nvSpPr>
        <p:spPr>
          <a:xfrm rot="0">
            <a:off x="1003300" y="1778000"/>
            <a:ext cx="55626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Shadows Into Light Two"/>
              </a:rPr>
              <a:t>Timeline</a:t>
            </a:r>
          </a:p>
        </p:txBody>
      </p:sp>
      <p:sp>
        <p:nvSpPr>
          <p:cNvPr name="TextBox 25" id="25"/>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pic>
        <p:nvPicPr>
          <p:cNvPr name="Picture 26" id="26"/>
          <p:cNvPicPr>
            <a:picLocks noChangeAspect="true"/>
          </p:cNvPicPr>
          <p:nvPr/>
        </p:nvPicPr>
        <p:blipFill>
          <a:blip r:embed="rId9"/>
          <a:stretch>
            <a:fillRect/>
          </a:stretch>
        </p:blipFill>
        <p:spPr>
          <a:xfrm rot="5400000">
            <a:off x="635000" y="495300"/>
            <a:ext cx="330200" cy="406400"/>
          </a:xfrm>
          <a:prstGeom prst="rect">
            <a:avLst/>
          </a:prstGeom>
        </p:spPr>
      </p:pic>
      <p:sp>
        <p:nvSpPr>
          <p:cNvPr name="TextBox 27" id="27"/>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grpSp>
        <p:nvGrpSpPr>
          <p:cNvPr name="Group 2" id="2"/>
          <p:cNvGrpSpPr/>
          <p:nvPr/>
        </p:nvGrpSpPr>
        <p:grpSpPr>
          <a:xfrm>
            <a:off x="2147483647" y="2147483647"/>
            <a:ext cx="2147483647" cy="2147483647"/>
          </a:xfrm>
        </p:grpSpPr>
      </p:grpSp>
      <p:pic>
        <p:nvPicPr>
          <p:cNvPr name="Picture 3" id="3"/>
          <p:cNvPicPr>
            <a:picLocks noChangeAspect="true"/>
          </p:cNvPicPr>
          <p:nvPr/>
        </p:nvPicPr>
        <p:blipFill>
          <a:blip r:embed="rId2"/>
          <a:stretch>
            <a:fillRect/>
          </a:stretch>
        </p:blipFill>
        <p:spPr>
          <a:xfrm rot="0">
            <a:off x="13144500" y="5143500"/>
            <a:ext cx="3860800" cy="2603500"/>
          </a:xfrm>
          <a:prstGeom prst="rect">
            <a:avLst/>
          </a:prstGeom>
        </p:spPr>
      </p:pic>
      <p:pic>
        <p:nvPicPr>
          <p:cNvPr name="Picture 4" id="4"/>
          <p:cNvPicPr>
            <a:picLocks noChangeAspect="true"/>
          </p:cNvPicPr>
          <p:nvPr/>
        </p:nvPicPr>
        <p:blipFill>
          <a:blip r:embed="rId3"/>
          <a:stretch>
            <a:fillRect/>
          </a:stretch>
        </p:blipFill>
        <p:spPr>
          <a:xfrm rot="0">
            <a:off x="13131800" y="5143500"/>
            <a:ext cx="3873500" cy="2603500"/>
          </a:xfrm>
          <a:prstGeom prst="rect">
            <a:avLst/>
          </a:prstGeom>
        </p:spPr>
      </p:pic>
      <p:grpSp>
        <p:nvGrpSpPr>
          <p:cNvPr name="Group 5" id="5"/>
          <p:cNvGrpSpPr/>
          <p:nvPr/>
        </p:nvGrpSpPr>
        <p:grpSpPr>
          <a:xfrm>
            <a:off x="2147483647" y="2147483647"/>
            <a:ext cx="2147483647" cy="2147483647"/>
          </a:xfrm>
        </p:grpSpPr>
      </p:grpSp>
      <p:pic>
        <p:nvPicPr>
          <p:cNvPr name="Picture 6" id="6"/>
          <p:cNvPicPr>
            <a:picLocks noChangeAspect="true"/>
          </p:cNvPicPr>
          <p:nvPr/>
        </p:nvPicPr>
        <p:blipFill>
          <a:blip r:embed="rId4"/>
          <a:stretch>
            <a:fillRect/>
          </a:stretch>
        </p:blipFill>
        <p:spPr>
          <a:xfrm rot="16200000">
            <a:off x="16408400" y="2070100"/>
            <a:ext cx="3644900" cy="2463800"/>
          </a:xfrm>
          <a:prstGeom prst="rect">
            <a:avLst/>
          </a:prstGeom>
        </p:spPr>
      </p:pic>
      <p:pic>
        <p:nvPicPr>
          <p:cNvPr name="Picture 7" id="7"/>
          <p:cNvPicPr>
            <a:picLocks noChangeAspect="true"/>
          </p:cNvPicPr>
          <p:nvPr/>
        </p:nvPicPr>
        <p:blipFill>
          <a:blip r:embed="rId5"/>
          <a:stretch>
            <a:fillRect/>
          </a:stretch>
        </p:blipFill>
        <p:spPr>
          <a:xfrm rot="16200000">
            <a:off x="16408400" y="2082800"/>
            <a:ext cx="3657600" cy="2463800"/>
          </a:xfrm>
          <a:prstGeom prst="rect">
            <a:avLst/>
          </a:prstGeom>
        </p:spPr>
      </p:pic>
      <p:grpSp>
        <p:nvGrpSpPr>
          <p:cNvPr name="Group 8" id="8"/>
          <p:cNvGrpSpPr/>
          <p:nvPr/>
        </p:nvGrpSpPr>
        <p:grpSpPr>
          <a:xfrm>
            <a:off x="2147483647" y="-2147483648"/>
            <a:ext cx="2147483647" cy="2147483647"/>
          </a:xfrm>
        </p:grpSpPr>
      </p:grpSp>
      <p:pic>
        <p:nvPicPr>
          <p:cNvPr name="Picture 9" id="9"/>
          <p:cNvPicPr>
            <a:picLocks noChangeAspect="true"/>
          </p:cNvPicPr>
          <p:nvPr/>
        </p:nvPicPr>
        <p:blipFill>
          <a:blip r:embed="rId6"/>
          <a:stretch>
            <a:fillRect/>
          </a:stretch>
        </p:blipFill>
        <p:spPr>
          <a:xfrm rot="16200000">
            <a:off x="10706100" y="292100"/>
            <a:ext cx="5359400" cy="3619500"/>
          </a:xfrm>
          <a:prstGeom prst="rect">
            <a:avLst/>
          </a:prstGeom>
        </p:spPr>
      </p:pic>
      <p:pic>
        <p:nvPicPr>
          <p:cNvPr name="Picture 10" id="10"/>
          <p:cNvPicPr>
            <a:picLocks noChangeAspect="true"/>
          </p:cNvPicPr>
          <p:nvPr/>
        </p:nvPicPr>
        <p:blipFill>
          <a:blip r:embed="rId7"/>
          <a:stretch>
            <a:fillRect/>
          </a:stretch>
        </p:blipFill>
        <p:spPr>
          <a:xfrm rot="16200000">
            <a:off x="10693400" y="304800"/>
            <a:ext cx="5384800" cy="3619500"/>
          </a:xfrm>
          <a:prstGeom prst="rect">
            <a:avLst/>
          </a:prstGeom>
        </p:spPr>
      </p:pic>
      <p:grpSp>
        <p:nvGrpSpPr>
          <p:cNvPr name="Group 11" id="11"/>
          <p:cNvGrpSpPr/>
          <p:nvPr/>
        </p:nvGrpSpPr>
        <p:grpSpPr>
          <a:xfrm>
            <a:off x="2147483647" y="2147483647"/>
            <a:ext cx="2147483647" cy="2147483647"/>
          </a:xfrm>
        </p:grpSpPr>
      </p:grpSp>
      <p:pic>
        <p:nvPicPr>
          <p:cNvPr name="Picture 12" id="12"/>
          <p:cNvPicPr>
            <a:picLocks noChangeAspect="true"/>
          </p:cNvPicPr>
          <p:nvPr/>
        </p:nvPicPr>
        <p:blipFill>
          <a:blip r:embed="rId8"/>
          <a:stretch>
            <a:fillRect/>
          </a:stretch>
        </p:blipFill>
        <p:spPr>
          <a:xfrm rot="16200000">
            <a:off x="15671800" y="8699500"/>
            <a:ext cx="3467100" cy="2336800"/>
          </a:xfrm>
          <a:prstGeom prst="rect">
            <a:avLst/>
          </a:prstGeom>
        </p:spPr>
      </p:pic>
      <p:pic>
        <p:nvPicPr>
          <p:cNvPr name="Picture 13" id="13"/>
          <p:cNvPicPr>
            <a:picLocks noChangeAspect="true"/>
          </p:cNvPicPr>
          <p:nvPr/>
        </p:nvPicPr>
        <p:blipFill>
          <a:blip r:embed="rId9"/>
          <a:stretch>
            <a:fillRect/>
          </a:stretch>
        </p:blipFill>
        <p:spPr>
          <a:xfrm rot="16200000">
            <a:off x="15671800" y="8712200"/>
            <a:ext cx="3479800" cy="2336800"/>
          </a:xfrm>
          <a:prstGeom prst="rect">
            <a:avLst/>
          </a:prstGeom>
        </p:spPr>
      </p:pic>
      <p:grpSp>
        <p:nvGrpSpPr>
          <p:cNvPr name="Group 14" id="14"/>
          <p:cNvGrpSpPr/>
          <p:nvPr/>
        </p:nvGrpSpPr>
        <p:grpSpPr>
          <a:xfrm>
            <a:off x="2147483647" y="2147483647"/>
            <a:ext cx="2147483647" cy="2147483647"/>
          </a:xfrm>
        </p:grpSpPr>
      </p:grpSp>
      <p:pic>
        <p:nvPicPr>
          <p:cNvPr name="Picture 15" id="15"/>
          <p:cNvPicPr>
            <a:picLocks noChangeAspect="true"/>
          </p:cNvPicPr>
          <p:nvPr/>
        </p:nvPicPr>
        <p:blipFill>
          <a:blip r:embed="rId10"/>
          <a:stretch>
            <a:fillRect/>
          </a:stretch>
        </p:blipFill>
        <p:spPr>
          <a:xfrm rot="16200000">
            <a:off x="10083800" y="8343900"/>
            <a:ext cx="3683000" cy="2489200"/>
          </a:xfrm>
          <a:prstGeom prst="rect">
            <a:avLst/>
          </a:prstGeom>
        </p:spPr>
      </p:pic>
      <p:pic>
        <p:nvPicPr>
          <p:cNvPr name="Picture 16" id="16"/>
          <p:cNvPicPr>
            <a:picLocks noChangeAspect="true"/>
          </p:cNvPicPr>
          <p:nvPr/>
        </p:nvPicPr>
        <p:blipFill>
          <a:blip r:embed="rId11"/>
          <a:stretch>
            <a:fillRect/>
          </a:stretch>
        </p:blipFill>
        <p:spPr>
          <a:xfrm rot="16200000">
            <a:off x="10071100" y="8356600"/>
            <a:ext cx="3695700" cy="2489200"/>
          </a:xfrm>
          <a:prstGeom prst="rect">
            <a:avLst/>
          </a:prstGeom>
        </p:spPr>
      </p:pic>
      <p:pic>
        <p:nvPicPr>
          <p:cNvPr name="Picture 17" id="17"/>
          <p:cNvPicPr>
            <a:picLocks noChangeAspect="true"/>
          </p:cNvPicPr>
          <p:nvPr/>
        </p:nvPicPr>
        <p:blipFill>
          <a:blip r:embed="rId12"/>
          <a:stretch>
            <a:fillRect/>
          </a:stretch>
        </p:blipFill>
        <p:spPr>
          <a:xfrm rot="16200000">
            <a:off x="1663700" y="4102100"/>
            <a:ext cx="901700" cy="914400"/>
          </a:xfrm>
          <a:prstGeom prst="rect">
            <a:avLst/>
          </a:prstGeom>
        </p:spPr>
      </p:pic>
      <p:pic>
        <p:nvPicPr>
          <p:cNvPr name="Picture 18" id="18"/>
          <p:cNvPicPr>
            <a:picLocks noChangeAspect="true"/>
          </p:cNvPicPr>
          <p:nvPr/>
        </p:nvPicPr>
        <p:blipFill>
          <a:blip r:embed="rId13"/>
          <a:stretch>
            <a:fillRect/>
          </a:stretch>
        </p:blipFill>
        <p:spPr>
          <a:xfrm rot="0">
            <a:off x="1828800" y="4279900"/>
            <a:ext cx="571500" cy="571500"/>
          </a:xfrm>
          <a:prstGeom prst="rect">
            <a:avLst/>
          </a:prstGeom>
        </p:spPr>
      </p:pic>
      <p:sp>
        <p:nvSpPr>
          <p:cNvPr name="TextBox 19" id="19"/>
          <p:cNvSpPr txBox="true"/>
          <p:nvPr/>
        </p:nvSpPr>
        <p:spPr>
          <a:xfrm rot="0">
            <a:off x="3009900" y="4318000"/>
            <a:ext cx="3352800" cy="533400"/>
          </a:xfrm>
          <a:prstGeom prst="rect">
            <a:avLst/>
          </a:prstGeom>
        </p:spPr>
        <p:txBody>
          <a:bodyPr anchor="t" rtlCol="false" lIns="0" tIns="0" rIns="0" bIns="0"/>
          <a:lstStyle/>
          <a:p>
            <a:pPr algn="l" lvl="0">
              <a:lnSpc>
                <a:spcPct val="116199"/>
              </a:lnSpc>
            </a:pPr>
            <a:r>
              <a:rPr lang="en-US" sz="3000" b="false" i="false" u="none" strike="noStrike">
                <a:solidFill>
                  <a:srgbClr val="000000"/>
                </a:solidFill>
                <a:latin typeface="Josefin Sans Regular"/>
              </a:rPr>
              <a:t>+123-456-7890</a:t>
            </a:r>
          </a:p>
        </p:txBody>
      </p:sp>
      <p:pic>
        <p:nvPicPr>
          <p:cNvPr name="Picture 20" id="20"/>
          <p:cNvPicPr>
            <a:picLocks noChangeAspect="true"/>
          </p:cNvPicPr>
          <p:nvPr/>
        </p:nvPicPr>
        <p:blipFill>
          <a:blip r:embed="rId12"/>
          <a:stretch>
            <a:fillRect/>
          </a:stretch>
        </p:blipFill>
        <p:spPr>
          <a:xfrm rot="16200000">
            <a:off x="1663700" y="5372100"/>
            <a:ext cx="901700" cy="914400"/>
          </a:xfrm>
          <a:prstGeom prst="rect">
            <a:avLst/>
          </a:prstGeom>
        </p:spPr>
      </p:pic>
      <p:pic>
        <p:nvPicPr>
          <p:cNvPr name="Picture 21" id="21"/>
          <p:cNvPicPr>
            <a:picLocks noChangeAspect="true"/>
          </p:cNvPicPr>
          <p:nvPr/>
        </p:nvPicPr>
        <p:blipFill>
          <a:blip r:embed="rId14"/>
          <a:stretch>
            <a:fillRect/>
          </a:stretch>
        </p:blipFill>
        <p:spPr>
          <a:xfrm rot="0">
            <a:off x="1828800" y="5537200"/>
            <a:ext cx="571500" cy="571500"/>
          </a:xfrm>
          <a:prstGeom prst="rect">
            <a:avLst/>
          </a:prstGeom>
        </p:spPr>
      </p:pic>
      <p:sp>
        <p:nvSpPr>
          <p:cNvPr name="TextBox 22" id="22"/>
          <p:cNvSpPr txBox="true"/>
          <p:nvPr/>
        </p:nvSpPr>
        <p:spPr>
          <a:xfrm rot="0">
            <a:off x="3009900" y="5575300"/>
            <a:ext cx="4178300" cy="533400"/>
          </a:xfrm>
          <a:prstGeom prst="rect">
            <a:avLst/>
          </a:prstGeom>
        </p:spPr>
        <p:txBody>
          <a:bodyPr anchor="t" rtlCol="false" lIns="0" tIns="0" rIns="0" bIns="0"/>
          <a:lstStyle/>
          <a:p>
            <a:pPr algn="l" lvl="0">
              <a:lnSpc>
                <a:spcPct val="116199"/>
              </a:lnSpc>
            </a:pPr>
            <a:r>
              <a:rPr lang="en-US" sz="3000" b="false" i="false" u="none" strike="noStrike">
                <a:solidFill>
                  <a:srgbClr val="000000"/>
                </a:solidFill>
                <a:latin typeface="Josefin Sans Regular"/>
              </a:rPr>
              <a:t>yourname@email.com</a:t>
            </a:r>
          </a:p>
        </p:txBody>
      </p:sp>
      <p:pic>
        <p:nvPicPr>
          <p:cNvPr name="Picture 23" id="23"/>
          <p:cNvPicPr>
            <a:picLocks noChangeAspect="true"/>
          </p:cNvPicPr>
          <p:nvPr/>
        </p:nvPicPr>
        <p:blipFill>
          <a:blip r:embed="rId12"/>
          <a:stretch>
            <a:fillRect/>
          </a:stretch>
        </p:blipFill>
        <p:spPr>
          <a:xfrm rot="16200000">
            <a:off x="1663700" y="6629400"/>
            <a:ext cx="901700" cy="914400"/>
          </a:xfrm>
          <a:prstGeom prst="rect">
            <a:avLst/>
          </a:prstGeom>
        </p:spPr>
      </p:pic>
      <p:pic>
        <p:nvPicPr>
          <p:cNvPr name="Picture 24" id="24"/>
          <p:cNvPicPr>
            <a:picLocks noChangeAspect="true"/>
          </p:cNvPicPr>
          <p:nvPr/>
        </p:nvPicPr>
        <p:blipFill>
          <a:blip r:embed="rId15"/>
          <a:stretch>
            <a:fillRect/>
          </a:stretch>
        </p:blipFill>
        <p:spPr>
          <a:xfrm rot="0">
            <a:off x="1892300" y="6807200"/>
            <a:ext cx="431800" cy="571500"/>
          </a:xfrm>
          <a:prstGeom prst="rect">
            <a:avLst/>
          </a:prstGeom>
        </p:spPr>
      </p:pic>
      <p:sp>
        <p:nvSpPr>
          <p:cNvPr name="TextBox 25" id="25"/>
          <p:cNvSpPr txBox="true"/>
          <p:nvPr/>
        </p:nvSpPr>
        <p:spPr>
          <a:xfrm rot="0">
            <a:off x="3009900" y="6832600"/>
            <a:ext cx="4368800" cy="533400"/>
          </a:xfrm>
          <a:prstGeom prst="rect">
            <a:avLst/>
          </a:prstGeom>
        </p:spPr>
        <p:txBody>
          <a:bodyPr anchor="t" rtlCol="false" lIns="0" tIns="0" rIns="0" bIns="0"/>
          <a:lstStyle/>
          <a:p>
            <a:pPr algn="l" lvl="0">
              <a:lnSpc>
                <a:spcPct val="116199"/>
              </a:lnSpc>
            </a:pPr>
            <a:r>
              <a:rPr lang="en-US" sz="3000" b="false" i="false" u="none" strike="noStrike">
                <a:solidFill>
                  <a:srgbClr val="000000"/>
                </a:solidFill>
                <a:latin typeface="Josefin Sans Regular"/>
              </a:rPr>
              <a:t>www.yoursitehere.com</a:t>
            </a:r>
          </a:p>
        </p:txBody>
      </p:sp>
      <p:sp>
        <p:nvSpPr>
          <p:cNvPr name="TextBox 26" id="26"/>
          <p:cNvSpPr txBox="true"/>
          <p:nvPr/>
        </p:nvSpPr>
        <p:spPr>
          <a:xfrm rot="0">
            <a:off x="1663700" y="8001000"/>
            <a:ext cx="6070600" cy="698500"/>
          </a:xfrm>
          <a:prstGeom prst="rect">
            <a:avLst/>
          </a:prstGeom>
        </p:spPr>
        <p:txBody>
          <a:bodyPr anchor="t" rtlCol="false" lIns="0" tIns="0" rIns="0" bIns="0"/>
          <a:lstStyle/>
          <a:p>
            <a:pPr algn="l" lvl="0">
              <a:lnSpc>
                <a:spcPct val="136119"/>
              </a:lnSpc>
            </a:pPr>
            <a:r>
              <a:rPr lang="en-US" sz="1800" b="false" i="false" u="none" strike="noStrike">
                <a:solidFill>
                  <a:srgbClr val="000000"/>
                </a:solidFill>
                <a:latin typeface="Aileron Light"/>
              </a:rPr>
              <a:t>Lorem ipsum dolor sit amet, consectetur adipiscing elit. Sed do eiusmod tempor incididunt ut labore et.</a:t>
            </a:r>
          </a:p>
        </p:txBody>
      </p:sp>
      <p:sp>
        <p:nvSpPr>
          <p:cNvPr name="TextBox 27" id="27"/>
          <p:cNvSpPr txBox="true"/>
          <p:nvPr/>
        </p:nvSpPr>
        <p:spPr>
          <a:xfrm rot="0">
            <a:off x="1282700" y="2159000"/>
            <a:ext cx="78105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Shadows Into Light Two"/>
              </a:rPr>
              <a:t>Contact Us</a:t>
            </a:r>
          </a:p>
        </p:txBody>
      </p:sp>
      <p:sp>
        <p:nvSpPr>
          <p:cNvPr name="TextBox 28" id="28"/>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pic>
        <p:nvPicPr>
          <p:cNvPr name="Picture 29" id="29"/>
          <p:cNvPicPr>
            <a:picLocks noChangeAspect="true"/>
          </p:cNvPicPr>
          <p:nvPr/>
        </p:nvPicPr>
        <p:blipFill>
          <a:blip r:embed="rId16"/>
          <a:stretch>
            <a:fillRect/>
          </a:stretch>
        </p:blipFill>
        <p:spPr>
          <a:xfrm rot="5400000">
            <a:off x="635000" y="495300"/>
            <a:ext cx="330200" cy="406400"/>
          </a:xfrm>
          <a:prstGeom prst="rect">
            <a:avLst/>
          </a:prstGeom>
        </p:spPr>
      </p:pic>
      <p:sp>
        <p:nvSpPr>
          <p:cNvPr name="TextBox 30" id="30"/>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0655300" y="1003300"/>
            <a:ext cx="6184900" cy="8610600"/>
          </a:xfrm>
          <a:prstGeom prst="rect">
            <a:avLst/>
          </a:prstGeom>
        </p:spPr>
      </p:pic>
      <p:sp>
        <p:nvSpPr>
          <p:cNvPr name="TextBox 3" id="3"/>
          <p:cNvSpPr txBox="true"/>
          <p:nvPr/>
        </p:nvSpPr>
        <p:spPr>
          <a:xfrm rot="0">
            <a:off x="1651000" y="4559300"/>
            <a:ext cx="3937000" cy="3594100"/>
          </a:xfrm>
          <a:prstGeom prst="rect">
            <a:avLst/>
          </a:prstGeom>
        </p:spPr>
        <p:txBody>
          <a:bodyPr anchor="t" rtlCol="false" lIns="0" tIns="0" rIns="0" bIns="0"/>
          <a:lstStyle/>
          <a:p>
            <a:pPr algn="l" lvl="0" indent="-342900" marL="342900">
              <a:lnSpc>
                <a:spcPct val="164340"/>
              </a:lnSpc>
              <a:buClr>
                <a:srgbClr val="000000"/>
              </a:buClr>
              <a:buFont typeface="Arial"/>
              <a:buChar char="●"/>
            </a:pPr>
            <a:r>
              <a:rPr lang="en-US" sz="2500" b="false" i="false" u="none" strike="noStrike">
                <a:solidFill>
                  <a:srgbClr val="000000"/>
                </a:solidFill>
                <a:latin typeface="Josefin Sans Light"/>
              </a:rPr>
              <a:t>The Background</a:t>
            </a:r>
          </a:p>
          <a:p>
            <a:pPr algn="l" lvl="0" indent="-342900" marL="342900">
              <a:lnSpc>
                <a:spcPct val="164340"/>
              </a:lnSpc>
              <a:buClr>
                <a:srgbClr val="000000"/>
              </a:buClr>
              <a:buFont typeface="Arial"/>
              <a:buChar char="●"/>
            </a:pPr>
            <a:r>
              <a:rPr lang="en-US" sz="2500" b="false" i="false" u="none" strike="noStrike">
                <a:solidFill>
                  <a:srgbClr val="000000"/>
                </a:solidFill>
                <a:latin typeface="Josefin Sans Light"/>
              </a:rPr>
              <a:t>Goals</a:t>
            </a:r>
          </a:p>
          <a:p>
            <a:pPr algn="l" lvl="0" indent="-342900" marL="342900">
              <a:lnSpc>
                <a:spcPct val="164340"/>
              </a:lnSpc>
              <a:buClr>
                <a:srgbClr val="000000"/>
              </a:buClr>
              <a:buFont typeface="Arial"/>
              <a:buChar char="●"/>
            </a:pPr>
            <a:r>
              <a:rPr lang="en-US" sz="2500" b="false" i="false" u="none" strike="noStrike">
                <a:solidFill>
                  <a:srgbClr val="000000"/>
                </a:solidFill>
                <a:latin typeface="Josefin Sans Light"/>
              </a:rPr>
              <a:t>Marketing Objectives</a:t>
            </a:r>
          </a:p>
          <a:p>
            <a:pPr algn="l" lvl="0" indent="-342900" marL="342900">
              <a:lnSpc>
                <a:spcPct val="164340"/>
              </a:lnSpc>
              <a:buClr>
                <a:srgbClr val="000000"/>
              </a:buClr>
              <a:buFont typeface="Arial"/>
              <a:buChar char="●"/>
            </a:pPr>
            <a:r>
              <a:rPr lang="en-US" sz="2500" b="false" i="false" u="none" strike="noStrike">
                <a:solidFill>
                  <a:srgbClr val="000000"/>
                </a:solidFill>
                <a:latin typeface="Josefin Sans Light"/>
              </a:rPr>
              <a:t>Marketing Team</a:t>
            </a:r>
          </a:p>
          <a:p>
            <a:pPr algn="l" lvl="0" indent="-342900" marL="342900">
              <a:lnSpc>
                <a:spcPct val="164340"/>
              </a:lnSpc>
              <a:buClr>
                <a:srgbClr val="000000"/>
              </a:buClr>
              <a:buFont typeface="Arial"/>
              <a:buChar char="●"/>
            </a:pPr>
            <a:r>
              <a:rPr lang="en-US" sz="2500" b="false" i="false" u="none" strike="noStrike">
                <a:solidFill>
                  <a:srgbClr val="000000"/>
                </a:solidFill>
                <a:latin typeface="Josefin Sans Light"/>
              </a:rPr>
              <a:t>Market Size</a:t>
            </a:r>
          </a:p>
          <a:p>
            <a:pPr algn="l" lvl="0" indent="-342900" marL="342900">
              <a:lnSpc>
                <a:spcPct val="164340"/>
              </a:lnSpc>
              <a:buClr>
                <a:srgbClr val="000000"/>
              </a:buClr>
              <a:buFont typeface="Arial"/>
              <a:buChar char="●"/>
            </a:pPr>
            <a:r>
              <a:rPr lang="en-US" sz="2500" b="false" i="false" u="none" strike="noStrike">
                <a:solidFill>
                  <a:srgbClr val="000000"/>
                </a:solidFill>
                <a:latin typeface="Josefin Sans Light"/>
              </a:rPr>
              <a:t>Customer Persona</a:t>
            </a:r>
          </a:p>
        </p:txBody>
      </p:sp>
      <p:sp>
        <p:nvSpPr>
          <p:cNvPr name="TextBox 4" id="4"/>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sp>
        <p:nvSpPr>
          <p:cNvPr name="TextBox 5" id="5"/>
          <p:cNvSpPr txBox="true"/>
          <p:nvPr/>
        </p:nvSpPr>
        <p:spPr>
          <a:xfrm rot="0">
            <a:off x="800100" y="2006600"/>
            <a:ext cx="8623300" cy="1549400"/>
          </a:xfrm>
          <a:prstGeom prst="rect">
            <a:avLst/>
          </a:prstGeom>
        </p:spPr>
        <p:txBody>
          <a:bodyPr anchor="t" rtlCol="false" lIns="0" tIns="0" rIns="0" bIns="0"/>
          <a:lstStyle/>
          <a:p>
            <a:pPr algn="l" lvl="0">
              <a:lnSpc>
                <a:spcPct val="98770"/>
              </a:lnSpc>
            </a:pPr>
            <a:r>
              <a:rPr lang="en-US" sz="8700" b="false" i="false" u="none" strike="noStrike">
                <a:solidFill>
                  <a:srgbClr val="000000"/>
                </a:solidFill>
                <a:latin typeface="Shadows Into Light Two"/>
              </a:rPr>
              <a:t>Table of Content</a:t>
            </a:r>
          </a:p>
        </p:txBody>
      </p:sp>
      <p:pic>
        <p:nvPicPr>
          <p:cNvPr name="Picture 6" id="6"/>
          <p:cNvPicPr>
            <a:picLocks noChangeAspect="true"/>
          </p:cNvPicPr>
          <p:nvPr/>
        </p:nvPicPr>
        <p:blipFill>
          <a:blip r:embed="rId3"/>
          <a:stretch>
            <a:fillRect/>
          </a:stretch>
        </p:blipFill>
        <p:spPr>
          <a:xfrm rot="5400000">
            <a:off x="635000" y="495300"/>
            <a:ext cx="330200" cy="406400"/>
          </a:xfrm>
          <a:prstGeom prst="rect">
            <a:avLst/>
          </a:prstGeom>
        </p:spPr>
      </p:pic>
      <p:pic>
        <p:nvPicPr>
          <p:cNvPr name="Picture 7" id="7"/>
          <p:cNvPicPr>
            <a:picLocks noChangeAspect="true"/>
          </p:cNvPicPr>
          <p:nvPr/>
        </p:nvPicPr>
        <p:blipFill>
          <a:blip r:embed="rId4"/>
          <a:stretch>
            <a:fillRect/>
          </a:stretch>
        </p:blipFill>
        <p:spPr>
          <a:xfrm rot="0">
            <a:off x="1003300" y="3479800"/>
            <a:ext cx="7277100" cy="304800"/>
          </a:xfrm>
          <a:prstGeom prst="rect">
            <a:avLst/>
          </a:prstGeom>
        </p:spPr>
      </p:pic>
      <p:sp>
        <p:nvSpPr>
          <p:cNvPr name="TextBox 8" id="8"/>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
        <p:nvSpPr>
          <p:cNvPr name="TextBox 9" id="9"/>
          <p:cNvSpPr txBox="true"/>
          <p:nvPr/>
        </p:nvSpPr>
        <p:spPr>
          <a:xfrm rot="0">
            <a:off x="6527800" y="4559300"/>
            <a:ext cx="901700" cy="3594100"/>
          </a:xfrm>
          <a:prstGeom prst="rect">
            <a:avLst/>
          </a:prstGeom>
        </p:spPr>
        <p:txBody>
          <a:bodyPr anchor="t" rtlCol="false" lIns="0" tIns="0" rIns="0" bIns="0"/>
          <a:lstStyle/>
          <a:p>
            <a:pPr algn="l" lvl="0">
              <a:lnSpc>
                <a:spcPct val="164340"/>
              </a:lnSpc>
            </a:pPr>
            <a:r>
              <a:rPr lang="en-US" sz="2500" b="false" i="false" u="none" strike="noStrike">
                <a:solidFill>
                  <a:srgbClr val="000000"/>
                </a:solidFill>
                <a:latin typeface="Josefin Sans Medium"/>
              </a:rPr>
              <a:t>01</a:t>
            </a:r>
          </a:p>
          <a:p>
            <a:pPr algn="l" lvl="0">
              <a:lnSpc>
                <a:spcPct val="164340"/>
              </a:lnSpc>
            </a:pPr>
            <a:r>
              <a:rPr lang="en-US" sz="2500" b="false" i="false" u="none" strike="noStrike">
                <a:solidFill>
                  <a:srgbClr val="000000"/>
                </a:solidFill>
                <a:latin typeface="Josefin Sans Medium"/>
              </a:rPr>
              <a:t>02</a:t>
            </a:r>
          </a:p>
          <a:p>
            <a:pPr algn="l" lvl="0">
              <a:lnSpc>
                <a:spcPct val="164340"/>
              </a:lnSpc>
            </a:pPr>
            <a:r>
              <a:rPr lang="en-US" sz="2500" b="false" i="false" u="none" strike="noStrike">
                <a:solidFill>
                  <a:srgbClr val="000000"/>
                </a:solidFill>
                <a:latin typeface="Josefin Sans Medium"/>
              </a:rPr>
              <a:t>03</a:t>
            </a:r>
          </a:p>
          <a:p>
            <a:pPr algn="l" lvl="0">
              <a:lnSpc>
                <a:spcPct val="164340"/>
              </a:lnSpc>
            </a:pPr>
            <a:r>
              <a:rPr lang="en-US" sz="2500" b="false" i="false" u="none" strike="noStrike">
                <a:solidFill>
                  <a:srgbClr val="000000"/>
                </a:solidFill>
                <a:latin typeface="Josefin Sans Medium"/>
              </a:rPr>
              <a:t>04</a:t>
            </a:r>
          </a:p>
          <a:p>
            <a:pPr algn="l" lvl="0">
              <a:lnSpc>
                <a:spcPct val="164340"/>
              </a:lnSpc>
            </a:pPr>
            <a:r>
              <a:rPr lang="en-US" sz="2500" b="false" i="false" u="none" strike="noStrike">
                <a:solidFill>
                  <a:srgbClr val="000000"/>
                </a:solidFill>
                <a:latin typeface="Josefin Sans Medium"/>
              </a:rPr>
              <a:t>05</a:t>
            </a:r>
          </a:p>
          <a:p>
            <a:pPr algn="l" lvl="0">
              <a:lnSpc>
                <a:spcPct val="164340"/>
              </a:lnSpc>
            </a:pPr>
            <a:r>
              <a:rPr lang="en-US" sz="2500" b="false" i="false" u="none" strike="noStrike">
                <a:solidFill>
                  <a:srgbClr val="000000"/>
                </a:solidFill>
                <a:latin typeface="Josefin Sans Medium"/>
              </a:rPr>
              <a:t>06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grpSp>
        <p:nvGrpSpPr>
          <p:cNvPr name="Group 2" id="2"/>
          <p:cNvGrpSpPr/>
          <p:nvPr/>
        </p:nvGrpSpPr>
        <p:grpSpPr>
          <a:xfrm>
            <a:off x="2147483647" y="2147483647"/>
            <a:ext cx="2147483647" cy="2147483647"/>
          </a:xfrm>
        </p:grpSpPr>
      </p:grpSp>
      <p:pic>
        <p:nvPicPr>
          <p:cNvPr name="Picture 3" id="3"/>
          <p:cNvPicPr>
            <a:picLocks noChangeAspect="true"/>
          </p:cNvPicPr>
          <p:nvPr/>
        </p:nvPicPr>
        <p:blipFill>
          <a:blip r:embed="rId2"/>
          <a:stretch>
            <a:fillRect/>
          </a:stretch>
        </p:blipFill>
        <p:spPr>
          <a:xfrm rot="0">
            <a:off x="12192000" y="4229100"/>
            <a:ext cx="3898900" cy="2628900"/>
          </a:xfrm>
          <a:prstGeom prst="rect">
            <a:avLst/>
          </a:prstGeom>
        </p:spPr>
      </p:pic>
      <p:pic>
        <p:nvPicPr>
          <p:cNvPr name="Picture 4" id="4"/>
          <p:cNvPicPr>
            <a:picLocks noChangeAspect="true"/>
          </p:cNvPicPr>
          <p:nvPr/>
        </p:nvPicPr>
        <p:blipFill>
          <a:blip r:embed="rId3"/>
          <a:stretch>
            <a:fillRect/>
          </a:stretch>
        </p:blipFill>
        <p:spPr>
          <a:xfrm rot="0">
            <a:off x="12166600" y="4229100"/>
            <a:ext cx="3911600" cy="2628900"/>
          </a:xfrm>
          <a:prstGeom prst="rect">
            <a:avLst/>
          </a:prstGeom>
        </p:spPr>
      </p:pic>
      <p:grpSp>
        <p:nvGrpSpPr>
          <p:cNvPr name="Group 5" id="5"/>
          <p:cNvGrpSpPr/>
          <p:nvPr/>
        </p:nvGrpSpPr>
        <p:grpSpPr>
          <a:xfrm>
            <a:off x="2147483647" y="2147483647"/>
            <a:ext cx="2147483647" cy="2147483647"/>
          </a:xfrm>
        </p:grpSpPr>
      </p:grpSp>
      <p:pic>
        <p:nvPicPr>
          <p:cNvPr name="Picture 6" id="6"/>
          <p:cNvPicPr>
            <a:picLocks noChangeAspect="true"/>
          </p:cNvPicPr>
          <p:nvPr/>
        </p:nvPicPr>
        <p:blipFill>
          <a:blip r:embed="rId4"/>
          <a:stretch>
            <a:fillRect/>
          </a:stretch>
        </p:blipFill>
        <p:spPr>
          <a:xfrm rot="16200000">
            <a:off x="16395700" y="1778000"/>
            <a:ext cx="4978400" cy="3352800"/>
          </a:xfrm>
          <a:prstGeom prst="rect">
            <a:avLst/>
          </a:prstGeom>
        </p:spPr>
      </p:pic>
      <p:pic>
        <p:nvPicPr>
          <p:cNvPr name="Picture 7" id="7"/>
          <p:cNvPicPr>
            <a:picLocks noChangeAspect="true"/>
          </p:cNvPicPr>
          <p:nvPr/>
        </p:nvPicPr>
        <p:blipFill>
          <a:blip r:embed="rId5"/>
          <a:stretch>
            <a:fillRect/>
          </a:stretch>
        </p:blipFill>
        <p:spPr>
          <a:xfrm rot="16200000">
            <a:off x="16395700" y="1790700"/>
            <a:ext cx="4991100" cy="3352800"/>
          </a:xfrm>
          <a:prstGeom prst="rect">
            <a:avLst/>
          </a:prstGeom>
        </p:spPr>
      </p:pic>
      <p:grpSp>
        <p:nvGrpSpPr>
          <p:cNvPr name="Group 8" id="8"/>
          <p:cNvGrpSpPr/>
          <p:nvPr/>
        </p:nvGrpSpPr>
        <p:grpSpPr>
          <a:xfrm>
            <a:off x="2147483647" y="-2147483648"/>
            <a:ext cx="2147483647" cy="2147483647"/>
          </a:xfrm>
        </p:grpSpPr>
      </p:grpSp>
      <p:pic>
        <p:nvPicPr>
          <p:cNvPr name="Picture 9" id="9"/>
          <p:cNvPicPr>
            <a:picLocks noChangeAspect="true"/>
          </p:cNvPicPr>
          <p:nvPr/>
        </p:nvPicPr>
        <p:blipFill>
          <a:blip r:embed="rId4"/>
          <a:stretch>
            <a:fillRect/>
          </a:stretch>
        </p:blipFill>
        <p:spPr>
          <a:xfrm rot="16200000">
            <a:off x="11633200" y="-1701800"/>
            <a:ext cx="4978400" cy="3352800"/>
          </a:xfrm>
          <a:prstGeom prst="rect">
            <a:avLst/>
          </a:prstGeom>
        </p:spPr>
      </p:pic>
      <p:pic>
        <p:nvPicPr>
          <p:cNvPr name="Picture 10" id="10"/>
          <p:cNvPicPr>
            <a:picLocks noChangeAspect="true"/>
          </p:cNvPicPr>
          <p:nvPr/>
        </p:nvPicPr>
        <p:blipFill>
          <a:blip r:embed="rId5"/>
          <a:stretch>
            <a:fillRect/>
          </a:stretch>
        </p:blipFill>
        <p:spPr>
          <a:xfrm rot="16200000">
            <a:off x="11633200" y="-1689100"/>
            <a:ext cx="4991100" cy="3352800"/>
          </a:xfrm>
          <a:prstGeom prst="rect">
            <a:avLst/>
          </a:prstGeom>
        </p:spPr>
      </p:pic>
      <p:grpSp>
        <p:nvGrpSpPr>
          <p:cNvPr name="Group 11" id="11"/>
          <p:cNvGrpSpPr/>
          <p:nvPr/>
        </p:nvGrpSpPr>
        <p:grpSpPr>
          <a:xfrm>
            <a:off x="2147483647" y="2147483647"/>
            <a:ext cx="2147483647" cy="2147483647"/>
          </a:xfrm>
        </p:grpSpPr>
      </p:grpSp>
      <p:pic>
        <p:nvPicPr>
          <p:cNvPr name="Picture 12" id="12"/>
          <p:cNvPicPr>
            <a:picLocks noChangeAspect="true"/>
          </p:cNvPicPr>
          <p:nvPr/>
        </p:nvPicPr>
        <p:blipFill>
          <a:blip r:embed="rId4"/>
          <a:stretch>
            <a:fillRect/>
          </a:stretch>
        </p:blipFill>
        <p:spPr>
          <a:xfrm rot="16200000">
            <a:off x="14909800" y="8318500"/>
            <a:ext cx="4978400" cy="3352800"/>
          </a:xfrm>
          <a:prstGeom prst="rect">
            <a:avLst/>
          </a:prstGeom>
        </p:spPr>
      </p:pic>
      <p:pic>
        <p:nvPicPr>
          <p:cNvPr name="Picture 13" id="13"/>
          <p:cNvPicPr>
            <a:picLocks noChangeAspect="true"/>
          </p:cNvPicPr>
          <p:nvPr/>
        </p:nvPicPr>
        <p:blipFill>
          <a:blip r:embed="rId5"/>
          <a:stretch>
            <a:fillRect/>
          </a:stretch>
        </p:blipFill>
        <p:spPr>
          <a:xfrm rot="16200000">
            <a:off x="14897100" y="8331200"/>
            <a:ext cx="4991100" cy="3352800"/>
          </a:xfrm>
          <a:prstGeom prst="rect">
            <a:avLst/>
          </a:prstGeom>
        </p:spPr>
      </p:pic>
      <p:grpSp>
        <p:nvGrpSpPr>
          <p:cNvPr name="Group 14" id="14"/>
          <p:cNvGrpSpPr/>
          <p:nvPr/>
        </p:nvGrpSpPr>
        <p:grpSpPr>
          <a:xfrm>
            <a:off x="2147483647" y="2147483647"/>
            <a:ext cx="2147483647" cy="2147483647"/>
          </a:xfrm>
        </p:grpSpPr>
      </p:grpSp>
      <p:pic>
        <p:nvPicPr>
          <p:cNvPr name="Picture 15" id="15"/>
          <p:cNvPicPr>
            <a:picLocks noChangeAspect="true"/>
          </p:cNvPicPr>
          <p:nvPr/>
        </p:nvPicPr>
        <p:blipFill>
          <a:blip r:embed="rId6"/>
          <a:stretch>
            <a:fillRect/>
          </a:stretch>
        </p:blipFill>
        <p:spPr>
          <a:xfrm rot="16200000">
            <a:off x="11366500" y="9080500"/>
            <a:ext cx="4076700" cy="2743200"/>
          </a:xfrm>
          <a:prstGeom prst="rect">
            <a:avLst/>
          </a:prstGeom>
        </p:spPr>
      </p:pic>
      <p:pic>
        <p:nvPicPr>
          <p:cNvPr name="Picture 16" id="16"/>
          <p:cNvPicPr>
            <a:picLocks noChangeAspect="true"/>
          </p:cNvPicPr>
          <p:nvPr/>
        </p:nvPicPr>
        <p:blipFill>
          <a:blip r:embed="rId7"/>
          <a:stretch>
            <a:fillRect/>
          </a:stretch>
        </p:blipFill>
        <p:spPr>
          <a:xfrm rot="16200000">
            <a:off x="11353800" y="9093200"/>
            <a:ext cx="4089400" cy="2743200"/>
          </a:xfrm>
          <a:prstGeom prst="rect">
            <a:avLst/>
          </a:prstGeom>
        </p:spPr>
      </p:pic>
      <p:sp>
        <p:nvSpPr>
          <p:cNvPr name="TextBox 17" id="17"/>
          <p:cNvSpPr txBox="true"/>
          <p:nvPr/>
        </p:nvSpPr>
        <p:spPr>
          <a:xfrm rot="0">
            <a:off x="1003300" y="4241800"/>
            <a:ext cx="4178300" cy="368300"/>
          </a:xfrm>
          <a:prstGeom prst="rect">
            <a:avLst/>
          </a:prstGeom>
        </p:spPr>
        <p:txBody>
          <a:bodyPr anchor="t" rtlCol="false" lIns="0" tIns="0" rIns="0" bIns="0"/>
          <a:lstStyle/>
          <a:p>
            <a:pPr algn="l" lvl="0">
              <a:lnSpc>
                <a:spcPct val="81339"/>
              </a:lnSpc>
            </a:pPr>
            <a:r>
              <a:rPr lang="en-US" sz="3000" b="true" i="false" u="none" strike="noStrike">
                <a:solidFill>
                  <a:srgbClr val="000000"/>
                </a:solidFill>
                <a:latin typeface="Josefin Sans SemiBold"/>
              </a:rPr>
              <a:t>Subtitle 01</a:t>
            </a:r>
          </a:p>
        </p:txBody>
      </p:sp>
      <p:sp>
        <p:nvSpPr>
          <p:cNvPr name="TextBox 18" id="18"/>
          <p:cNvSpPr txBox="true"/>
          <p:nvPr/>
        </p:nvSpPr>
        <p:spPr>
          <a:xfrm rot="0">
            <a:off x="1003300" y="4876800"/>
            <a:ext cx="8572500" cy="14224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 tempor incididunt ut labore et. </a:t>
            </a:r>
            <a:r>
              <a:rPr lang="en-US" sz="2000" b="false" i="false" u="none" strike="noStrike">
                <a:solidFill>
                  <a:srgbClr val="000000"/>
                </a:solidFill>
                <a:latin typeface="Josefin Sans Light"/>
              </a:rPr>
              <a:t>Dolore magna aliqua. Ut enim ad minim veniam, quis nostrud exercitation ullamco laboris nisi ut aliquip ex ea commodo.</a:t>
            </a:r>
          </a:p>
        </p:txBody>
      </p:sp>
      <p:sp>
        <p:nvSpPr>
          <p:cNvPr name="TextBox 19" id="19"/>
          <p:cNvSpPr txBox="true"/>
          <p:nvPr/>
        </p:nvSpPr>
        <p:spPr>
          <a:xfrm rot="0">
            <a:off x="1003300" y="6756400"/>
            <a:ext cx="4178300" cy="368300"/>
          </a:xfrm>
          <a:prstGeom prst="rect">
            <a:avLst/>
          </a:prstGeom>
        </p:spPr>
        <p:txBody>
          <a:bodyPr anchor="t" rtlCol="false" lIns="0" tIns="0" rIns="0" bIns="0"/>
          <a:lstStyle/>
          <a:p>
            <a:pPr algn="l" lvl="0">
              <a:lnSpc>
                <a:spcPct val="81339"/>
              </a:lnSpc>
            </a:pPr>
            <a:r>
              <a:rPr lang="en-US" sz="3000" b="true" i="false" u="none" strike="noStrike">
                <a:solidFill>
                  <a:srgbClr val="000000"/>
                </a:solidFill>
                <a:latin typeface="Josefin Sans SemiBold"/>
              </a:rPr>
              <a:t>Subtitle 02</a:t>
            </a:r>
          </a:p>
        </p:txBody>
      </p:sp>
      <p:sp>
        <p:nvSpPr>
          <p:cNvPr name="TextBox 20" id="20"/>
          <p:cNvSpPr txBox="true"/>
          <p:nvPr/>
        </p:nvSpPr>
        <p:spPr>
          <a:xfrm rot="0">
            <a:off x="1003300" y="7378700"/>
            <a:ext cx="8572500" cy="14224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 tempor incididunt ut labore et. </a:t>
            </a:r>
            <a:r>
              <a:rPr lang="en-US" sz="2000" b="false" i="false" u="none" strike="noStrike">
                <a:solidFill>
                  <a:srgbClr val="000000"/>
                </a:solidFill>
                <a:latin typeface="Josefin Sans Light"/>
              </a:rPr>
              <a:t>Dolore magna aliqua. Ut enim ad minim veniam, quis nostrud exercitation ullamco laboris nisi ut aliquip ex ea commodo.</a:t>
            </a:r>
          </a:p>
        </p:txBody>
      </p:sp>
      <p:sp>
        <p:nvSpPr>
          <p:cNvPr name="TextBox 21" id="21"/>
          <p:cNvSpPr txBox="true"/>
          <p:nvPr/>
        </p:nvSpPr>
        <p:spPr>
          <a:xfrm rot="0">
            <a:off x="1003300" y="2159000"/>
            <a:ext cx="7874000" cy="1092200"/>
          </a:xfrm>
          <a:prstGeom prst="rect">
            <a:avLst/>
          </a:prstGeom>
        </p:spPr>
        <p:txBody>
          <a:bodyPr anchor="t" rtlCol="false" lIns="0" tIns="0" rIns="0" bIns="0"/>
          <a:lstStyle/>
          <a:p>
            <a:pPr algn="l" lvl="0">
              <a:lnSpc>
                <a:spcPct val="81339"/>
              </a:lnSpc>
            </a:pPr>
            <a:r>
              <a:rPr lang="en-US" sz="8700" b="false" i="false" u="none" strike="noStrike">
                <a:solidFill>
                  <a:srgbClr val="000000"/>
                </a:solidFill>
                <a:latin typeface="Shadows Into Light Two"/>
              </a:rPr>
              <a:t>The Background</a:t>
            </a:r>
          </a:p>
        </p:txBody>
      </p:sp>
      <p:sp>
        <p:nvSpPr>
          <p:cNvPr name="TextBox 22" id="22"/>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pic>
        <p:nvPicPr>
          <p:cNvPr name="Picture 23" id="23"/>
          <p:cNvPicPr>
            <a:picLocks noChangeAspect="true"/>
          </p:cNvPicPr>
          <p:nvPr/>
        </p:nvPicPr>
        <p:blipFill>
          <a:blip r:embed="rId8"/>
          <a:stretch>
            <a:fillRect/>
          </a:stretch>
        </p:blipFill>
        <p:spPr>
          <a:xfrm rot="5400000">
            <a:off x="635000" y="495300"/>
            <a:ext cx="330200" cy="406400"/>
          </a:xfrm>
          <a:prstGeom prst="rect">
            <a:avLst/>
          </a:prstGeom>
        </p:spPr>
      </p:pic>
      <p:sp>
        <p:nvSpPr>
          <p:cNvPr name="TextBox 24" id="24"/>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003300" y="3886200"/>
            <a:ext cx="4381500" cy="3289300"/>
          </a:xfrm>
          <a:prstGeom prst="rect">
            <a:avLst/>
          </a:prstGeom>
        </p:spPr>
      </p:pic>
      <p:pic>
        <p:nvPicPr>
          <p:cNvPr name="Picture 3" id="3"/>
          <p:cNvPicPr>
            <a:picLocks noChangeAspect="true"/>
          </p:cNvPicPr>
          <p:nvPr/>
        </p:nvPicPr>
        <p:blipFill>
          <a:blip r:embed="rId3"/>
          <a:stretch>
            <a:fillRect/>
          </a:stretch>
        </p:blipFill>
        <p:spPr>
          <a:xfrm rot="0">
            <a:off x="6870700" y="3886200"/>
            <a:ext cx="4381500" cy="3289300"/>
          </a:xfrm>
          <a:prstGeom prst="rect">
            <a:avLst/>
          </a:prstGeom>
        </p:spPr>
      </p:pic>
      <p:pic>
        <p:nvPicPr>
          <p:cNvPr name="Picture 4" id="4"/>
          <p:cNvPicPr>
            <a:picLocks noChangeAspect="true"/>
          </p:cNvPicPr>
          <p:nvPr/>
        </p:nvPicPr>
        <p:blipFill>
          <a:blip r:embed="rId4"/>
          <a:stretch>
            <a:fillRect/>
          </a:stretch>
        </p:blipFill>
        <p:spPr>
          <a:xfrm rot="0">
            <a:off x="12738100" y="3886200"/>
            <a:ext cx="4381500" cy="3289300"/>
          </a:xfrm>
          <a:prstGeom prst="rect">
            <a:avLst/>
          </a:prstGeom>
        </p:spPr>
      </p:pic>
      <p:pic>
        <p:nvPicPr>
          <p:cNvPr name="Picture 5" id="5"/>
          <p:cNvPicPr>
            <a:picLocks noChangeAspect="true"/>
          </p:cNvPicPr>
          <p:nvPr/>
        </p:nvPicPr>
        <p:blipFill>
          <a:blip r:embed="rId5"/>
          <a:stretch>
            <a:fillRect/>
          </a:stretch>
        </p:blipFill>
        <p:spPr>
          <a:xfrm rot="-5400000">
            <a:off x="3873500" y="2349500"/>
            <a:ext cx="889000" cy="38100"/>
          </a:xfrm>
          <a:prstGeom prst="rect">
            <a:avLst/>
          </a:prstGeom>
        </p:spPr>
      </p:pic>
      <p:sp>
        <p:nvSpPr>
          <p:cNvPr name="TextBox 6" id="6"/>
          <p:cNvSpPr txBox="true"/>
          <p:nvPr/>
        </p:nvSpPr>
        <p:spPr>
          <a:xfrm rot="0">
            <a:off x="1003300" y="7696200"/>
            <a:ext cx="41783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Subtitle 01</a:t>
            </a:r>
          </a:p>
        </p:txBody>
      </p:sp>
      <p:sp>
        <p:nvSpPr>
          <p:cNvPr name="TextBox 7" id="7"/>
          <p:cNvSpPr txBox="true"/>
          <p:nvPr/>
        </p:nvSpPr>
        <p:spPr>
          <a:xfrm rot="0">
            <a:off x="1003300" y="8216900"/>
            <a:ext cx="4432300" cy="965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Light"/>
              </a:rPr>
              <a:t>Lorem ipsum dolor sit amet, consectetur adipiscing elit. Sed do eiusmod tempor incididunt ut labore et. </a:t>
            </a:r>
            <a:r>
              <a:rPr lang="en-US" sz="1800" b="false" i="false" u="none" strike="noStrike">
                <a:solidFill>
                  <a:srgbClr val="000000"/>
                </a:solidFill>
                <a:latin typeface="Josefin Sans Light"/>
              </a:rPr>
              <a:t>Dolore magna aliqua.</a:t>
            </a:r>
          </a:p>
        </p:txBody>
      </p:sp>
      <p:sp>
        <p:nvSpPr>
          <p:cNvPr name="TextBox 8" id="8"/>
          <p:cNvSpPr txBox="true"/>
          <p:nvPr/>
        </p:nvSpPr>
        <p:spPr>
          <a:xfrm rot="0">
            <a:off x="6870700" y="7696200"/>
            <a:ext cx="41783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Subtitle 02</a:t>
            </a:r>
          </a:p>
        </p:txBody>
      </p:sp>
      <p:sp>
        <p:nvSpPr>
          <p:cNvPr name="TextBox 9" id="9"/>
          <p:cNvSpPr txBox="true"/>
          <p:nvPr/>
        </p:nvSpPr>
        <p:spPr>
          <a:xfrm rot="0">
            <a:off x="6870700" y="8216900"/>
            <a:ext cx="4432300" cy="965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Light"/>
              </a:rPr>
              <a:t>Lorem ipsum dolor sit amet, consectetur adipiscing elit. Sed do eiusmod tempor incididunt ut labore et. </a:t>
            </a:r>
            <a:r>
              <a:rPr lang="en-US" sz="1800" b="false" i="false" u="none" strike="noStrike">
                <a:solidFill>
                  <a:srgbClr val="000000"/>
                </a:solidFill>
                <a:latin typeface="Josefin Sans Light"/>
              </a:rPr>
              <a:t>Dolore magna aliqua.</a:t>
            </a:r>
          </a:p>
        </p:txBody>
      </p:sp>
      <p:sp>
        <p:nvSpPr>
          <p:cNvPr name="TextBox 10" id="10"/>
          <p:cNvSpPr txBox="true"/>
          <p:nvPr/>
        </p:nvSpPr>
        <p:spPr>
          <a:xfrm rot="0">
            <a:off x="12738100" y="7696200"/>
            <a:ext cx="41783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Subtitle 03</a:t>
            </a:r>
          </a:p>
        </p:txBody>
      </p:sp>
      <p:sp>
        <p:nvSpPr>
          <p:cNvPr name="TextBox 11" id="11"/>
          <p:cNvSpPr txBox="true"/>
          <p:nvPr/>
        </p:nvSpPr>
        <p:spPr>
          <a:xfrm rot="0">
            <a:off x="12738100" y="8216900"/>
            <a:ext cx="4432300" cy="965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Light"/>
              </a:rPr>
              <a:t>Lorem ipsum dolor sit amet, consectetur adipiscing elit. Sed do eiusmod tempor incididunt ut labore et. </a:t>
            </a:r>
            <a:r>
              <a:rPr lang="en-US" sz="1800" b="false" i="false" u="none" strike="noStrike">
                <a:solidFill>
                  <a:srgbClr val="000000"/>
                </a:solidFill>
                <a:latin typeface="Josefin Sans Light"/>
              </a:rPr>
              <a:t>Dolore magna aliqua.</a:t>
            </a:r>
          </a:p>
        </p:txBody>
      </p:sp>
      <p:sp>
        <p:nvSpPr>
          <p:cNvPr name="TextBox 12" id="12"/>
          <p:cNvSpPr txBox="true"/>
          <p:nvPr/>
        </p:nvSpPr>
        <p:spPr>
          <a:xfrm rot="0">
            <a:off x="1003300" y="3517900"/>
            <a:ext cx="4114800" cy="292100"/>
          </a:xfrm>
          <a:prstGeom prst="rect">
            <a:avLst/>
          </a:prstGeom>
        </p:spPr>
        <p:txBody>
          <a:bodyPr anchor="t" rtlCol="false" lIns="0" tIns="0" rIns="0" bIns="0"/>
          <a:lstStyle/>
          <a:p>
            <a:pPr algn="l" lvl="0">
              <a:lnSpc>
                <a:spcPct val="131140"/>
              </a:lnSpc>
            </a:pPr>
            <a:r>
              <a:rPr lang="en-US" sz="1600" b="false" i="false" u="none" strike="noStrike">
                <a:solidFill>
                  <a:srgbClr val="000000"/>
                </a:solidFill>
                <a:latin typeface="Josefin Sans Thin"/>
              </a:rPr>
              <a:t>*The portrait used is a sample image</a:t>
            </a:r>
          </a:p>
        </p:txBody>
      </p:sp>
      <p:sp>
        <p:nvSpPr>
          <p:cNvPr name="TextBox 13" id="13"/>
          <p:cNvSpPr txBox="true"/>
          <p:nvPr/>
        </p:nvSpPr>
        <p:spPr>
          <a:xfrm rot="0">
            <a:off x="4762500" y="1892300"/>
            <a:ext cx="8305800" cy="965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Light"/>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4" id="14"/>
          <p:cNvSpPr txBox="true"/>
          <p:nvPr/>
        </p:nvSpPr>
        <p:spPr>
          <a:xfrm rot="0">
            <a:off x="1003300" y="1778000"/>
            <a:ext cx="33274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Shadows Into Light Two"/>
              </a:rPr>
              <a:t>Goals</a:t>
            </a:r>
          </a:p>
        </p:txBody>
      </p:sp>
      <p:sp>
        <p:nvSpPr>
          <p:cNvPr name="TextBox 15" id="15"/>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pic>
        <p:nvPicPr>
          <p:cNvPr name="Picture 16" id="16"/>
          <p:cNvPicPr>
            <a:picLocks noChangeAspect="true"/>
          </p:cNvPicPr>
          <p:nvPr/>
        </p:nvPicPr>
        <p:blipFill>
          <a:blip r:embed="rId6"/>
          <a:stretch>
            <a:fillRect/>
          </a:stretch>
        </p:blipFill>
        <p:spPr>
          <a:xfrm rot="5400000">
            <a:off x="635000" y="495300"/>
            <a:ext cx="330200" cy="406400"/>
          </a:xfrm>
          <a:prstGeom prst="rect">
            <a:avLst/>
          </a:prstGeom>
        </p:spPr>
      </p:pic>
      <p:sp>
        <p:nvSpPr>
          <p:cNvPr name="TextBox 17" id="17"/>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grpSp>
        <p:nvGrpSpPr>
          <p:cNvPr name="Group 2" id="2"/>
          <p:cNvGrpSpPr/>
          <p:nvPr/>
        </p:nvGrpSpPr>
        <p:grpSpPr>
          <a:xfrm>
            <a:off x="2147483647" y="2147483647"/>
            <a:ext cx="2147483647" cy="2147483647"/>
          </a:xfrm>
        </p:grpSpPr>
      </p:grpSp>
      <p:pic>
        <p:nvPicPr>
          <p:cNvPr name="Picture 3" id="3"/>
          <p:cNvPicPr>
            <a:picLocks noChangeAspect="true"/>
          </p:cNvPicPr>
          <p:nvPr/>
        </p:nvPicPr>
        <p:blipFill>
          <a:blip r:embed="rId2"/>
          <a:stretch>
            <a:fillRect/>
          </a:stretch>
        </p:blipFill>
        <p:spPr>
          <a:xfrm rot="0">
            <a:off x="15659100" y="6769100"/>
            <a:ext cx="3708400" cy="2501900"/>
          </a:xfrm>
          <a:prstGeom prst="rect">
            <a:avLst/>
          </a:prstGeom>
        </p:spPr>
      </p:pic>
      <p:pic>
        <p:nvPicPr>
          <p:cNvPr name="Picture 4" id="4"/>
          <p:cNvPicPr>
            <a:picLocks noChangeAspect="true"/>
          </p:cNvPicPr>
          <p:nvPr/>
        </p:nvPicPr>
        <p:blipFill>
          <a:blip r:embed="rId3"/>
          <a:stretch>
            <a:fillRect/>
          </a:stretch>
        </p:blipFill>
        <p:spPr>
          <a:xfrm rot="0">
            <a:off x="15646400" y="6769100"/>
            <a:ext cx="3721100" cy="2501900"/>
          </a:xfrm>
          <a:prstGeom prst="rect">
            <a:avLst/>
          </a:prstGeom>
        </p:spPr>
      </p:pic>
      <p:grpSp>
        <p:nvGrpSpPr>
          <p:cNvPr name="Group 5" id="5"/>
          <p:cNvGrpSpPr/>
          <p:nvPr/>
        </p:nvGrpSpPr>
        <p:grpSpPr>
          <a:xfrm>
            <a:off x="-2147483648" y="2147483647"/>
            <a:ext cx="2147483647" cy="2147483647"/>
          </a:xfrm>
        </p:grpSpPr>
      </p:grpSp>
      <p:pic>
        <p:nvPicPr>
          <p:cNvPr name="Picture 6" id="6"/>
          <p:cNvPicPr>
            <a:picLocks noChangeAspect="true"/>
          </p:cNvPicPr>
          <p:nvPr/>
        </p:nvPicPr>
        <p:blipFill>
          <a:blip r:embed="rId4"/>
          <a:stretch>
            <a:fillRect/>
          </a:stretch>
        </p:blipFill>
        <p:spPr>
          <a:xfrm rot="0">
            <a:off x="-495300" y="9550400"/>
            <a:ext cx="2374900" cy="1600200"/>
          </a:xfrm>
          <a:prstGeom prst="rect">
            <a:avLst/>
          </a:prstGeom>
        </p:spPr>
      </p:pic>
      <p:pic>
        <p:nvPicPr>
          <p:cNvPr name="Picture 7" id="7"/>
          <p:cNvPicPr>
            <a:picLocks noChangeAspect="true"/>
          </p:cNvPicPr>
          <p:nvPr/>
        </p:nvPicPr>
        <p:blipFill>
          <a:blip r:embed="rId5"/>
          <a:stretch>
            <a:fillRect/>
          </a:stretch>
        </p:blipFill>
        <p:spPr>
          <a:xfrm rot="0">
            <a:off x="-495300" y="9550400"/>
            <a:ext cx="2374900" cy="1600200"/>
          </a:xfrm>
          <a:prstGeom prst="rect">
            <a:avLst/>
          </a:prstGeom>
        </p:spPr>
      </p:pic>
      <p:grpSp>
        <p:nvGrpSpPr>
          <p:cNvPr name="Group 8" id="8"/>
          <p:cNvGrpSpPr/>
          <p:nvPr/>
        </p:nvGrpSpPr>
        <p:grpSpPr>
          <a:xfrm>
            <a:off x="2147483647" y="-2147483648"/>
            <a:ext cx="2147483647" cy="2147483647"/>
          </a:xfrm>
        </p:grpSpPr>
      </p:grpSp>
      <p:pic>
        <p:nvPicPr>
          <p:cNvPr name="Picture 9" id="9"/>
          <p:cNvPicPr>
            <a:picLocks noChangeAspect="true"/>
          </p:cNvPicPr>
          <p:nvPr/>
        </p:nvPicPr>
        <p:blipFill>
          <a:blip r:embed="rId6"/>
          <a:stretch>
            <a:fillRect/>
          </a:stretch>
        </p:blipFill>
        <p:spPr>
          <a:xfrm rot="-5400000">
            <a:off x="12369800" y="-228600"/>
            <a:ext cx="4495800" cy="3035300"/>
          </a:xfrm>
          <a:prstGeom prst="rect">
            <a:avLst/>
          </a:prstGeom>
        </p:spPr>
      </p:pic>
      <p:pic>
        <p:nvPicPr>
          <p:cNvPr name="Picture 10" id="10"/>
          <p:cNvPicPr>
            <a:picLocks noChangeAspect="true"/>
          </p:cNvPicPr>
          <p:nvPr/>
        </p:nvPicPr>
        <p:blipFill>
          <a:blip r:embed="rId7"/>
          <a:stretch>
            <a:fillRect/>
          </a:stretch>
        </p:blipFill>
        <p:spPr>
          <a:xfrm rot="-5400000">
            <a:off x="12357100" y="-215900"/>
            <a:ext cx="4508500" cy="3035300"/>
          </a:xfrm>
          <a:prstGeom prst="rect">
            <a:avLst/>
          </a:prstGeom>
        </p:spPr>
      </p:pic>
      <p:pic>
        <p:nvPicPr>
          <p:cNvPr name="Picture 11" id="11"/>
          <p:cNvPicPr>
            <a:picLocks noChangeAspect="true"/>
          </p:cNvPicPr>
          <p:nvPr/>
        </p:nvPicPr>
        <p:blipFill>
          <a:blip r:embed="rId8"/>
          <a:stretch>
            <a:fillRect/>
          </a:stretch>
        </p:blipFill>
        <p:spPr>
          <a:xfrm rot="0">
            <a:off x="1003300" y="4038600"/>
            <a:ext cx="368300" cy="368300"/>
          </a:xfrm>
          <a:prstGeom prst="rect">
            <a:avLst/>
          </a:prstGeom>
        </p:spPr>
      </p:pic>
      <p:pic>
        <p:nvPicPr>
          <p:cNvPr name="Picture 12" id="12"/>
          <p:cNvPicPr>
            <a:picLocks noChangeAspect="true"/>
          </p:cNvPicPr>
          <p:nvPr/>
        </p:nvPicPr>
        <p:blipFill>
          <a:blip r:embed="rId8"/>
          <a:stretch>
            <a:fillRect/>
          </a:stretch>
        </p:blipFill>
        <p:spPr>
          <a:xfrm rot="0">
            <a:off x="1003300" y="5854700"/>
            <a:ext cx="368300" cy="368300"/>
          </a:xfrm>
          <a:prstGeom prst="rect">
            <a:avLst/>
          </a:prstGeom>
        </p:spPr>
      </p:pic>
      <p:pic>
        <p:nvPicPr>
          <p:cNvPr name="Picture 13" id="13"/>
          <p:cNvPicPr>
            <a:picLocks noChangeAspect="true"/>
          </p:cNvPicPr>
          <p:nvPr/>
        </p:nvPicPr>
        <p:blipFill>
          <a:blip r:embed="rId8"/>
          <a:stretch>
            <a:fillRect/>
          </a:stretch>
        </p:blipFill>
        <p:spPr>
          <a:xfrm rot="0">
            <a:off x="1003300" y="7670800"/>
            <a:ext cx="368300" cy="368300"/>
          </a:xfrm>
          <a:prstGeom prst="rect">
            <a:avLst/>
          </a:prstGeom>
        </p:spPr>
      </p:pic>
      <p:pic>
        <p:nvPicPr>
          <p:cNvPr name="Picture 14" id="14"/>
          <p:cNvPicPr>
            <a:picLocks noChangeAspect="true"/>
          </p:cNvPicPr>
          <p:nvPr/>
        </p:nvPicPr>
        <p:blipFill>
          <a:blip r:embed="rId8"/>
          <a:stretch>
            <a:fillRect/>
          </a:stretch>
        </p:blipFill>
        <p:spPr>
          <a:xfrm rot="0">
            <a:off x="7289800" y="4038600"/>
            <a:ext cx="368300" cy="368300"/>
          </a:xfrm>
          <a:prstGeom prst="rect">
            <a:avLst/>
          </a:prstGeom>
        </p:spPr>
      </p:pic>
      <p:pic>
        <p:nvPicPr>
          <p:cNvPr name="Picture 15" id="15"/>
          <p:cNvPicPr>
            <a:picLocks noChangeAspect="true"/>
          </p:cNvPicPr>
          <p:nvPr/>
        </p:nvPicPr>
        <p:blipFill>
          <a:blip r:embed="rId8"/>
          <a:stretch>
            <a:fillRect/>
          </a:stretch>
        </p:blipFill>
        <p:spPr>
          <a:xfrm rot="0">
            <a:off x="7289800" y="5854700"/>
            <a:ext cx="368300" cy="368300"/>
          </a:xfrm>
          <a:prstGeom prst="rect">
            <a:avLst/>
          </a:prstGeom>
        </p:spPr>
      </p:pic>
      <p:pic>
        <p:nvPicPr>
          <p:cNvPr name="Picture 16" id="16"/>
          <p:cNvPicPr>
            <a:picLocks noChangeAspect="true"/>
          </p:cNvPicPr>
          <p:nvPr/>
        </p:nvPicPr>
        <p:blipFill>
          <a:blip r:embed="rId8"/>
          <a:stretch>
            <a:fillRect/>
          </a:stretch>
        </p:blipFill>
        <p:spPr>
          <a:xfrm rot="0">
            <a:off x="7289800" y="7670800"/>
            <a:ext cx="368300" cy="368300"/>
          </a:xfrm>
          <a:prstGeom prst="rect">
            <a:avLst/>
          </a:prstGeom>
        </p:spPr>
      </p:pic>
      <p:sp>
        <p:nvSpPr>
          <p:cNvPr name="TextBox 17" id="17"/>
          <p:cNvSpPr txBox="true"/>
          <p:nvPr/>
        </p:nvSpPr>
        <p:spPr>
          <a:xfrm rot="0">
            <a:off x="1701800" y="4051300"/>
            <a:ext cx="28575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Context 01</a:t>
            </a:r>
          </a:p>
        </p:txBody>
      </p:sp>
      <p:sp>
        <p:nvSpPr>
          <p:cNvPr name="TextBox 18" id="18"/>
          <p:cNvSpPr txBox="true"/>
          <p:nvPr/>
        </p:nvSpPr>
        <p:spPr>
          <a:xfrm rot="0">
            <a:off x="1701800" y="4584700"/>
            <a:ext cx="46736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a:t>
            </a:r>
          </a:p>
        </p:txBody>
      </p:sp>
      <p:sp>
        <p:nvSpPr>
          <p:cNvPr name="TextBox 19" id="19"/>
          <p:cNvSpPr txBox="true"/>
          <p:nvPr/>
        </p:nvSpPr>
        <p:spPr>
          <a:xfrm rot="0">
            <a:off x="1701800" y="5867400"/>
            <a:ext cx="28575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Context 03</a:t>
            </a:r>
          </a:p>
        </p:txBody>
      </p:sp>
      <p:sp>
        <p:nvSpPr>
          <p:cNvPr name="TextBox 20" id="20"/>
          <p:cNvSpPr txBox="true"/>
          <p:nvPr/>
        </p:nvSpPr>
        <p:spPr>
          <a:xfrm rot="0">
            <a:off x="1701800" y="6400800"/>
            <a:ext cx="46990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a:t>
            </a:r>
          </a:p>
        </p:txBody>
      </p:sp>
      <p:sp>
        <p:nvSpPr>
          <p:cNvPr name="TextBox 21" id="21"/>
          <p:cNvSpPr txBox="true"/>
          <p:nvPr/>
        </p:nvSpPr>
        <p:spPr>
          <a:xfrm rot="0">
            <a:off x="1701800" y="7683500"/>
            <a:ext cx="28575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Context 05</a:t>
            </a:r>
          </a:p>
        </p:txBody>
      </p:sp>
      <p:sp>
        <p:nvSpPr>
          <p:cNvPr name="TextBox 22" id="22"/>
          <p:cNvSpPr txBox="true"/>
          <p:nvPr/>
        </p:nvSpPr>
        <p:spPr>
          <a:xfrm rot="0">
            <a:off x="1701800" y="8216900"/>
            <a:ext cx="49911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a:t>
            </a:r>
          </a:p>
        </p:txBody>
      </p:sp>
      <p:sp>
        <p:nvSpPr>
          <p:cNvPr name="TextBox 23" id="23"/>
          <p:cNvSpPr txBox="true"/>
          <p:nvPr/>
        </p:nvSpPr>
        <p:spPr>
          <a:xfrm rot="0">
            <a:off x="8001000" y="4051300"/>
            <a:ext cx="28575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Context 02</a:t>
            </a:r>
          </a:p>
        </p:txBody>
      </p:sp>
      <p:sp>
        <p:nvSpPr>
          <p:cNvPr name="TextBox 24" id="24"/>
          <p:cNvSpPr txBox="true"/>
          <p:nvPr/>
        </p:nvSpPr>
        <p:spPr>
          <a:xfrm rot="0">
            <a:off x="8001000" y="4584700"/>
            <a:ext cx="49022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a:t>
            </a:r>
          </a:p>
        </p:txBody>
      </p:sp>
      <p:sp>
        <p:nvSpPr>
          <p:cNvPr name="TextBox 25" id="25"/>
          <p:cNvSpPr txBox="true"/>
          <p:nvPr/>
        </p:nvSpPr>
        <p:spPr>
          <a:xfrm rot="0">
            <a:off x="8001000" y="5867400"/>
            <a:ext cx="28575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Context 04</a:t>
            </a:r>
          </a:p>
        </p:txBody>
      </p:sp>
      <p:sp>
        <p:nvSpPr>
          <p:cNvPr name="TextBox 26" id="26"/>
          <p:cNvSpPr txBox="true"/>
          <p:nvPr/>
        </p:nvSpPr>
        <p:spPr>
          <a:xfrm rot="0">
            <a:off x="8001000" y="6400800"/>
            <a:ext cx="46609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a:t>
            </a:r>
          </a:p>
        </p:txBody>
      </p:sp>
      <p:sp>
        <p:nvSpPr>
          <p:cNvPr name="TextBox 27" id="27"/>
          <p:cNvSpPr txBox="true"/>
          <p:nvPr/>
        </p:nvSpPr>
        <p:spPr>
          <a:xfrm rot="0">
            <a:off x="8001000" y="7683500"/>
            <a:ext cx="28575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Context 06</a:t>
            </a:r>
          </a:p>
        </p:txBody>
      </p:sp>
      <p:sp>
        <p:nvSpPr>
          <p:cNvPr name="TextBox 28" id="28"/>
          <p:cNvSpPr txBox="true"/>
          <p:nvPr/>
        </p:nvSpPr>
        <p:spPr>
          <a:xfrm rot="0">
            <a:off x="8001000" y="8216900"/>
            <a:ext cx="51562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a:t>
            </a:r>
          </a:p>
        </p:txBody>
      </p:sp>
      <p:sp>
        <p:nvSpPr>
          <p:cNvPr name="TextBox 29" id="29"/>
          <p:cNvSpPr txBox="true"/>
          <p:nvPr/>
        </p:nvSpPr>
        <p:spPr>
          <a:xfrm rot="0">
            <a:off x="1003300" y="1778000"/>
            <a:ext cx="115316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Shadows Into Light Two"/>
              </a:rPr>
              <a:t>Marketing Objectives</a:t>
            </a:r>
          </a:p>
        </p:txBody>
      </p:sp>
      <p:sp>
        <p:nvSpPr>
          <p:cNvPr name="TextBox 30" id="30"/>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pic>
        <p:nvPicPr>
          <p:cNvPr name="Picture 31" id="31"/>
          <p:cNvPicPr>
            <a:picLocks noChangeAspect="true"/>
          </p:cNvPicPr>
          <p:nvPr/>
        </p:nvPicPr>
        <p:blipFill>
          <a:blip r:embed="rId9"/>
          <a:stretch>
            <a:fillRect/>
          </a:stretch>
        </p:blipFill>
        <p:spPr>
          <a:xfrm rot="5400000">
            <a:off x="635000" y="495300"/>
            <a:ext cx="330200" cy="406400"/>
          </a:xfrm>
          <a:prstGeom prst="rect">
            <a:avLst/>
          </a:prstGeom>
        </p:spPr>
      </p:pic>
      <p:sp>
        <p:nvSpPr>
          <p:cNvPr name="TextBox 32" id="32"/>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grpSp>
        <p:nvGrpSpPr>
          <p:cNvPr name="Group 2" id="2"/>
          <p:cNvGrpSpPr/>
          <p:nvPr/>
        </p:nvGrpSpPr>
        <p:grpSpPr>
          <a:xfrm>
            <a:off x="2147483647" y="-2147483648"/>
            <a:ext cx="2147483647" cy="2147483647"/>
          </a:xfrm>
        </p:grpSpPr>
      </p:grpSp>
      <p:pic>
        <p:nvPicPr>
          <p:cNvPr name="Picture 3" id="3"/>
          <p:cNvPicPr>
            <a:picLocks noChangeAspect="true"/>
          </p:cNvPicPr>
          <p:nvPr/>
        </p:nvPicPr>
        <p:blipFill>
          <a:blip r:embed="rId2"/>
          <a:stretch>
            <a:fillRect/>
          </a:stretch>
        </p:blipFill>
        <p:spPr>
          <a:xfrm rot="5400000">
            <a:off x="14986000" y="76200"/>
            <a:ext cx="4178300" cy="2819400"/>
          </a:xfrm>
          <a:prstGeom prst="rect">
            <a:avLst/>
          </a:prstGeom>
        </p:spPr>
      </p:pic>
      <p:pic>
        <p:nvPicPr>
          <p:cNvPr name="Picture 4" id="4"/>
          <p:cNvPicPr>
            <a:picLocks noChangeAspect="true"/>
          </p:cNvPicPr>
          <p:nvPr/>
        </p:nvPicPr>
        <p:blipFill>
          <a:blip r:embed="rId3"/>
          <a:stretch>
            <a:fillRect/>
          </a:stretch>
        </p:blipFill>
        <p:spPr>
          <a:xfrm rot="5400000">
            <a:off x="14973300" y="63500"/>
            <a:ext cx="4191000" cy="2819400"/>
          </a:xfrm>
          <a:prstGeom prst="rect">
            <a:avLst/>
          </a:prstGeom>
        </p:spPr>
      </p:pic>
      <p:grpSp>
        <p:nvGrpSpPr>
          <p:cNvPr name="Group 5" id="5"/>
          <p:cNvGrpSpPr/>
          <p:nvPr/>
        </p:nvGrpSpPr>
        <p:grpSpPr>
          <a:xfrm>
            <a:off x="2147483647" y="2147483647"/>
            <a:ext cx="2147483647" cy="2147483647"/>
          </a:xfrm>
        </p:grpSpPr>
      </p:grpSp>
      <p:pic>
        <p:nvPicPr>
          <p:cNvPr name="Picture 6" id="6"/>
          <p:cNvPicPr>
            <a:picLocks noChangeAspect="true"/>
          </p:cNvPicPr>
          <p:nvPr/>
        </p:nvPicPr>
        <p:blipFill>
          <a:blip r:embed="rId4"/>
          <a:stretch>
            <a:fillRect/>
          </a:stretch>
        </p:blipFill>
        <p:spPr>
          <a:xfrm rot="16200000">
            <a:off x="15824200" y="5664200"/>
            <a:ext cx="5295900" cy="3568700"/>
          </a:xfrm>
          <a:prstGeom prst="rect">
            <a:avLst/>
          </a:prstGeom>
        </p:spPr>
      </p:pic>
      <p:pic>
        <p:nvPicPr>
          <p:cNvPr name="Picture 7" id="7"/>
          <p:cNvPicPr>
            <a:picLocks noChangeAspect="true"/>
          </p:cNvPicPr>
          <p:nvPr/>
        </p:nvPicPr>
        <p:blipFill>
          <a:blip r:embed="rId5"/>
          <a:stretch>
            <a:fillRect/>
          </a:stretch>
        </p:blipFill>
        <p:spPr>
          <a:xfrm rot="16200000">
            <a:off x="15824200" y="5676900"/>
            <a:ext cx="5321300" cy="3568700"/>
          </a:xfrm>
          <a:prstGeom prst="rect">
            <a:avLst/>
          </a:prstGeom>
        </p:spPr>
      </p:pic>
      <p:pic>
        <p:nvPicPr>
          <p:cNvPr name="Picture 8" id="8"/>
          <p:cNvPicPr>
            <a:picLocks noChangeAspect="true"/>
          </p:cNvPicPr>
          <p:nvPr/>
        </p:nvPicPr>
        <p:blipFill>
          <a:blip r:embed="rId6"/>
          <a:stretch>
            <a:fillRect/>
          </a:stretch>
        </p:blipFill>
        <p:spPr>
          <a:xfrm rot="0">
            <a:off x="1003300" y="4089400"/>
            <a:ext cx="2806700" cy="2806700"/>
          </a:xfrm>
          <a:prstGeom prst="rect">
            <a:avLst/>
          </a:prstGeom>
        </p:spPr>
      </p:pic>
      <p:pic>
        <p:nvPicPr>
          <p:cNvPr name="Picture 9" id="9"/>
          <p:cNvPicPr>
            <a:picLocks noChangeAspect="true"/>
          </p:cNvPicPr>
          <p:nvPr/>
        </p:nvPicPr>
        <p:blipFill>
          <a:blip r:embed="rId7"/>
          <a:stretch>
            <a:fillRect/>
          </a:stretch>
        </p:blipFill>
        <p:spPr>
          <a:xfrm rot="0">
            <a:off x="4953000" y="4089400"/>
            <a:ext cx="2806700" cy="2806700"/>
          </a:xfrm>
          <a:prstGeom prst="rect">
            <a:avLst/>
          </a:prstGeom>
        </p:spPr>
      </p:pic>
      <p:pic>
        <p:nvPicPr>
          <p:cNvPr name="Picture 10" id="10"/>
          <p:cNvPicPr>
            <a:picLocks noChangeAspect="true"/>
          </p:cNvPicPr>
          <p:nvPr/>
        </p:nvPicPr>
        <p:blipFill>
          <a:blip r:embed="rId8"/>
          <a:stretch>
            <a:fillRect/>
          </a:stretch>
        </p:blipFill>
        <p:spPr>
          <a:xfrm rot="0">
            <a:off x="8902700" y="4089400"/>
            <a:ext cx="2806700" cy="2806700"/>
          </a:xfrm>
          <a:prstGeom prst="rect">
            <a:avLst/>
          </a:prstGeom>
        </p:spPr>
      </p:pic>
      <p:pic>
        <p:nvPicPr>
          <p:cNvPr name="Picture 11" id="11"/>
          <p:cNvPicPr>
            <a:picLocks noChangeAspect="true"/>
          </p:cNvPicPr>
          <p:nvPr/>
        </p:nvPicPr>
        <p:blipFill>
          <a:blip r:embed="rId9"/>
          <a:stretch>
            <a:fillRect/>
          </a:stretch>
        </p:blipFill>
        <p:spPr>
          <a:xfrm rot="0">
            <a:off x="12852400" y="4089400"/>
            <a:ext cx="2806700" cy="2806700"/>
          </a:xfrm>
          <a:prstGeom prst="rect">
            <a:avLst/>
          </a:prstGeom>
        </p:spPr>
      </p:pic>
      <p:sp>
        <p:nvSpPr>
          <p:cNvPr name="TextBox 12" id="12"/>
          <p:cNvSpPr txBox="true"/>
          <p:nvPr/>
        </p:nvSpPr>
        <p:spPr>
          <a:xfrm rot="0">
            <a:off x="1003300" y="7442200"/>
            <a:ext cx="28829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Your Name 01</a:t>
            </a:r>
          </a:p>
        </p:txBody>
      </p:sp>
      <p:sp>
        <p:nvSpPr>
          <p:cNvPr name="TextBox 13" id="13"/>
          <p:cNvSpPr txBox="true"/>
          <p:nvPr/>
        </p:nvSpPr>
        <p:spPr>
          <a:xfrm rot="0">
            <a:off x="1003300" y="8140700"/>
            <a:ext cx="33528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a:t>
            </a:r>
          </a:p>
        </p:txBody>
      </p:sp>
      <p:sp>
        <p:nvSpPr>
          <p:cNvPr name="TextBox 14" id="14"/>
          <p:cNvSpPr txBox="true"/>
          <p:nvPr/>
        </p:nvSpPr>
        <p:spPr>
          <a:xfrm rot="0">
            <a:off x="4953000" y="7442200"/>
            <a:ext cx="28829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Your Name 02</a:t>
            </a:r>
          </a:p>
        </p:txBody>
      </p:sp>
      <p:sp>
        <p:nvSpPr>
          <p:cNvPr name="TextBox 15" id="15"/>
          <p:cNvSpPr txBox="true"/>
          <p:nvPr/>
        </p:nvSpPr>
        <p:spPr>
          <a:xfrm rot="0">
            <a:off x="4953000" y="8140700"/>
            <a:ext cx="33020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a:t>
            </a:r>
          </a:p>
        </p:txBody>
      </p:sp>
      <p:sp>
        <p:nvSpPr>
          <p:cNvPr name="TextBox 16" id="16"/>
          <p:cNvSpPr txBox="true"/>
          <p:nvPr/>
        </p:nvSpPr>
        <p:spPr>
          <a:xfrm rot="0">
            <a:off x="8902700" y="7442200"/>
            <a:ext cx="28829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Your Name 03</a:t>
            </a:r>
          </a:p>
        </p:txBody>
      </p:sp>
      <p:sp>
        <p:nvSpPr>
          <p:cNvPr name="TextBox 17" id="17"/>
          <p:cNvSpPr txBox="true"/>
          <p:nvPr/>
        </p:nvSpPr>
        <p:spPr>
          <a:xfrm rot="0">
            <a:off x="8902700" y="8140700"/>
            <a:ext cx="30734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a:t>
            </a:r>
          </a:p>
        </p:txBody>
      </p:sp>
      <p:sp>
        <p:nvSpPr>
          <p:cNvPr name="TextBox 18" id="18"/>
          <p:cNvSpPr txBox="true"/>
          <p:nvPr/>
        </p:nvSpPr>
        <p:spPr>
          <a:xfrm rot="0">
            <a:off x="12852400" y="7442200"/>
            <a:ext cx="28829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Medium"/>
              </a:rPr>
              <a:t>Your Name 04</a:t>
            </a:r>
          </a:p>
        </p:txBody>
      </p:sp>
      <p:sp>
        <p:nvSpPr>
          <p:cNvPr name="TextBox 19" id="19"/>
          <p:cNvSpPr txBox="true"/>
          <p:nvPr/>
        </p:nvSpPr>
        <p:spPr>
          <a:xfrm rot="0">
            <a:off x="12852400" y="8140700"/>
            <a:ext cx="31877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a:t>
            </a:r>
          </a:p>
        </p:txBody>
      </p:sp>
      <p:sp>
        <p:nvSpPr>
          <p:cNvPr name="TextBox 20" id="20"/>
          <p:cNvSpPr txBox="true"/>
          <p:nvPr/>
        </p:nvSpPr>
        <p:spPr>
          <a:xfrm rot="0">
            <a:off x="1003300" y="3441700"/>
            <a:ext cx="4114800" cy="292100"/>
          </a:xfrm>
          <a:prstGeom prst="rect">
            <a:avLst/>
          </a:prstGeom>
        </p:spPr>
        <p:txBody>
          <a:bodyPr anchor="t" rtlCol="false" lIns="0" tIns="0" rIns="0" bIns="0"/>
          <a:lstStyle/>
          <a:p>
            <a:pPr algn="l" lvl="0">
              <a:lnSpc>
                <a:spcPct val="131140"/>
              </a:lnSpc>
            </a:pPr>
            <a:r>
              <a:rPr lang="en-US" sz="1600" b="false" i="false" u="none" strike="noStrike">
                <a:solidFill>
                  <a:srgbClr val="000000"/>
                </a:solidFill>
                <a:latin typeface="Aileron UltraLight"/>
              </a:rPr>
              <a:t>*The portrait used is a sample image</a:t>
            </a:r>
          </a:p>
        </p:txBody>
      </p:sp>
      <p:sp>
        <p:nvSpPr>
          <p:cNvPr name="TextBox 21" id="21"/>
          <p:cNvSpPr txBox="true"/>
          <p:nvPr/>
        </p:nvSpPr>
        <p:spPr>
          <a:xfrm rot="0">
            <a:off x="1003300" y="1778000"/>
            <a:ext cx="111887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Shadows Into Light Two"/>
              </a:rPr>
              <a:t>Marketing Team</a:t>
            </a:r>
          </a:p>
        </p:txBody>
      </p:sp>
      <p:sp>
        <p:nvSpPr>
          <p:cNvPr name="TextBox 22" id="22"/>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FFFFFF"/>
                </a:solidFill>
                <a:latin typeface="Josefin Sans Medium"/>
              </a:rPr>
              <a:t>20XX.01.01</a:t>
            </a:r>
          </a:p>
        </p:txBody>
      </p:sp>
      <p:pic>
        <p:nvPicPr>
          <p:cNvPr name="Picture 23" id="23"/>
          <p:cNvPicPr>
            <a:picLocks noChangeAspect="true"/>
          </p:cNvPicPr>
          <p:nvPr/>
        </p:nvPicPr>
        <p:blipFill>
          <a:blip r:embed="rId10"/>
          <a:stretch>
            <a:fillRect/>
          </a:stretch>
        </p:blipFill>
        <p:spPr>
          <a:xfrm rot="5400000">
            <a:off x="635000" y="495300"/>
            <a:ext cx="330200" cy="406400"/>
          </a:xfrm>
          <a:prstGeom prst="rect">
            <a:avLst/>
          </a:prstGeom>
        </p:spPr>
      </p:pic>
      <p:sp>
        <p:nvSpPr>
          <p:cNvPr name="TextBox 24" id="24"/>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990600" y="5511800"/>
            <a:ext cx="5346700" cy="12700"/>
          </a:xfrm>
          <a:prstGeom prst="rect">
            <a:avLst/>
          </a:prstGeom>
        </p:spPr>
      </p:pic>
      <p:pic>
        <p:nvPicPr>
          <p:cNvPr name="Picture 3" id="3"/>
          <p:cNvPicPr>
            <a:picLocks noChangeAspect="true"/>
          </p:cNvPicPr>
          <p:nvPr/>
        </p:nvPicPr>
        <p:blipFill>
          <a:blip r:embed="rId3"/>
          <a:stretch>
            <a:fillRect/>
          </a:stretch>
        </p:blipFill>
        <p:spPr>
          <a:xfrm rot="0">
            <a:off x="10693400" y="1016000"/>
            <a:ext cx="8585200" cy="8636000"/>
          </a:xfrm>
          <a:prstGeom prst="rect">
            <a:avLst/>
          </a:prstGeom>
        </p:spPr>
      </p:pic>
      <p:pic>
        <p:nvPicPr>
          <p:cNvPr name="Picture 4" id="4"/>
          <p:cNvPicPr>
            <a:picLocks noChangeAspect="true"/>
          </p:cNvPicPr>
          <p:nvPr/>
        </p:nvPicPr>
        <p:blipFill>
          <a:blip r:embed="rId4"/>
          <a:stretch>
            <a:fillRect/>
          </a:stretch>
        </p:blipFill>
        <p:spPr>
          <a:xfrm rot="0">
            <a:off x="10693400" y="1054100"/>
            <a:ext cx="9156700" cy="8750300"/>
          </a:xfrm>
          <a:prstGeom prst="rect">
            <a:avLst/>
          </a:prstGeom>
        </p:spPr>
      </p:pic>
      <p:pic>
        <p:nvPicPr>
          <p:cNvPr name="Picture 5" id="5"/>
          <p:cNvPicPr>
            <a:picLocks noChangeAspect="true"/>
          </p:cNvPicPr>
          <p:nvPr/>
        </p:nvPicPr>
        <p:blipFill>
          <a:blip r:embed="rId5"/>
          <a:stretch>
            <a:fillRect/>
          </a:stretch>
        </p:blipFill>
        <p:spPr>
          <a:xfrm rot="16200000">
            <a:off x="7620000" y="2616200"/>
            <a:ext cx="5562600" cy="5600700"/>
          </a:xfrm>
          <a:prstGeom prst="rect">
            <a:avLst/>
          </a:prstGeom>
        </p:spPr>
      </p:pic>
      <p:pic>
        <p:nvPicPr>
          <p:cNvPr name="Picture 6" id="6"/>
          <p:cNvPicPr>
            <a:picLocks noChangeAspect="true"/>
          </p:cNvPicPr>
          <p:nvPr/>
        </p:nvPicPr>
        <p:blipFill>
          <a:blip r:embed="rId6"/>
          <a:stretch>
            <a:fillRect/>
          </a:stretch>
        </p:blipFill>
        <p:spPr>
          <a:xfrm rot="16200000">
            <a:off x="7772400" y="2451100"/>
            <a:ext cx="5930900" cy="5930900"/>
          </a:xfrm>
          <a:prstGeom prst="rect">
            <a:avLst/>
          </a:prstGeom>
        </p:spPr>
      </p:pic>
      <p:sp>
        <p:nvSpPr>
          <p:cNvPr name="TextBox 7" id="7"/>
          <p:cNvSpPr txBox="true"/>
          <p:nvPr/>
        </p:nvSpPr>
        <p:spPr>
          <a:xfrm rot="0">
            <a:off x="9436100" y="4711700"/>
            <a:ext cx="2565400" cy="444500"/>
          </a:xfrm>
          <a:prstGeom prst="rect">
            <a:avLst/>
          </a:prstGeom>
        </p:spPr>
        <p:txBody>
          <a:bodyPr anchor="t" rtlCol="false" lIns="0" tIns="0" rIns="0" bIns="0"/>
          <a:lstStyle/>
          <a:p>
            <a:pPr algn="ctr" lvl="0">
              <a:lnSpc>
                <a:spcPct val="81339"/>
              </a:lnSpc>
            </a:pPr>
            <a:r>
              <a:rPr lang="en-US" sz="3500" b="false" i="false" u="none" strike="noStrike">
                <a:solidFill>
                  <a:srgbClr val="FFFFFF"/>
                </a:solidFill>
                <a:latin typeface="Shadows Into Light Two"/>
              </a:rPr>
              <a:t>Subtitle 02</a:t>
            </a:r>
          </a:p>
        </p:txBody>
      </p:sp>
      <p:sp>
        <p:nvSpPr>
          <p:cNvPr name="TextBox 8" id="8"/>
          <p:cNvSpPr txBox="true"/>
          <p:nvPr/>
        </p:nvSpPr>
        <p:spPr>
          <a:xfrm rot="0">
            <a:off x="9461500" y="5334000"/>
            <a:ext cx="2527300" cy="965200"/>
          </a:xfrm>
          <a:prstGeom prst="rect">
            <a:avLst/>
          </a:prstGeom>
        </p:spPr>
        <p:txBody>
          <a:bodyPr anchor="t" rtlCol="false" lIns="0" tIns="0" rIns="0" bIns="0"/>
          <a:lstStyle/>
          <a:p>
            <a:pPr algn="ctr" lvl="0">
              <a:lnSpc>
                <a:spcPct val="116199"/>
              </a:lnSpc>
            </a:pPr>
            <a:r>
              <a:rPr lang="en-US" sz="1800" b="false" i="false" u="none" strike="noStrike">
                <a:solidFill>
                  <a:srgbClr val="FFFFFF"/>
                </a:solidFill>
                <a:latin typeface="Josefin Sans Regular"/>
              </a:rPr>
              <a:t>Lorem ipsum dolor sit amet, consectetur adipiscing elit. </a:t>
            </a:r>
          </a:p>
        </p:txBody>
      </p:sp>
      <p:sp>
        <p:nvSpPr>
          <p:cNvPr name="TextBox 9" id="9"/>
          <p:cNvSpPr txBox="true"/>
          <p:nvPr/>
        </p:nvSpPr>
        <p:spPr>
          <a:xfrm rot="0">
            <a:off x="14236700" y="4089400"/>
            <a:ext cx="2908300" cy="558800"/>
          </a:xfrm>
          <a:prstGeom prst="rect">
            <a:avLst/>
          </a:prstGeom>
        </p:spPr>
        <p:txBody>
          <a:bodyPr anchor="t" rtlCol="false" lIns="0" tIns="0" rIns="0" bIns="0"/>
          <a:lstStyle/>
          <a:p>
            <a:pPr algn="ctr" lvl="0">
              <a:lnSpc>
                <a:spcPct val="81339"/>
              </a:lnSpc>
            </a:pPr>
            <a:r>
              <a:rPr lang="en-US" sz="4500" b="false" i="false" u="none" strike="noStrike">
                <a:solidFill>
                  <a:srgbClr val="FFFFFF"/>
                </a:solidFill>
                <a:latin typeface="Shadows Into Light Two"/>
              </a:rPr>
              <a:t>Subtitle 01</a:t>
            </a:r>
          </a:p>
        </p:txBody>
      </p:sp>
      <p:sp>
        <p:nvSpPr>
          <p:cNvPr name="TextBox 10" id="10"/>
          <p:cNvSpPr txBox="true"/>
          <p:nvPr/>
        </p:nvSpPr>
        <p:spPr>
          <a:xfrm rot="0">
            <a:off x="14084300" y="4914900"/>
            <a:ext cx="3238500" cy="1562100"/>
          </a:xfrm>
          <a:prstGeom prst="rect">
            <a:avLst/>
          </a:prstGeom>
        </p:spPr>
        <p:txBody>
          <a:bodyPr anchor="t" rtlCol="false" lIns="0" tIns="0" rIns="0" bIns="0"/>
          <a:lstStyle/>
          <a:p>
            <a:pPr algn="ctr" lvl="0">
              <a:lnSpc>
                <a:spcPct val="116199"/>
              </a:lnSpc>
            </a:pPr>
            <a:r>
              <a:rPr lang="en-US" sz="2200" b="false" i="false" u="none" strike="noStrike">
                <a:solidFill>
                  <a:srgbClr val="FFFFFF"/>
                </a:solidFill>
                <a:latin typeface="Josefin Sans Regular"/>
              </a:rPr>
              <a:t>Lorem ipsum dolor sit amet, consectetur adipiscing elit. Sed do eiusmod.</a:t>
            </a:r>
          </a:p>
        </p:txBody>
      </p:sp>
      <p:sp>
        <p:nvSpPr>
          <p:cNvPr name="TextBox 11" id="11"/>
          <p:cNvSpPr txBox="true"/>
          <p:nvPr/>
        </p:nvSpPr>
        <p:spPr>
          <a:xfrm rot="0">
            <a:off x="990600" y="4127500"/>
            <a:ext cx="30226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Hakgyoansim Bareonbatang B"/>
              </a:rPr>
              <a:t>89%</a:t>
            </a:r>
          </a:p>
        </p:txBody>
      </p:sp>
      <p:sp>
        <p:nvSpPr>
          <p:cNvPr name="TextBox 12" id="12"/>
          <p:cNvSpPr txBox="true"/>
          <p:nvPr/>
        </p:nvSpPr>
        <p:spPr>
          <a:xfrm rot="0">
            <a:off x="990600" y="5918200"/>
            <a:ext cx="5397500" cy="2641600"/>
          </a:xfrm>
          <a:prstGeom prst="rect">
            <a:avLst/>
          </a:prstGeom>
        </p:spPr>
        <p:txBody>
          <a:bodyPr anchor="t" rtlCol="false" lIns="0" tIns="0" rIns="0" bIns="0"/>
          <a:lstStyle/>
          <a:p>
            <a:pPr algn="l" lvl="0">
              <a:lnSpc>
                <a:spcPct val="124499"/>
              </a:lnSpc>
            </a:pPr>
            <a:r>
              <a:rPr lang="en-US" sz="2000" b="false" i="false" u="none" strike="noStrike">
                <a:solidFill>
                  <a:srgbClr val="000000"/>
                </a:solidFill>
                <a:latin typeface="Josefin Sans Ligh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p:txBody>
      </p:sp>
      <p:sp>
        <p:nvSpPr>
          <p:cNvPr name="TextBox 13" id="13"/>
          <p:cNvSpPr txBox="true"/>
          <p:nvPr/>
        </p:nvSpPr>
        <p:spPr>
          <a:xfrm rot="0">
            <a:off x="3657600" y="4127500"/>
            <a:ext cx="3048000" cy="1130300"/>
          </a:xfrm>
          <a:prstGeom prst="rect">
            <a:avLst/>
          </a:prstGeom>
        </p:spPr>
        <p:txBody>
          <a:bodyPr anchor="t" rtlCol="false" lIns="0" tIns="0" rIns="0" bIns="0"/>
          <a:lstStyle/>
          <a:p>
            <a:pPr algn="l" lvl="0">
              <a:lnSpc>
                <a:spcPct val="116199"/>
              </a:lnSpc>
            </a:pPr>
            <a:r>
              <a:rPr lang="en-US" sz="3200" b="true" i="false" u="none" strike="noStrike">
                <a:solidFill>
                  <a:srgbClr val="000000"/>
                </a:solidFill>
                <a:latin typeface="Shadows Into Light Two"/>
              </a:rPr>
              <a:t>Write your content here.</a:t>
            </a:r>
          </a:p>
        </p:txBody>
      </p:sp>
      <p:sp>
        <p:nvSpPr>
          <p:cNvPr name="TextBox 14" id="14"/>
          <p:cNvSpPr txBox="true"/>
          <p:nvPr/>
        </p:nvSpPr>
        <p:spPr>
          <a:xfrm rot="0">
            <a:off x="990600" y="1778000"/>
            <a:ext cx="75184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Shadows Into Light Two"/>
              </a:rPr>
              <a:t>Market Size</a:t>
            </a:r>
          </a:p>
        </p:txBody>
      </p:sp>
      <p:sp>
        <p:nvSpPr>
          <p:cNvPr name="TextBox 15" id="15"/>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pic>
        <p:nvPicPr>
          <p:cNvPr name="Picture 16" id="16"/>
          <p:cNvPicPr>
            <a:picLocks noChangeAspect="true"/>
          </p:cNvPicPr>
          <p:nvPr/>
        </p:nvPicPr>
        <p:blipFill>
          <a:blip r:embed="rId7"/>
          <a:stretch>
            <a:fillRect/>
          </a:stretch>
        </p:blipFill>
        <p:spPr>
          <a:xfrm rot="5400000">
            <a:off x="635000" y="495300"/>
            <a:ext cx="330200" cy="406400"/>
          </a:xfrm>
          <a:prstGeom prst="rect">
            <a:avLst/>
          </a:prstGeom>
        </p:spPr>
      </p:pic>
      <p:sp>
        <p:nvSpPr>
          <p:cNvPr name="TextBox 17" id="17"/>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9842500" y="2768600"/>
            <a:ext cx="6858000" cy="6388100"/>
          </a:xfrm>
          <a:prstGeom prst="rect">
            <a:avLst/>
          </a:prstGeom>
        </p:spPr>
      </p:pic>
      <p:pic>
        <p:nvPicPr>
          <p:cNvPr name="Picture 3" id="3"/>
          <p:cNvPicPr>
            <a:picLocks noChangeAspect="true"/>
          </p:cNvPicPr>
          <p:nvPr/>
        </p:nvPicPr>
        <p:blipFill>
          <a:blip r:embed="rId3"/>
          <a:stretch>
            <a:fillRect/>
          </a:stretch>
        </p:blipFill>
        <p:spPr>
          <a:xfrm rot="16200000">
            <a:off x="1155700" y="4229100"/>
            <a:ext cx="1092200" cy="1104900"/>
          </a:xfrm>
          <a:prstGeom prst="rect">
            <a:avLst/>
          </a:prstGeom>
        </p:spPr>
      </p:pic>
      <p:pic>
        <p:nvPicPr>
          <p:cNvPr name="Picture 4" id="4"/>
          <p:cNvPicPr>
            <a:picLocks noChangeAspect="true"/>
          </p:cNvPicPr>
          <p:nvPr/>
        </p:nvPicPr>
        <p:blipFill>
          <a:blip r:embed="rId3"/>
          <a:stretch>
            <a:fillRect/>
          </a:stretch>
        </p:blipFill>
        <p:spPr>
          <a:xfrm rot="16200000">
            <a:off x="1155700" y="5981700"/>
            <a:ext cx="1092200" cy="1104900"/>
          </a:xfrm>
          <a:prstGeom prst="rect">
            <a:avLst/>
          </a:prstGeom>
        </p:spPr>
      </p:pic>
      <p:pic>
        <p:nvPicPr>
          <p:cNvPr name="Picture 5" id="5"/>
          <p:cNvPicPr>
            <a:picLocks noChangeAspect="true"/>
          </p:cNvPicPr>
          <p:nvPr/>
        </p:nvPicPr>
        <p:blipFill>
          <a:blip r:embed="rId3"/>
          <a:stretch>
            <a:fillRect/>
          </a:stretch>
        </p:blipFill>
        <p:spPr>
          <a:xfrm rot="16200000">
            <a:off x="1155700" y="7721600"/>
            <a:ext cx="1092200" cy="1104900"/>
          </a:xfrm>
          <a:prstGeom prst="rect">
            <a:avLst/>
          </a:prstGeom>
        </p:spPr>
      </p:pic>
      <p:pic>
        <p:nvPicPr>
          <p:cNvPr name="Picture 6" id="6"/>
          <p:cNvPicPr>
            <a:picLocks noChangeAspect="true"/>
          </p:cNvPicPr>
          <p:nvPr/>
        </p:nvPicPr>
        <p:blipFill>
          <a:blip r:embed="rId4"/>
          <a:stretch>
            <a:fillRect/>
          </a:stretch>
        </p:blipFill>
        <p:spPr>
          <a:xfrm rot="0">
            <a:off x="10985500" y="-571500"/>
            <a:ext cx="2781300" cy="3708400"/>
          </a:xfrm>
          <a:prstGeom prst="rect">
            <a:avLst/>
          </a:prstGeom>
        </p:spPr>
      </p:pic>
      <p:pic>
        <p:nvPicPr>
          <p:cNvPr name="Picture 7" id="7"/>
          <p:cNvPicPr>
            <a:picLocks noChangeAspect="true"/>
          </p:cNvPicPr>
          <p:nvPr/>
        </p:nvPicPr>
        <p:blipFill>
          <a:blip r:embed="rId5"/>
          <a:stretch>
            <a:fillRect/>
          </a:stretch>
        </p:blipFill>
        <p:spPr>
          <a:xfrm rot="0">
            <a:off x="14935200" y="6743700"/>
            <a:ext cx="3683000" cy="4864100"/>
          </a:xfrm>
          <a:prstGeom prst="rect">
            <a:avLst/>
          </a:prstGeom>
        </p:spPr>
      </p:pic>
      <p:pic>
        <p:nvPicPr>
          <p:cNvPr name="Picture 8" id="8"/>
          <p:cNvPicPr>
            <a:picLocks noChangeAspect="true"/>
          </p:cNvPicPr>
          <p:nvPr/>
        </p:nvPicPr>
        <p:blipFill>
          <a:blip r:embed="rId6"/>
          <a:stretch>
            <a:fillRect/>
          </a:stretch>
        </p:blipFill>
        <p:spPr>
          <a:xfrm rot="0">
            <a:off x="13931900" y="482600"/>
            <a:ext cx="2768600" cy="3530600"/>
          </a:xfrm>
          <a:prstGeom prst="rect">
            <a:avLst/>
          </a:prstGeom>
        </p:spPr>
      </p:pic>
      <p:pic>
        <p:nvPicPr>
          <p:cNvPr name="Picture 9" id="9"/>
          <p:cNvPicPr>
            <a:picLocks noChangeAspect="true"/>
          </p:cNvPicPr>
          <p:nvPr/>
        </p:nvPicPr>
        <p:blipFill>
          <a:blip r:embed="rId7"/>
          <a:stretch>
            <a:fillRect/>
          </a:stretch>
        </p:blipFill>
        <p:spPr>
          <a:xfrm rot="0">
            <a:off x="16713200" y="3441700"/>
            <a:ext cx="2222500" cy="3086100"/>
          </a:xfrm>
          <a:prstGeom prst="rect">
            <a:avLst/>
          </a:prstGeom>
        </p:spPr>
      </p:pic>
      <p:sp>
        <p:nvSpPr>
          <p:cNvPr name="TextBox 10" id="10"/>
          <p:cNvSpPr txBox="true"/>
          <p:nvPr/>
        </p:nvSpPr>
        <p:spPr>
          <a:xfrm rot="0">
            <a:off x="1155700" y="1689100"/>
            <a:ext cx="103632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Shadows Into Light Two"/>
              </a:rPr>
              <a:t>Customer Persona</a:t>
            </a:r>
          </a:p>
        </p:txBody>
      </p:sp>
      <p:sp>
        <p:nvSpPr>
          <p:cNvPr name="TextBox 11" id="11"/>
          <p:cNvSpPr txBox="true"/>
          <p:nvPr/>
        </p:nvSpPr>
        <p:spPr>
          <a:xfrm rot="0">
            <a:off x="2730500" y="4241800"/>
            <a:ext cx="25527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Subtitle 01</a:t>
            </a:r>
          </a:p>
        </p:txBody>
      </p:sp>
      <p:sp>
        <p:nvSpPr>
          <p:cNvPr name="TextBox 12" id="12"/>
          <p:cNvSpPr txBox="true"/>
          <p:nvPr/>
        </p:nvSpPr>
        <p:spPr>
          <a:xfrm rot="0">
            <a:off x="2730500" y="4775200"/>
            <a:ext cx="66167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 tempor incididunt ut labore et.</a:t>
            </a:r>
          </a:p>
        </p:txBody>
      </p:sp>
      <p:sp>
        <p:nvSpPr>
          <p:cNvPr name="TextBox 13" id="13"/>
          <p:cNvSpPr txBox="true"/>
          <p:nvPr/>
        </p:nvSpPr>
        <p:spPr>
          <a:xfrm rot="0">
            <a:off x="1282700" y="4597400"/>
            <a:ext cx="850900" cy="482600"/>
          </a:xfrm>
          <a:prstGeom prst="rect">
            <a:avLst/>
          </a:prstGeom>
        </p:spPr>
        <p:txBody>
          <a:bodyPr anchor="t" rtlCol="false" lIns="0" tIns="0" rIns="0" bIns="0"/>
          <a:lstStyle/>
          <a:p>
            <a:pPr algn="ctr" lvl="0">
              <a:lnSpc>
                <a:spcPct val="81339"/>
              </a:lnSpc>
            </a:pPr>
            <a:r>
              <a:rPr lang="en-US" sz="3900" b="false" i="false" u="none" strike="noStrike">
                <a:solidFill>
                  <a:srgbClr val="FFFFFF"/>
                </a:solidFill>
                <a:latin typeface="Shadows Into Light Two"/>
              </a:rPr>
              <a:t>01</a:t>
            </a:r>
          </a:p>
        </p:txBody>
      </p:sp>
      <p:sp>
        <p:nvSpPr>
          <p:cNvPr name="TextBox 14" id="14"/>
          <p:cNvSpPr txBox="true"/>
          <p:nvPr/>
        </p:nvSpPr>
        <p:spPr>
          <a:xfrm rot="0">
            <a:off x="2730500" y="5994400"/>
            <a:ext cx="26543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Subtitle 02</a:t>
            </a:r>
          </a:p>
        </p:txBody>
      </p:sp>
      <p:sp>
        <p:nvSpPr>
          <p:cNvPr name="TextBox 15" id="15"/>
          <p:cNvSpPr txBox="true"/>
          <p:nvPr/>
        </p:nvSpPr>
        <p:spPr>
          <a:xfrm rot="0">
            <a:off x="2730500" y="6527800"/>
            <a:ext cx="66167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 tempor incididunt ut labore et.</a:t>
            </a:r>
          </a:p>
        </p:txBody>
      </p:sp>
      <p:sp>
        <p:nvSpPr>
          <p:cNvPr name="TextBox 16" id="16"/>
          <p:cNvSpPr txBox="true"/>
          <p:nvPr/>
        </p:nvSpPr>
        <p:spPr>
          <a:xfrm rot="0">
            <a:off x="1282700" y="6350000"/>
            <a:ext cx="850900" cy="482600"/>
          </a:xfrm>
          <a:prstGeom prst="rect">
            <a:avLst/>
          </a:prstGeom>
        </p:spPr>
        <p:txBody>
          <a:bodyPr anchor="t" rtlCol="false" lIns="0" tIns="0" rIns="0" bIns="0"/>
          <a:lstStyle/>
          <a:p>
            <a:pPr algn="ctr" lvl="0">
              <a:lnSpc>
                <a:spcPct val="81339"/>
              </a:lnSpc>
            </a:pPr>
            <a:r>
              <a:rPr lang="en-US" sz="3900" b="false" i="false" u="none" strike="noStrike">
                <a:solidFill>
                  <a:srgbClr val="FFFFFF"/>
                </a:solidFill>
                <a:latin typeface="Shadows Into Light Two"/>
              </a:rPr>
              <a:t>02</a:t>
            </a:r>
          </a:p>
        </p:txBody>
      </p:sp>
      <p:sp>
        <p:nvSpPr>
          <p:cNvPr name="TextBox 17" id="17"/>
          <p:cNvSpPr txBox="true"/>
          <p:nvPr/>
        </p:nvSpPr>
        <p:spPr>
          <a:xfrm rot="0">
            <a:off x="2730500" y="7747000"/>
            <a:ext cx="26543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Subtitle 03</a:t>
            </a:r>
          </a:p>
        </p:txBody>
      </p:sp>
      <p:sp>
        <p:nvSpPr>
          <p:cNvPr name="TextBox 18" id="18"/>
          <p:cNvSpPr txBox="true"/>
          <p:nvPr/>
        </p:nvSpPr>
        <p:spPr>
          <a:xfrm rot="0">
            <a:off x="2730500" y="8280400"/>
            <a:ext cx="66167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Sed do eiusmod tempor incididunt ut labore et.</a:t>
            </a:r>
          </a:p>
        </p:txBody>
      </p:sp>
      <p:sp>
        <p:nvSpPr>
          <p:cNvPr name="TextBox 19" id="19"/>
          <p:cNvSpPr txBox="true"/>
          <p:nvPr/>
        </p:nvSpPr>
        <p:spPr>
          <a:xfrm rot="0">
            <a:off x="1282700" y="8102600"/>
            <a:ext cx="850900" cy="482600"/>
          </a:xfrm>
          <a:prstGeom prst="rect">
            <a:avLst/>
          </a:prstGeom>
        </p:spPr>
        <p:txBody>
          <a:bodyPr anchor="t" rtlCol="false" lIns="0" tIns="0" rIns="0" bIns="0"/>
          <a:lstStyle/>
          <a:p>
            <a:pPr algn="ctr" lvl="0">
              <a:lnSpc>
                <a:spcPct val="81339"/>
              </a:lnSpc>
            </a:pPr>
            <a:r>
              <a:rPr lang="en-US" sz="3900" b="false" i="false" u="none" strike="noStrike">
                <a:solidFill>
                  <a:srgbClr val="FFFFFF"/>
                </a:solidFill>
                <a:latin typeface="Shadows Into Light Two"/>
              </a:rPr>
              <a:t>03</a:t>
            </a:r>
          </a:p>
        </p:txBody>
      </p:sp>
      <p:sp>
        <p:nvSpPr>
          <p:cNvPr name="TextBox 20" id="20"/>
          <p:cNvSpPr txBox="true"/>
          <p:nvPr/>
        </p:nvSpPr>
        <p:spPr>
          <a:xfrm rot="0">
            <a:off x="1155700" y="3136900"/>
            <a:ext cx="8572500" cy="330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Regular"/>
              </a:rPr>
              <a:t>Lorem ipsum dolor sit amet, consectetur adipiscing elit. </a:t>
            </a:r>
          </a:p>
        </p:txBody>
      </p:sp>
      <p:sp>
        <p:nvSpPr>
          <p:cNvPr name="TextBox 21" id="21"/>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pic>
        <p:nvPicPr>
          <p:cNvPr name="Picture 22" id="22"/>
          <p:cNvPicPr>
            <a:picLocks noChangeAspect="true"/>
          </p:cNvPicPr>
          <p:nvPr/>
        </p:nvPicPr>
        <p:blipFill>
          <a:blip r:embed="rId8"/>
          <a:stretch>
            <a:fillRect/>
          </a:stretch>
        </p:blipFill>
        <p:spPr>
          <a:xfrm rot="5400000">
            <a:off x="635000" y="495300"/>
            <a:ext cx="330200" cy="406400"/>
          </a:xfrm>
          <a:prstGeom prst="rect">
            <a:avLst/>
          </a:prstGeom>
        </p:spPr>
      </p:pic>
      <p:sp>
        <p:nvSpPr>
          <p:cNvPr name="TextBox 23" id="23"/>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grpSp>
        <p:nvGrpSpPr>
          <p:cNvPr name="Group 2" id="2"/>
          <p:cNvGrpSpPr/>
          <p:nvPr/>
        </p:nvGrpSpPr>
        <p:grpSpPr>
          <a:xfrm>
            <a:off x="2147483647" y="2147483647"/>
            <a:ext cx="2147483647" cy="2147483647"/>
          </a:xfrm>
        </p:grpSpPr>
      </p:grpSp>
      <p:pic>
        <p:nvPicPr>
          <p:cNvPr name="Picture 3" id="3"/>
          <p:cNvPicPr>
            <a:picLocks noChangeAspect="true"/>
          </p:cNvPicPr>
          <p:nvPr/>
        </p:nvPicPr>
        <p:blipFill>
          <a:blip r:embed="rId2"/>
          <a:stretch>
            <a:fillRect/>
          </a:stretch>
        </p:blipFill>
        <p:spPr>
          <a:xfrm rot="0">
            <a:off x="16078200" y="1397000"/>
            <a:ext cx="2946400" cy="1981200"/>
          </a:xfrm>
          <a:prstGeom prst="rect">
            <a:avLst/>
          </a:prstGeom>
        </p:spPr>
      </p:pic>
      <p:pic>
        <p:nvPicPr>
          <p:cNvPr name="Picture 4" id="4"/>
          <p:cNvPicPr>
            <a:picLocks noChangeAspect="true"/>
          </p:cNvPicPr>
          <p:nvPr/>
        </p:nvPicPr>
        <p:blipFill>
          <a:blip r:embed="rId3"/>
          <a:stretch>
            <a:fillRect/>
          </a:stretch>
        </p:blipFill>
        <p:spPr>
          <a:xfrm rot="0">
            <a:off x="16065500" y="1397000"/>
            <a:ext cx="2946400" cy="1981200"/>
          </a:xfrm>
          <a:prstGeom prst="rect">
            <a:avLst/>
          </a:prstGeom>
        </p:spPr>
      </p:pic>
      <p:grpSp>
        <p:nvGrpSpPr>
          <p:cNvPr name="Group 5" id="5"/>
          <p:cNvGrpSpPr/>
          <p:nvPr/>
        </p:nvGrpSpPr>
        <p:grpSpPr>
          <a:xfrm>
            <a:off x="2147483647" y="-2147483648"/>
            <a:ext cx="2147483647" cy="2147483647"/>
          </a:xfrm>
        </p:grpSpPr>
      </p:grpSp>
      <p:pic>
        <p:nvPicPr>
          <p:cNvPr name="Picture 6" id="6"/>
          <p:cNvPicPr>
            <a:picLocks noChangeAspect="true"/>
          </p:cNvPicPr>
          <p:nvPr/>
        </p:nvPicPr>
        <p:blipFill>
          <a:blip r:embed="rId4"/>
          <a:stretch>
            <a:fillRect/>
          </a:stretch>
        </p:blipFill>
        <p:spPr>
          <a:xfrm rot="-16200000">
            <a:off x="13462000" y="-838200"/>
            <a:ext cx="2425700" cy="1638300"/>
          </a:xfrm>
          <a:prstGeom prst="rect">
            <a:avLst/>
          </a:prstGeom>
        </p:spPr>
      </p:pic>
      <p:pic>
        <p:nvPicPr>
          <p:cNvPr name="Picture 7" id="7"/>
          <p:cNvPicPr>
            <a:picLocks noChangeAspect="true"/>
          </p:cNvPicPr>
          <p:nvPr/>
        </p:nvPicPr>
        <p:blipFill>
          <a:blip r:embed="rId5"/>
          <a:stretch>
            <a:fillRect/>
          </a:stretch>
        </p:blipFill>
        <p:spPr>
          <a:xfrm rot="-16200000">
            <a:off x="13462000" y="-850900"/>
            <a:ext cx="2438400" cy="1638300"/>
          </a:xfrm>
          <a:prstGeom prst="rect">
            <a:avLst/>
          </a:prstGeom>
        </p:spPr>
      </p:pic>
      <p:pic>
        <p:nvPicPr>
          <p:cNvPr name="Picture 8" id="8"/>
          <p:cNvPicPr>
            <a:picLocks noChangeAspect="true"/>
          </p:cNvPicPr>
          <p:nvPr/>
        </p:nvPicPr>
        <p:blipFill>
          <a:blip r:embed="rId6"/>
          <a:stretch>
            <a:fillRect/>
          </a:stretch>
        </p:blipFill>
        <p:spPr>
          <a:xfrm rot="16200000">
            <a:off x="11506200" y="4495800"/>
            <a:ext cx="1104900" cy="1104900"/>
          </a:xfrm>
          <a:prstGeom prst="rect">
            <a:avLst/>
          </a:prstGeom>
        </p:spPr>
      </p:pic>
      <p:pic>
        <p:nvPicPr>
          <p:cNvPr name="Picture 9" id="9"/>
          <p:cNvPicPr>
            <a:picLocks noChangeAspect="true"/>
          </p:cNvPicPr>
          <p:nvPr/>
        </p:nvPicPr>
        <p:blipFill>
          <a:blip r:embed="rId6"/>
          <a:stretch>
            <a:fillRect/>
          </a:stretch>
        </p:blipFill>
        <p:spPr>
          <a:xfrm rot="16200000">
            <a:off x="11506200" y="6311900"/>
            <a:ext cx="1104900" cy="1104900"/>
          </a:xfrm>
          <a:prstGeom prst="rect">
            <a:avLst/>
          </a:prstGeom>
        </p:spPr>
      </p:pic>
      <p:pic>
        <p:nvPicPr>
          <p:cNvPr name="Picture 10" id="10"/>
          <p:cNvPicPr>
            <a:picLocks noChangeAspect="true"/>
          </p:cNvPicPr>
          <p:nvPr/>
        </p:nvPicPr>
        <p:blipFill>
          <a:blip r:embed="rId6"/>
          <a:stretch>
            <a:fillRect/>
          </a:stretch>
        </p:blipFill>
        <p:spPr>
          <a:xfrm rot="16200000">
            <a:off x="11506200" y="8128000"/>
            <a:ext cx="1104900" cy="1104900"/>
          </a:xfrm>
          <a:prstGeom prst="rect">
            <a:avLst/>
          </a:prstGeom>
        </p:spPr>
      </p:pic>
      <p:pic>
        <p:nvPicPr>
          <p:cNvPr name="Picture 11" id="11"/>
          <p:cNvPicPr>
            <a:picLocks noChangeAspect="true"/>
          </p:cNvPicPr>
          <p:nvPr/>
        </p:nvPicPr>
        <p:blipFill>
          <a:blip r:embed="rId7"/>
          <a:stretch>
            <a:fillRect/>
          </a:stretch>
        </p:blipFill>
        <p:spPr>
          <a:xfrm rot="0">
            <a:off x="990600" y="4038600"/>
            <a:ext cx="9817100" cy="5270500"/>
          </a:xfrm>
          <a:prstGeom prst="rect">
            <a:avLst/>
          </a:prstGeom>
        </p:spPr>
      </p:pic>
      <p:pic>
        <p:nvPicPr>
          <p:cNvPr name="Picture 12" id="12"/>
          <p:cNvPicPr>
            <a:picLocks noChangeAspect="true"/>
          </p:cNvPicPr>
          <p:nvPr/>
        </p:nvPicPr>
        <p:blipFill>
          <a:blip r:embed="rId8"/>
          <a:stretch>
            <a:fillRect/>
          </a:stretch>
        </p:blipFill>
        <p:spPr>
          <a:xfrm rot="0">
            <a:off x="11709400" y="4711700"/>
            <a:ext cx="698500" cy="698500"/>
          </a:xfrm>
          <a:prstGeom prst="rect">
            <a:avLst/>
          </a:prstGeom>
        </p:spPr>
      </p:pic>
      <p:pic>
        <p:nvPicPr>
          <p:cNvPr name="Picture 13" id="13"/>
          <p:cNvPicPr>
            <a:picLocks noChangeAspect="true"/>
          </p:cNvPicPr>
          <p:nvPr/>
        </p:nvPicPr>
        <p:blipFill>
          <a:blip r:embed="rId8"/>
          <a:stretch>
            <a:fillRect/>
          </a:stretch>
        </p:blipFill>
        <p:spPr>
          <a:xfrm rot="0">
            <a:off x="11709400" y="6515100"/>
            <a:ext cx="698500" cy="698500"/>
          </a:xfrm>
          <a:prstGeom prst="rect">
            <a:avLst/>
          </a:prstGeom>
        </p:spPr>
      </p:pic>
      <p:pic>
        <p:nvPicPr>
          <p:cNvPr name="Picture 14" id="14"/>
          <p:cNvPicPr>
            <a:picLocks noChangeAspect="true"/>
          </p:cNvPicPr>
          <p:nvPr/>
        </p:nvPicPr>
        <p:blipFill>
          <a:blip r:embed="rId8"/>
          <a:stretch>
            <a:fillRect/>
          </a:stretch>
        </p:blipFill>
        <p:spPr>
          <a:xfrm rot="0">
            <a:off x="11709400" y="8331200"/>
            <a:ext cx="698500" cy="698500"/>
          </a:xfrm>
          <a:prstGeom prst="rect">
            <a:avLst/>
          </a:prstGeom>
        </p:spPr>
      </p:pic>
      <p:sp>
        <p:nvSpPr>
          <p:cNvPr name="TextBox 15" id="15"/>
          <p:cNvSpPr txBox="true"/>
          <p:nvPr/>
        </p:nvSpPr>
        <p:spPr>
          <a:xfrm rot="0">
            <a:off x="13119100" y="4521200"/>
            <a:ext cx="17526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Item 01</a:t>
            </a:r>
          </a:p>
        </p:txBody>
      </p:sp>
      <p:sp>
        <p:nvSpPr>
          <p:cNvPr name="TextBox 16" id="16"/>
          <p:cNvSpPr txBox="true"/>
          <p:nvPr/>
        </p:nvSpPr>
        <p:spPr>
          <a:xfrm rot="0">
            <a:off x="13119100" y="5054600"/>
            <a:ext cx="41783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a:t>
            </a:r>
          </a:p>
        </p:txBody>
      </p:sp>
      <p:sp>
        <p:nvSpPr>
          <p:cNvPr name="TextBox 17" id="17"/>
          <p:cNvSpPr txBox="true"/>
          <p:nvPr/>
        </p:nvSpPr>
        <p:spPr>
          <a:xfrm rot="0">
            <a:off x="13119100" y="6337300"/>
            <a:ext cx="17526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Item 02</a:t>
            </a:r>
          </a:p>
        </p:txBody>
      </p:sp>
      <p:sp>
        <p:nvSpPr>
          <p:cNvPr name="TextBox 18" id="18"/>
          <p:cNvSpPr txBox="true"/>
          <p:nvPr/>
        </p:nvSpPr>
        <p:spPr>
          <a:xfrm rot="0">
            <a:off x="13119100" y="6870700"/>
            <a:ext cx="42037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a:t>
            </a:r>
          </a:p>
        </p:txBody>
      </p:sp>
      <p:sp>
        <p:nvSpPr>
          <p:cNvPr name="TextBox 19" id="19"/>
          <p:cNvSpPr txBox="true"/>
          <p:nvPr/>
        </p:nvSpPr>
        <p:spPr>
          <a:xfrm rot="0">
            <a:off x="13119100" y="8140700"/>
            <a:ext cx="1752600" cy="368300"/>
          </a:xfrm>
          <a:prstGeom prst="rect">
            <a:avLst/>
          </a:prstGeom>
        </p:spPr>
        <p:txBody>
          <a:bodyPr anchor="t" rtlCol="false" lIns="0" tIns="0" rIns="0" bIns="0"/>
          <a:lstStyle/>
          <a:p>
            <a:pPr algn="l" lvl="0">
              <a:lnSpc>
                <a:spcPct val="81339"/>
              </a:lnSpc>
            </a:pPr>
            <a:r>
              <a:rPr lang="en-US" sz="3000" b="false" i="false" u="none" strike="noStrike">
                <a:solidFill>
                  <a:srgbClr val="000000"/>
                </a:solidFill>
                <a:latin typeface="Josefin Sans Regular"/>
              </a:rPr>
              <a:t>Item 03</a:t>
            </a:r>
          </a:p>
        </p:txBody>
      </p:sp>
      <p:sp>
        <p:nvSpPr>
          <p:cNvPr name="TextBox 20" id="20"/>
          <p:cNvSpPr txBox="true"/>
          <p:nvPr/>
        </p:nvSpPr>
        <p:spPr>
          <a:xfrm rot="0">
            <a:off x="13119100" y="8674100"/>
            <a:ext cx="4178300" cy="711200"/>
          </a:xfrm>
          <a:prstGeom prst="rect">
            <a:avLst/>
          </a:prstGeom>
        </p:spPr>
        <p:txBody>
          <a:bodyPr anchor="t" rtlCol="false" lIns="0" tIns="0" rIns="0" bIns="0"/>
          <a:lstStyle/>
          <a:p>
            <a:pPr algn="l" lvl="0">
              <a:lnSpc>
                <a:spcPct val="116199"/>
              </a:lnSpc>
            </a:pPr>
            <a:r>
              <a:rPr lang="en-US" sz="2000" b="false" i="false" u="none" strike="noStrike">
                <a:solidFill>
                  <a:srgbClr val="000000"/>
                </a:solidFill>
                <a:latin typeface="Josefin Sans Light"/>
              </a:rPr>
              <a:t>Lorem ipsum dolor sit amet, consectetur adipiscing elit. </a:t>
            </a:r>
          </a:p>
        </p:txBody>
      </p:sp>
      <p:sp>
        <p:nvSpPr>
          <p:cNvPr name="TextBox 21" id="21"/>
          <p:cNvSpPr txBox="true"/>
          <p:nvPr/>
        </p:nvSpPr>
        <p:spPr>
          <a:xfrm rot="0">
            <a:off x="990600" y="1689100"/>
            <a:ext cx="12242800" cy="1244600"/>
          </a:xfrm>
          <a:prstGeom prst="rect">
            <a:avLst/>
          </a:prstGeom>
        </p:spPr>
        <p:txBody>
          <a:bodyPr anchor="t" rtlCol="false" lIns="0" tIns="0" rIns="0" bIns="0"/>
          <a:lstStyle/>
          <a:p>
            <a:pPr algn="l" lvl="0">
              <a:lnSpc>
                <a:spcPct val="81339"/>
              </a:lnSpc>
            </a:pPr>
            <a:r>
              <a:rPr lang="en-US" sz="10000" b="false" i="false" u="none" strike="noStrike">
                <a:solidFill>
                  <a:srgbClr val="000000"/>
                </a:solidFill>
                <a:latin typeface="Shadows Into Light Two"/>
              </a:rPr>
              <a:t>Repeat Purchase Rate</a:t>
            </a:r>
          </a:p>
        </p:txBody>
      </p:sp>
      <p:sp>
        <p:nvSpPr>
          <p:cNvPr name="TextBox 22" id="22"/>
          <p:cNvSpPr txBox="true"/>
          <p:nvPr/>
        </p:nvSpPr>
        <p:spPr>
          <a:xfrm rot="0">
            <a:off x="1155700" y="3327400"/>
            <a:ext cx="8572500" cy="3302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Josefin Sans Regular"/>
              </a:rPr>
              <a:t>Lorem ipsum dolor sit amet, consectetur adipiscing elit. </a:t>
            </a:r>
          </a:p>
        </p:txBody>
      </p:sp>
      <p:sp>
        <p:nvSpPr>
          <p:cNvPr name="TextBox 23" id="23"/>
          <p:cNvSpPr txBox="true"/>
          <p:nvPr/>
        </p:nvSpPr>
        <p:spPr>
          <a:xfrm rot="0">
            <a:off x="14897100" y="609600"/>
            <a:ext cx="2819400" cy="203200"/>
          </a:xfrm>
          <a:prstGeom prst="rect">
            <a:avLst/>
          </a:prstGeom>
        </p:spPr>
        <p:txBody>
          <a:bodyPr anchor="t" rtlCol="false" lIns="0" tIns="0" rIns="0" bIns="0"/>
          <a:lstStyle/>
          <a:p>
            <a:pPr algn="r" lvl="0">
              <a:lnSpc>
                <a:spcPct val="81339"/>
              </a:lnSpc>
            </a:pPr>
            <a:r>
              <a:rPr lang="en-US" sz="1600" b="false" i="false" u="none" strike="noStrike">
                <a:solidFill>
                  <a:srgbClr val="000000"/>
                </a:solidFill>
                <a:latin typeface="Josefin Sans Medium"/>
              </a:rPr>
              <a:t>20XX.01.01</a:t>
            </a:r>
          </a:p>
        </p:txBody>
      </p:sp>
      <p:pic>
        <p:nvPicPr>
          <p:cNvPr name="Picture 24" id="24"/>
          <p:cNvPicPr>
            <a:picLocks noChangeAspect="true"/>
          </p:cNvPicPr>
          <p:nvPr/>
        </p:nvPicPr>
        <p:blipFill>
          <a:blip r:embed="rId9"/>
          <a:stretch>
            <a:fillRect/>
          </a:stretch>
        </p:blipFill>
        <p:spPr>
          <a:xfrm rot="5400000">
            <a:off x="635000" y="495300"/>
            <a:ext cx="330200" cy="406400"/>
          </a:xfrm>
          <a:prstGeom prst="rect">
            <a:avLst/>
          </a:prstGeom>
        </p:spPr>
      </p:pic>
      <p:sp>
        <p:nvSpPr>
          <p:cNvPr name="TextBox 25" id="25"/>
          <p:cNvSpPr txBox="true"/>
          <p:nvPr/>
        </p:nvSpPr>
        <p:spPr>
          <a:xfrm rot="0">
            <a:off x="1155700" y="622300"/>
            <a:ext cx="3187700" cy="177800"/>
          </a:xfrm>
          <a:prstGeom prst="rect">
            <a:avLst/>
          </a:prstGeom>
        </p:spPr>
        <p:txBody>
          <a:bodyPr anchor="t" rtlCol="false" lIns="0" tIns="0" rIns="0" bIns="0"/>
          <a:lstStyle/>
          <a:p>
            <a:pPr algn="l" lvl="0">
              <a:lnSpc>
                <a:spcPct val="81339"/>
              </a:lnSpc>
            </a:pPr>
            <a:r>
              <a:rPr lang="en-US" sz="1400" b="false" i="false" u="none" strike="noStrike">
                <a:solidFill>
                  <a:srgbClr val="000000"/>
                </a:solidFill>
                <a:latin typeface="Josefin Sans Regular"/>
              </a:rPr>
              <a:t>MIRI COMPANY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