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  <p:sldId id="260" r:id="rId3"/>
    <p:sldId id="258" r:id="rId4"/>
  </p:sldIdLst>
  <p:sldSz cx="18288000" cy="10287000"/>
  <p:notesSz cx="6858000" cy="9144000"/>
  <p:embeddedFontLst>
    <p:embeddedFont>
      <p:font typeface="프리젠테이션 5 Medium" charset="-127"/>
      <p:regular r:id="rId5"/>
    </p:embeddedFont>
    <p:embeddedFont>
      <p:font typeface="프리젠테이션 6 SemiBold" charset="-127"/>
      <p:bold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79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22" autoAdjust="0"/>
  </p:normalViewPr>
  <p:slideViewPr>
    <p:cSldViewPr>
      <p:cViewPr varScale="1">
        <p:scale>
          <a:sx n="72" d="100"/>
          <a:sy n="72" d="100"/>
        </p:scale>
        <p:origin x="66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7086600" y="2476500"/>
            <a:ext cx="39624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altLang="ko-KR" sz="5700" spc="-200" dirty="0">
                <a:solidFill>
                  <a:srgbClr val="617995"/>
                </a:solidFill>
                <a:latin typeface="프리젠테이션 5 Medium" charset="-127"/>
                <a:ea typeface="프리젠테이션 5 Medium" charset="-127"/>
              </a:rPr>
              <a:t>2</a:t>
            </a:r>
            <a:r>
              <a:rPr lang="ko-KR" altLang="en-US" sz="5700" b="0" i="0" u="none" strike="noStrike" spc="-200" dirty="0">
                <a:solidFill>
                  <a:srgbClr val="617995"/>
                </a:solidFill>
                <a:latin typeface="프리젠테이션 5 Medium" charset="-127"/>
                <a:ea typeface="프리젠테이션 5 Medium" charset="-127"/>
              </a:rPr>
              <a:t>번 문제  </a:t>
            </a:r>
            <a:endParaRPr lang="en-US" sz="5700" b="0" i="0" u="none" strike="noStrike" spc="-200" dirty="0">
              <a:solidFill>
                <a:srgbClr val="617995"/>
              </a:solidFill>
              <a:latin typeface="프리젠테이션 5 Medium" charset="-127"/>
              <a:ea typeface="프리젠테이션 5 Medium" charset="-127"/>
            </a:endParaRPr>
          </a:p>
        </p:txBody>
      </p:sp>
      <p:sp>
        <p:nvSpPr>
          <p:cNvPr id="37" name="TextBox 35">
            <a:extLst>
              <a:ext uri="{FF2B5EF4-FFF2-40B4-BE49-F238E27FC236}">
                <a16:creationId xmlns:a16="http://schemas.microsoft.com/office/drawing/2014/main" id="{F4FC0E20-B505-49BC-91E3-624B702ECEBF}"/>
              </a:ext>
            </a:extLst>
          </p:cNvPr>
          <p:cNvSpPr txBox="1"/>
          <p:nvPr/>
        </p:nvSpPr>
        <p:spPr>
          <a:xfrm>
            <a:off x="5041900" y="1371600"/>
            <a:ext cx="8204200" cy="1346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7500" b="0" i="0" u="none" strike="noStrike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1. Host</a:t>
            </a:r>
            <a:r>
              <a:rPr lang="ko-KR" altLang="en-US" sz="7500" b="0" i="0" u="none" strike="noStrike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간 통신</a:t>
            </a:r>
            <a:endParaRPr lang="en-US" sz="7500" b="0" i="0" u="none" strike="noStrike" spc="-300" dirty="0">
              <a:solidFill>
                <a:srgbClr val="000000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70D1745-76C3-4847-BB7F-2A64968E95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89" t="7425" r="2189" b="7586"/>
          <a:stretch/>
        </p:blipFill>
        <p:spPr>
          <a:xfrm>
            <a:off x="4574046" y="3733424"/>
            <a:ext cx="9294354" cy="4762876"/>
          </a:xfrm>
          <a:prstGeom prst="rect">
            <a:avLst/>
          </a:prstGeom>
          <a:ln w="38100">
            <a:solidFill>
              <a:srgbClr val="617995"/>
            </a:solidFill>
          </a:ln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D712B36D-4E40-4E9D-982F-54EBFF3CED93}"/>
              </a:ext>
            </a:extLst>
          </p:cNvPr>
          <p:cNvSpPr/>
          <p:nvPr/>
        </p:nvSpPr>
        <p:spPr>
          <a:xfrm>
            <a:off x="8840613" y="6017907"/>
            <a:ext cx="881903" cy="173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6D9A0F0-B23B-4357-BBF3-E45DC1CBFF88}"/>
              </a:ext>
            </a:extLst>
          </p:cNvPr>
          <p:cNvSpPr/>
          <p:nvPr/>
        </p:nvSpPr>
        <p:spPr>
          <a:xfrm>
            <a:off x="9046655" y="6796472"/>
            <a:ext cx="881903" cy="173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4993B57-E827-4EEB-B6A1-CC3D2A9CEBEC}"/>
              </a:ext>
            </a:extLst>
          </p:cNvPr>
          <p:cNvSpPr/>
          <p:nvPr/>
        </p:nvSpPr>
        <p:spPr>
          <a:xfrm>
            <a:off x="7850646" y="6104874"/>
            <a:ext cx="881903" cy="173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A7EF4C-1CD9-48B4-B630-A06E95F67125}"/>
              </a:ext>
            </a:extLst>
          </p:cNvPr>
          <p:cNvSpPr/>
          <p:nvPr/>
        </p:nvSpPr>
        <p:spPr>
          <a:xfrm>
            <a:off x="7578343" y="6908404"/>
            <a:ext cx="881903" cy="173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450D79A-A97A-4BE2-8B69-59E1FCD95D48}"/>
              </a:ext>
            </a:extLst>
          </p:cNvPr>
          <p:cNvSpPr/>
          <p:nvPr/>
        </p:nvSpPr>
        <p:spPr>
          <a:xfrm>
            <a:off x="7774446" y="7370573"/>
            <a:ext cx="881903" cy="173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1D28B43-821C-4457-A989-BADFF91DAC68}"/>
              </a:ext>
            </a:extLst>
          </p:cNvPr>
          <p:cNvSpPr/>
          <p:nvPr/>
        </p:nvSpPr>
        <p:spPr>
          <a:xfrm>
            <a:off x="8780271" y="7292757"/>
            <a:ext cx="881903" cy="173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21">
            <a:extLst>
              <a:ext uri="{FF2B5EF4-FFF2-40B4-BE49-F238E27FC236}">
                <a16:creationId xmlns:a16="http://schemas.microsoft.com/office/drawing/2014/main" id="{2CBE1616-222C-4A53-9268-20D18BF06CCE}"/>
              </a:ext>
            </a:extLst>
          </p:cNvPr>
          <p:cNvSpPr txBox="1"/>
          <p:nvPr/>
        </p:nvSpPr>
        <p:spPr>
          <a:xfrm>
            <a:off x="5122355" y="8572064"/>
            <a:ext cx="78486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3600" b="0" i="0" u="none" strike="noStrike" spc="-200" dirty="0">
                <a:solidFill>
                  <a:srgbClr val="617995"/>
                </a:solidFill>
                <a:latin typeface="프리젠테이션 5 Medium" charset="-127"/>
                <a:ea typeface="프리젠테이션 5 Medium" charset="-127"/>
              </a:rPr>
              <a:t>Inserting Number in each of Router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7086600" y="2476500"/>
            <a:ext cx="39624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altLang="ko-KR" sz="5700" spc="-200" dirty="0">
                <a:solidFill>
                  <a:srgbClr val="617995"/>
                </a:solidFill>
                <a:latin typeface="프리젠테이션 5 Medium" charset="-127"/>
                <a:ea typeface="프리젠테이션 5 Medium" charset="-127"/>
              </a:rPr>
              <a:t>2</a:t>
            </a:r>
            <a:r>
              <a:rPr lang="ko-KR" altLang="en-US" sz="5700" b="0" i="0" u="none" strike="noStrike" spc="-200" dirty="0">
                <a:solidFill>
                  <a:srgbClr val="617995"/>
                </a:solidFill>
                <a:latin typeface="프리젠테이션 5 Medium" charset="-127"/>
                <a:ea typeface="프리젠테이션 5 Medium" charset="-127"/>
              </a:rPr>
              <a:t>번 문제  </a:t>
            </a:r>
            <a:endParaRPr lang="en-US" sz="5700" b="0" i="0" u="none" strike="noStrike" spc="-200" dirty="0">
              <a:solidFill>
                <a:srgbClr val="617995"/>
              </a:solidFill>
              <a:latin typeface="프리젠테이션 5 Medium" charset="-127"/>
              <a:ea typeface="프리젠테이션 5 Medium" charset="-127"/>
            </a:endParaRPr>
          </a:p>
        </p:txBody>
      </p:sp>
      <p:sp>
        <p:nvSpPr>
          <p:cNvPr id="37" name="TextBox 35">
            <a:extLst>
              <a:ext uri="{FF2B5EF4-FFF2-40B4-BE49-F238E27FC236}">
                <a16:creationId xmlns:a16="http://schemas.microsoft.com/office/drawing/2014/main" id="{F4FC0E20-B505-49BC-91E3-624B702ECEBF}"/>
              </a:ext>
            </a:extLst>
          </p:cNvPr>
          <p:cNvSpPr txBox="1"/>
          <p:nvPr/>
        </p:nvSpPr>
        <p:spPr>
          <a:xfrm>
            <a:off x="5041900" y="1371600"/>
            <a:ext cx="8204200" cy="1346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7500" b="0" i="0" u="none" strike="noStrike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1. Host</a:t>
            </a:r>
            <a:r>
              <a:rPr lang="ko-KR" altLang="en-US" sz="7500" b="0" i="0" u="none" strike="noStrike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간 통신</a:t>
            </a:r>
            <a:endParaRPr lang="en-US" sz="7500" b="0" i="0" u="none" strike="noStrike" spc="-300" dirty="0">
              <a:solidFill>
                <a:srgbClr val="000000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70D1745-76C3-4847-BB7F-2A64968E95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89" t="7425" r="2189" b="7586"/>
          <a:stretch/>
        </p:blipFill>
        <p:spPr>
          <a:xfrm>
            <a:off x="4648200" y="3756852"/>
            <a:ext cx="9294354" cy="4762876"/>
          </a:xfrm>
          <a:prstGeom prst="rect">
            <a:avLst/>
          </a:prstGeom>
          <a:ln w="38100">
            <a:solidFill>
              <a:srgbClr val="617995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0B10445-371F-4A53-B497-FED0B787A8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741" y="6819900"/>
            <a:ext cx="3838575" cy="2314575"/>
          </a:xfrm>
          <a:prstGeom prst="rect">
            <a:avLst/>
          </a:prstGeom>
          <a:ln w="38100">
            <a:solidFill>
              <a:srgbClr val="617995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7AEC3C0-3883-4DB1-8A5F-B8F09DDBE4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58560" y="4970463"/>
            <a:ext cx="3867150" cy="2333625"/>
          </a:xfrm>
          <a:prstGeom prst="rect">
            <a:avLst/>
          </a:prstGeom>
          <a:ln w="38100">
            <a:solidFill>
              <a:srgbClr val="617995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4772D53-CF5A-4B83-96B8-E60D94F5825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056" b="-1"/>
          <a:stretch/>
        </p:blipFill>
        <p:spPr>
          <a:xfrm>
            <a:off x="426116" y="3756852"/>
            <a:ext cx="3886200" cy="2327827"/>
          </a:xfrm>
          <a:prstGeom prst="rect">
            <a:avLst/>
          </a:prstGeom>
          <a:ln w="38100">
            <a:solidFill>
              <a:srgbClr val="617995"/>
            </a:solidFill>
          </a:ln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47E8AD4-60DD-4A24-90BB-F1CC9CF4BBF5}"/>
              </a:ext>
            </a:extLst>
          </p:cNvPr>
          <p:cNvCxnSpPr>
            <a:cxnSpLocks/>
          </p:cNvCxnSpPr>
          <p:nvPr/>
        </p:nvCxnSpPr>
        <p:spPr>
          <a:xfrm flipH="1" flipV="1">
            <a:off x="4419600" y="4485072"/>
            <a:ext cx="4114800" cy="12680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8A3EF9A-4AB0-468F-B98E-1FCC93101824}"/>
              </a:ext>
            </a:extLst>
          </p:cNvPr>
          <p:cNvCxnSpPr>
            <a:cxnSpLocks/>
          </p:cNvCxnSpPr>
          <p:nvPr/>
        </p:nvCxnSpPr>
        <p:spPr>
          <a:xfrm flipH="1">
            <a:off x="4345446" y="7734300"/>
            <a:ext cx="3198354" cy="8695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6B01838-E914-44E7-B0F2-3D6E74195F57}"/>
              </a:ext>
            </a:extLst>
          </p:cNvPr>
          <p:cNvCxnSpPr>
            <a:cxnSpLocks/>
          </p:cNvCxnSpPr>
          <p:nvPr/>
        </p:nvCxnSpPr>
        <p:spPr>
          <a:xfrm flipV="1">
            <a:off x="9829800" y="6145422"/>
            <a:ext cx="4341354" cy="14364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1">
            <a:extLst>
              <a:ext uri="{FF2B5EF4-FFF2-40B4-BE49-F238E27FC236}">
                <a16:creationId xmlns:a16="http://schemas.microsoft.com/office/drawing/2014/main" id="{0E6183D8-0B03-41B9-BE48-DEE2F0E7104D}"/>
              </a:ext>
            </a:extLst>
          </p:cNvPr>
          <p:cNvSpPr txBox="1"/>
          <p:nvPr/>
        </p:nvSpPr>
        <p:spPr>
          <a:xfrm>
            <a:off x="5219700" y="8603840"/>
            <a:ext cx="78486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3600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RIPv2  ROUTING</a:t>
            </a:r>
            <a:endParaRPr lang="en-US" sz="3600" b="0" i="0" u="none" strike="noStrike" spc="-200" dirty="0">
              <a:solidFill>
                <a:srgbClr val="61799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7268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sp>
        <p:nvSpPr>
          <p:cNvPr id="35" name="TextBox 35"/>
          <p:cNvSpPr txBox="1"/>
          <p:nvPr/>
        </p:nvSpPr>
        <p:spPr>
          <a:xfrm>
            <a:off x="5041900" y="1371600"/>
            <a:ext cx="8204200" cy="1346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7500" b="0" i="0" u="none" strike="noStrike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1. Host</a:t>
            </a:r>
            <a:r>
              <a:rPr lang="ko-KR" altLang="en-US" sz="7500" b="0" i="0" u="none" strike="noStrike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간 통신</a:t>
            </a:r>
            <a:endParaRPr lang="en-US" sz="7500" b="0" i="0" u="none" strike="noStrike" spc="-300" dirty="0">
              <a:solidFill>
                <a:srgbClr val="000000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7" name="TextBox 21">
            <a:extLst>
              <a:ext uri="{FF2B5EF4-FFF2-40B4-BE49-F238E27FC236}">
                <a16:creationId xmlns:a16="http://schemas.microsoft.com/office/drawing/2014/main" id="{DD8E72BA-74E8-44E8-8564-A8EBC34E071C}"/>
              </a:ext>
            </a:extLst>
          </p:cNvPr>
          <p:cNvSpPr txBox="1"/>
          <p:nvPr/>
        </p:nvSpPr>
        <p:spPr>
          <a:xfrm>
            <a:off x="7239000" y="2476500"/>
            <a:ext cx="35814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altLang="ko-KR" sz="5700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2</a:t>
            </a:r>
            <a:r>
              <a:rPr lang="ko-KR" altLang="en-US" sz="57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번 문제</a:t>
            </a:r>
            <a:endParaRPr lang="en-US" sz="5700" b="0" i="0" u="none" strike="noStrike" spc="-200" dirty="0">
              <a:solidFill>
                <a:srgbClr val="61799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FE1E3B-8F1E-452E-BE5C-B9CD019520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864" b="3435"/>
          <a:stretch/>
        </p:blipFill>
        <p:spPr>
          <a:xfrm>
            <a:off x="571500" y="3525691"/>
            <a:ext cx="8019257" cy="5389709"/>
          </a:xfrm>
          <a:prstGeom prst="rect">
            <a:avLst/>
          </a:prstGeom>
          <a:ln w="38100">
            <a:solidFill>
              <a:srgbClr val="617995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3526B6D-B616-427C-9D99-0919EC0523A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273"/>
          <a:stretch/>
        </p:blipFill>
        <p:spPr>
          <a:xfrm>
            <a:off x="8839200" y="3493009"/>
            <a:ext cx="9022210" cy="5389200"/>
          </a:xfrm>
          <a:prstGeom prst="rect">
            <a:avLst/>
          </a:prstGeom>
          <a:ln w="38100">
            <a:solidFill>
              <a:srgbClr val="617995"/>
            </a:solidFill>
          </a:ln>
        </p:spPr>
      </p:pic>
      <p:sp>
        <p:nvSpPr>
          <p:cNvPr id="12" name="TextBox 21">
            <a:extLst>
              <a:ext uri="{FF2B5EF4-FFF2-40B4-BE49-F238E27FC236}">
                <a16:creationId xmlns:a16="http://schemas.microsoft.com/office/drawing/2014/main" id="{BD45E52D-9E90-42D4-9520-4BCC5076113E}"/>
              </a:ext>
            </a:extLst>
          </p:cNvPr>
          <p:cNvSpPr txBox="1"/>
          <p:nvPr/>
        </p:nvSpPr>
        <p:spPr>
          <a:xfrm>
            <a:off x="571500" y="8724840"/>
            <a:ext cx="78486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altLang="ko-KR" sz="36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Web</a:t>
            </a:r>
            <a:r>
              <a:rPr lang="ko-KR" altLang="en-US" sz="36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3600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Browser </a:t>
            </a:r>
            <a:r>
              <a:rPr lang="ko-KR" altLang="en-US" sz="3600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3600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PAGE</a:t>
            </a:r>
            <a:endParaRPr lang="en-US" sz="3600" b="0" i="0" u="none" strike="noStrike" spc="-200" dirty="0">
              <a:solidFill>
                <a:srgbClr val="61799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id="{8B2D2C9E-0A26-43DE-A607-DBF85DD52D82}"/>
              </a:ext>
            </a:extLst>
          </p:cNvPr>
          <p:cNvSpPr txBox="1"/>
          <p:nvPr/>
        </p:nvSpPr>
        <p:spPr>
          <a:xfrm>
            <a:off x="9525000" y="8724840"/>
            <a:ext cx="78486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3600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Command  Prompt</a:t>
            </a:r>
            <a:endParaRPr lang="en-US" sz="3600" b="0" i="0" u="none" strike="noStrike" spc="-200" dirty="0">
              <a:solidFill>
                <a:srgbClr val="61799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E7091A1-7610-4A1B-9CF0-75C76AB727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20400" y="5264607"/>
            <a:ext cx="4571429" cy="2479448"/>
          </a:xfrm>
          <a:prstGeom prst="rect">
            <a:avLst/>
          </a:prstGeom>
          <a:solidFill>
            <a:srgbClr val="617995"/>
          </a:solidFill>
          <a:ln w="57150" cap="flat">
            <a:solidFill>
              <a:srgbClr val="617995"/>
            </a:solidFill>
          </a:ln>
          <a:effectLst>
            <a:softEdge rad="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37</Words>
  <Application>Microsoft Office PowerPoint</Application>
  <PresentationFormat>사용자 지정</PresentationFormat>
  <Paragraphs>10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Calibri</vt:lpstr>
      <vt:lpstr>프리젠테이션 6 SemiBold</vt:lpstr>
      <vt:lpstr>프리젠테이션 5 Medium</vt:lpstr>
      <vt:lpstr>Arial</vt:lpstr>
      <vt:lpstr>Office Theme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FullName</cp:lastModifiedBy>
  <cp:revision>21</cp:revision>
  <dcterms:created xsi:type="dcterms:W3CDTF">2006-08-16T00:00:00Z</dcterms:created>
  <dcterms:modified xsi:type="dcterms:W3CDTF">2025-08-07T06:51:05Z</dcterms:modified>
</cp:coreProperties>
</file>