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맑은 고딕 Semilight" panose="020B0502040204020203" pitchFamily="50" charset="-127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Montserrat Bold" panose="020B0600000101010101" charset="0"/>
      <p:bold r:id="rId15"/>
    </p:embeddedFont>
    <p:embeddedFont>
      <p:font typeface="Montserrat ExtraBold" panose="00000900000000000000" pitchFamily="2" charset="0"/>
      <p:bold r:id="rId16"/>
    </p:embeddedFont>
    <p:embeddedFont>
      <p:font typeface="Montserrat Medium" panose="00000600000000000000" pitchFamily="2" charset="0"/>
      <p:regular r:id="rId17"/>
      <p:bold r:id="rId18"/>
      <p:italic r:id="rId19"/>
    </p:embeddedFont>
    <p:embeddedFont>
      <p:font typeface="Montserrat SemiBold" panose="00000700000000000000" pitchFamily="2" charset="0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3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3.png"/><Relationship Id="rId9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.png"/><Relationship Id="rId7" Type="http://schemas.openxmlformats.org/officeDocument/2006/relationships/image" Target="../media/image3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737100" y="3378200"/>
            <a:ext cx="88138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7000" spc="-300">
                <a:solidFill>
                  <a:srgbClr val="000000"/>
                </a:solidFill>
                <a:latin typeface="Montserrat SemiBold"/>
              </a:rPr>
              <a:t>응용</a:t>
            </a:r>
            <a:r>
              <a:rPr lang="en-US" altLang="ko-KR" sz="7000" spc="-300" dirty="0">
                <a:solidFill>
                  <a:srgbClr val="000000"/>
                </a:solidFill>
                <a:latin typeface="Montserrat SemiBold"/>
              </a:rPr>
              <a:t>SW</a:t>
            </a:r>
            <a:r>
              <a:rPr lang="ko-KR" altLang="en-US" sz="7000" spc="-300" dirty="0">
                <a:solidFill>
                  <a:srgbClr val="000000"/>
                </a:solidFill>
                <a:latin typeface="Montserrat SemiBold"/>
              </a:rPr>
              <a:t>기초기술활용</a:t>
            </a:r>
            <a:endParaRPr lang="en-US" sz="7000" b="0" i="0" u="none" strike="noStrike" spc="-300" dirty="0">
              <a:solidFill>
                <a:srgbClr val="000000"/>
              </a:solidFill>
              <a:latin typeface="Montserrat Semi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216400" y="4038600"/>
            <a:ext cx="9867900" cy="2374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400" b="0" i="0" u="none" strike="noStrike" spc="-1200" dirty="0">
                <a:solidFill>
                  <a:srgbClr val="617995"/>
                </a:solidFill>
                <a:latin typeface="Montserrat ExtraBold"/>
              </a:rPr>
              <a:t>P</a:t>
            </a:r>
            <a:r>
              <a:rPr lang="en-US" sz="13400" b="0" i="0" u="none" strike="noStrike" spc="200" dirty="0">
                <a:solidFill>
                  <a:srgbClr val="617995"/>
                </a:solidFill>
                <a:latin typeface="Montserrat ExtraBold"/>
              </a:rPr>
              <a:t>ortfolio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4673600" y="6261100"/>
            <a:ext cx="89408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ko-KR" altLang="en-US" sz="2200" b="0" i="0" u="none" strike="noStrike" dirty="0">
                <a:solidFill>
                  <a:srgbClr val="C5C0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박인호 이수현 이인호 </a:t>
            </a:r>
            <a:r>
              <a:rPr lang="ko-KR" altLang="en-US" sz="2200" b="0" i="0" u="none" strike="noStrike" dirty="0" err="1">
                <a:solidFill>
                  <a:srgbClr val="C5C0BC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임새롬</a:t>
            </a:r>
            <a:endParaRPr lang="en-US" sz="2200" b="0" i="0" u="none" strike="noStrike" dirty="0">
              <a:solidFill>
                <a:srgbClr val="C5C0BC"/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5600" y="3340100"/>
            <a:ext cx="7518400" cy="54229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9715500" y="5143500"/>
            <a:ext cx="69469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alphaModFix amt="56000"/>
          </a:blip>
          <a:stretch>
            <a:fillRect/>
          </a:stretch>
        </p:blipFill>
        <p:spPr>
          <a:xfrm>
            <a:off x="1625600" y="7442200"/>
            <a:ext cx="7531100" cy="132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9715500" y="6921500"/>
            <a:ext cx="69469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3797300"/>
            <a:ext cx="190500" cy="190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4140200"/>
            <a:ext cx="190500" cy="190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44831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56007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59309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6273800"/>
            <a:ext cx="1905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7416800"/>
            <a:ext cx="190500" cy="190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7759700"/>
            <a:ext cx="190500" cy="1905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2100" y="8089900"/>
            <a:ext cx="190500" cy="1905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041900" y="1371600"/>
            <a:ext cx="82042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>
                <a:solidFill>
                  <a:srgbClr val="000000"/>
                </a:solidFill>
                <a:latin typeface="Montserrat Bold"/>
              </a:rPr>
              <a:t>PROFESSORS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832600" y="2616200"/>
            <a:ext cx="46355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00" b="0" i="0" u="none" strike="noStrike" spc="100">
                <a:solidFill>
                  <a:srgbClr val="000000">
                    <a:alpha val="21176"/>
                  </a:srgbClr>
                </a:solidFill>
                <a:latin typeface="Montserrat SemiBold"/>
              </a:rPr>
              <a:t>Professor Introduction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558800" y="9753600"/>
            <a:ext cx="43307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0350"/>
              </a:lnSpc>
            </a:pPr>
            <a:r>
              <a:rPr lang="en-US" sz="1200" b="0" i="0" u="none" strike="noStrike">
                <a:solidFill>
                  <a:srgbClr val="000000">
                    <a:alpha val="30980"/>
                  </a:srgbClr>
                </a:solidFill>
                <a:latin typeface="Montserrat SemiBold"/>
              </a:rPr>
              <a:t>Sample image on page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988800" y="3708400"/>
            <a:ext cx="48641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900" b="0" i="0" u="none" strike="noStrike" spc="-100">
                <a:solidFill>
                  <a:srgbClr val="545454"/>
                </a:solidFill>
                <a:latin typeface="Montserrat SemiBold"/>
              </a:rPr>
              <a:t>Miri University, B.S</a:t>
            </a:r>
          </a:p>
          <a:p>
            <a:pPr lvl="0" algn="l">
              <a:lnSpc>
                <a:spcPct val="112050"/>
              </a:lnSpc>
            </a:pPr>
            <a:r>
              <a:rPr lang="en-US" sz="1900" b="0" i="0" u="none" strike="noStrike" spc="-100">
                <a:solidFill>
                  <a:srgbClr val="545454"/>
                </a:solidFill>
                <a:latin typeface="Montserrat SemiBold"/>
              </a:rPr>
              <a:t>Miri University, M.S</a:t>
            </a:r>
          </a:p>
          <a:p>
            <a:pPr lvl="0" algn="l">
              <a:lnSpc>
                <a:spcPct val="112050"/>
              </a:lnSpc>
            </a:pPr>
            <a:r>
              <a:rPr lang="en-US" sz="1900" b="0" i="0" u="none" strike="noStrike" spc="-100">
                <a:solidFill>
                  <a:srgbClr val="545454"/>
                </a:solidFill>
                <a:latin typeface="Montserrat SemiBold"/>
              </a:rPr>
              <a:t>Miri University, Ph.D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988800" y="5511800"/>
            <a:ext cx="48641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900" b="0" i="0" u="none" strike="noStrike" spc="-100">
                <a:solidFill>
                  <a:srgbClr val="545454"/>
                </a:solidFill>
                <a:latin typeface="Montserrat SemiBold"/>
              </a:rPr>
              <a:t>Senior Fellow, MIRI Company</a:t>
            </a:r>
          </a:p>
          <a:p>
            <a:pPr lvl="0" algn="l">
              <a:lnSpc>
                <a:spcPct val="112050"/>
              </a:lnSpc>
            </a:pPr>
            <a:r>
              <a:rPr lang="en-US" sz="1900" b="0" i="0" u="none" strike="noStrike" spc="-100">
                <a:solidFill>
                  <a:srgbClr val="545454"/>
                </a:solidFill>
                <a:latin typeface="Montserrat SemiBold"/>
              </a:rPr>
              <a:t>MIRI Company Advisory Board Member</a:t>
            </a:r>
          </a:p>
          <a:p>
            <a:pPr lvl="0" algn="l">
              <a:lnSpc>
                <a:spcPct val="112050"/>
              </a:lnSpc>
            </a:pPr>
            <a:r>
              <a:rPr lang="en-US" sz="1900" b="0" i="0" u="none" strike="noStrike" spc="-100">
                <a:solidFill>
                  <a:srgbClr val="545454"/>
                </a:solidFill>
                <a:latin typeface="Montserrat SemiBold"/>
              </a:rPr>
              <a:t>President of the MIRI Engineering Society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988800" y="7327900"/>
            <a:ext cx="61595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900" b="0" i="0" u="none" strike="noStrike" spc="-100">
                <a:solidFill>
                  <a:srgbClr val="545454"/>
                </a:solidFill>
                <a:latin typeface="Montserrat SemiBold"/>
              </a:rPr>
              <a:t>MIRI Engineering Society Journal</a:t>
            </a:r>
          </a:p>
          <a:p>
            <a:pPr lvl="0" algn="l">
              <a:lnSpc>
                <a:spcPct val="112050"/>
              </a:lnSpc>
            </a:pPr>
            <a:r>
              <a:rPr lang="en-US" sz="1900" b="0" i="0" u="none" strike="noStrike" spc="-100">
                <a:solidFill>
                  <a:srgbClr val="545454"/>
                </a:solidFill>
                <a:latin typeface="Montserrat SemiBold"/>
              </a:rPr>
              <a:t>MIRI University Journal</a:t>
            </a:r>
          </a:p>
          <a:p>
            <a:pPr lvl="0" algn="l">
              <a:lnSpc>
                <a:spcPct val="112050"/>
              </a:lnSpc>
            </a:pPr>
            <a:r>
              <a:rPr lang="en-US" sz="1900" b="0" i="0" u="none" strike="noStrike" spc="-100">
                <a:solidFill>
                  <a:srgbClr val="545454"/>
                </a:solidFill>
                <a:latin typeface="Montserrat SemiBold"/>
              </a:rPr>
              <a:t>Journal of the National Academy of Engineering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044700" y="7721600"/>
            <a:ext cx="31623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2700" b="0" i="0" u="none" strike="noStrike" spc="-200">
                <a:solidFill>
                  <a:srgbClr val="FFFFFF"/>
                </a:solidFill>
                <a:latin typeface="Montserrat Bold"/>
              </a:rPr>
              <a:t>Prof. Kim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832100" y="8242300"/>
            <a:ext cx="52324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6360"/>
              </a:lnSpc>
            </a:pPr>
            <a:r>
              <a:rPr lang="en-US" sz="1200" b="0" i="0" u="none" strike="noStrike">
                <a:solidFill>
                  <a:srgbClr val="617995"/>
                </a:solidFill>
                <a:latin typeface="Montserrat SemiBold"/>
              </a:rPr>
              <a:t>Professor, Mechanical Engineering, Miri University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2044700" y="8191500"/>
            <a:ext cx="990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700" b="0" i="0" u="none" strike="noStrike" spc="-100">
                <a:solidFill>
                  <a:srgbClr val="C5C0BC"/>
                </a:solidFill>
                <a:latin typeface="Montserrat SemiBold"/>
              </a:rPr>
              <a:t>Lorem i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99700" y="3911600"/>
            <a:ext cx="9271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b="0" i="0" u="none" strike="noStrike" spc="-200">
                <a:solidFill>
                  <a:srgbClr val="617995"/>
                </a:solidFill>
                <a:latin typeface="Montserrat SemiBold"/>
              </a:rPr>
              <a:t>Lor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299700" y="5702300"/>
            <a:ext cx="1016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b="0" i="0" u="none" strike="noStrike" spc="-200">
                <a:solidFill>
                  <a:srgbClr val="617995"/>
                </a:solidFill>
                <a:latin typeface="Montserrat SemiBold"/>
              </a:rPr>
              <a:t>Lor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299700" y="7531100"/>
            <a:ext cx="10795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b="0" i="0" u="none" strike="noStrike" spc="-200">
                <a:solidFill>
                  <a:srgbClr val="617995"/>
                </a:solidFill>
                <a:latin typeface="Montserrat SemiBold"/>
              </a:rPr>
              <a:t>Lor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1612900" y="6057900"/>
            <a:ext cx="150495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0400" y="3606800"/>
            <a:ext cx="1905000" cy="1905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86800" y="3606800"/>
            <a:ext cx="1905000" cy="1905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915900" y="3606800"/>
            <a:ext cx="1905000" cy="1905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0400" y="6629400"/>
            <a:ext cx="1905000" cy="1905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86800" y="6629400"/>
            <a:ext cx="1905000" cy="1905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15900" y="6629400"/>
            <a:ext cx="1905000" cy="1905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600200" y="4254500"/>
            <a:ext cx="2159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b="0" i="0" u="none" strike="noStrike" spc="-200">
                <a:solidFill>
                  <a:srgbClr val="617995"/>
                </a:solidFill>
                <a:latin typeface="Montserrat SemiBold"/>
              </a:rPr>
              <a:t>Lorem ips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42100" y="4406900"/>
            <a:ext cx="194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700" b="0" i="0" u="none" strike="noStrike" spc="-100">
                <a:solidFill>
                  <a:srgbClr val="545454"/>
                </a:solidFill>
                <a:latin typeface="Montserrat SemiBold"/>
              </a:rPr>
              <a:t>Lorem ipsu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642100" y="4076700"/>
            <a:ext cx="16637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2000" b="0" i="0" u="none" strike="noStrike" spc="-100">
                <a:solidFill>
                  <a:srgbClr val="000000"/>
                </a:solidFill>
                <a:latin typeface="Montserrat Bold"/>
              </a:rPr>
              <a:t>This ABC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6654800" y="4775200"/>
            <a:ext cx="21209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6360"/>
              </a:lnSpc>
            </a:pPr>
            <a:r>
              <a:rPr lang="en-US" sz="1400" b="0" i="0" u="none" strike="noStrike" spc="-100">
                <a:solidFill>
                  <a:srgbClr val="617995"/>
                </a:solidFill>
                <a:latin typeface="Montserrat SemiBold"/>
              </a:rPr>
              <a:t>0000@mru.ac.kr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871200" y="4406900"/>
            <a:ext cx="13843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700" b="0" i="0" u="none" strike="noStrike" spc="-100">
                <a:solidFill>
                  <a:srgbClr val="545454"/>
                </a:solidFill>
                <a:latin typeface="Montserrat SemiBold"/>
              </a:rPr>
              <a:t>Lorem i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871200" y="4076700"/>
            <a:ext cx="25654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2000" b="0" i="0" u="none" strike="noStrike" spc="-100">
                <a:solidFill>
                  <a:srgbClr val="000000"/>
                </a:solidFill>
                <a:latin typeface="Montserrat Bold"/>
              </a:rPr>
              <a:t>New ABC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871200" y="4775200"/>
            <a:ext cx="21209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6360"/>
              </a:lnSpc>
            </a:pPr>
            <a:r>
              <a:rPr lang="en-US" sz="1400" b="0" i="0" u="none" strike="noStrike" spc="-100">
                <a:solidFill>
                  <a:srgbClr val="617995"/>
                </a:solidFill>
                <a:latin typeface="Montserrat SemiBold"/>
              </a:rPr>
              <a:t>0000@mru.ac.kr 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087600" y="4406900"/>
            <a:ext cx="194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700" b="0" i="0" u="none" strike="noStrike" spc="-100">
                <a:solidFill>
                  <a:srgbClr val="545454"/>
                </a:solidFill>
                <a:latin typeface="Montserrat SemiBold"/>
              </a:rPr>
              <a:t>Lorem 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087600" y="4076700"/>
            <a:ext cx="16637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2000" b="0" i="0" u="none" strike="noStrike" spc="-100">
                <a:solidFill>
                  <a:srgbClr val="000000"/>
                </a:solidFill>
                <a:latin typeface="Montserrat Bold"/>
              </a:rPr>
              <a:t>New ABC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100300" y="4775200"/>
            <a:ext cx="21209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6360"/>
              </a:lnSpc>
            </a:pPr>
            <a:r>
              <a:rPr lang="en-US" sz="1400" b="0" i="0" u="none" strike="noStrike" spc="-100">
                <a:solidFill>
                  <a:srgbClr val="617995"/>
                </a:solidFill>
                <a:latin typeface="Montserrat SemiBold"/>
              </a:rPr>
              <a:t>0000@mru.ac.kr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600200" y="7277100"/>
            <a:ext cx="2159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3200" b="0" i="0" u="none" strike="noStrike" spc="-200">
                <a:solidFill>
                  <a:srgbClr val="617995"/>
                </a:solidFill>
                <a:latin typeface="Montserrat SemiBold"/>
              </a:rPr>
              <a:t>Lorem ips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42100" y="7429500"/>
            <a:ext cx="194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700" b="0" i="0" u="none" strike="noStrike" spc="-100">
                <a:solidFill>
                  <a:srgbClr val="545454"/>
                </a:solidFill>
                <a:latin typeface="Montserrat SemiBold"/>
              </a:rPr>
              <a:t>Lorem ipsu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642100" y="7099300"/>
            <a:ext cx="16637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2000" b="0" i="0" u="none" strike="noStrike" spc="-100">
                <a:solidFill>
                  <a:srgbClr val="000000"/>
                </a:solidFill>
                <a:latin typeface="Montserrat Bold"/>
              </a:rPr>
              <a:t>John Doe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654800" y="7797800"/>
            <a:ext cx="21209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6360"/>
              </a:lnSpc>
            </a:pPr>
            <a:r>
              <a:rPr lang="en-US" sz="1400" b="0" i="0" u="none" strike="noStrike" spc="-100">
                <a:solidFill>
                  <a:srgbClr val="617995"/>
                </a:solidFill>
                <a:latin typeface="Montserrat SemiBold"/>
              </a:rPr>
              <a:t>0000@mru.ac.kr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0871200" y="7429500"/>
            <a:ext cx="194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700" b="0" i="0" u="none" strike="noStrike" spc="-100">
                <a:solidFill>
                  <a:srgbClr val="545454"/>
                </a:solidFill>
                <a:latin typeface="Montserrat SemiBold"/>
              </a:rPr>
              <a:t>Lorem i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871200" y="7099300"/>
            <a:ext cx="16637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2000" b="0" i="0" u="none" strike="noStrike" spc="-100">
                <a:solidFill>
                  <a:srgbClr val="000000"/>
                </a:solidFill>
                <a:latin typeface="Montserrat Bold"/>
              </a:rPr>
              <a:t>John Doe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871200" y="7797800"/>
            <a:ext cx="21209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6360"/>
              </a:lnSpc>
            </a:pPr>
            <a:r>
              <a:rPr lang="en-US" sz="1400" b="0" i="0" u="none" strike="noStrike" spc="-100">
                <a:solidFill>
                  <a:srgbClr val="617995"/>
                </a:solidFill>
                <a:latin typeface="Montserrat SemiBold"/>
              </a:rPr>
              <a:t>0000@mru.ac.kr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5087600" y="7429500"/>
            <a:ext cx="1943100" cy="304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700" b="0" i="0" u="none" strike="noStrike" spc="-100">
                <a:solidFill>
                  <a:srgbClr val="545454"/>
                </a:solidFill>
                <a:latin typeface="Montserrat SemiBold"/>
              </a:rPr>
              <a:t>Lorem i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087600" y="7099300"/>
            <a:ext cx="1663700" cy="342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2000" b="0" i="0" u="none" strike="noStrike" spc="-100">
                <a:solidFill>
                  <a:srgbClr val="000000"/>
                </a:solidFill>
                <a:latin typeface="Montserrat Bold"/>
              </a:rPr>
              <a:t>Jane Doe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5100300" y="7797800"/>
            <a:ext cx="21209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76360"/>
              </a:lnSpc>
            </a:pPr>
            <a:r>
              <a:rPr lang="en-US" sz="1400" b="0" i="0" u="none" strike="noStrike" spc="-100">
                <a:solidFill>
                  <a:srgbClr val="617995"/>
                </a:solidFill>
                <a:latin typeface="Montserrat SemiBold"/>
              </a:rPr>
              <a:t>0000@mru.ac.kr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558800" y="9753600"/>
            <a:ext cx="43307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0350"/>
              </a:lnSpc>
            </a:pPr>
            <a:r>
              <a:rPr lang="en-US" sz="1200" b="0" i="0" u="none" strike="noStrike">
                <a:solidFill>
                  <a:srgbClr val="000000">
                    <a:alpha val="30980"/>
                  </a:srgbClr>
                </a:solidFill>
                <a:latin typeface="Montserrat SemiBold"/>
              </a:rPr>
              <a:t>Sample image on page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5041900" y="1371600"/>
            <a:ext cx="8204200" cy="1346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>
                <a:solidFill>
                  <a:srgbClr val="000000"/>
                </a:solidFill>
                <a:latin typeface="Montserrat Bold"/>
              </a:rPr>
              <a:t>MEMBERS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832600" y="2616200"/>
            <a:ext cx="46355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00" b="0" i="0" u="none" strike="noStrike" spc="100">
                <a:solidFill>
                  <a:srgbClr val="000000">
                    <a:alpha val="21176"/>
                  </a:srgbClr>
                </a:solidFill>
                <a:latin typeface="Montserrat SemiBold"/>
              </a:rPr>
              <a:t>Member 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625600" y="3340100"/>
            <a:ext cx="5511800" cy="15875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625600" y="5257800"/>
            <a:ext cx="5511800" cy="1587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>
            <a:alphaModFix amt="70000"/>
          </a:blip>
          <a:stretch>
            <a:fillRect/>
          </a:stretch>
        </p:blipFill>
        <p:spPr>
          <a:xfrm>
            <a:off x="1625600" y="7175500"/>
            <a:ext cx="5511800" cy="1587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>
            <a:alphaModFix amt="43000"/>
          </a:blip>
          <a:stretch>
            <a:fillRect/>
          </a:stretch>
        </p:blipFill>
        <p:spPr>
          <a:xfrm>
            <a:off x="11150600" y="3340100"/>
            <a:ext cx="5511800" cy="1587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>
            <a:alphaModFix amt="43000"/>
          </a:blip>
          <a:stretch>
            <a:fillRect/>
          </a:stretch>
        </p:blipFill>
        <p:spPr>
          <a:xfrm>
            <a:off x="11150600" y="5257800"/>
            <a:ext cx="5511800" cy="1587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>
            <a:alphaModFix amt="43000"/>
          </a:blip>
          <a:stretch>
            <a:fillRect/>
          </a:stretch>
        </p:blipFill>
        <p:spPr>
          <a:xfrm>
            <a:off x="11150600" y="7175500"/>
            <a:ext cx="5511800" cy="1587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8500" y="5257800"/>
            <a:ext cx="16129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18500" y="6807200"/>
            <a:ext cx="16129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3120000">
            <a:off x="7124700" y="4584700"/>
            <a:ext cx="12319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78700" y="6045200"/>
            <a:ext cx="660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3120000">
            <a:off x="7124700" y="7493000"/>
            <a:ext cx="12319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3120000">
            <a:off x="9893300" y="4584700"/>
            <a:ext cx="12319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198100" y="6045200"/>
            <a:ext cx="6604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3120000">
            <a:off x="9893300" y="7493000"/>
            <a:ext cx="1231900" cy="127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2585700" y="7518400"/>
            <a:ext cx="26289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3100" b="0" i="0" u="none" strike="noStrike" spc="-200">
                <a:solidFill>
                  <a:srgbClr val="617995"/>
                </a:solidFill>
                <a:latin typeface="Montserrat SemiBold"/>
              </a:rPr>
              <a:t>Lorem ipsu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188700" y="8089900"/>
            <a:ext cx="5435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9E9E9E"/>
                </a:solidFill>
                <a:latin typeface="Montserrat Medium"/>
              </a:rPr>
              <a:t>Describe Your Research Area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001000" y="5232400"/>
            <a:ext cx="2286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5700" b="0" i="0" u="none" strike="noStrike" spc="-200">
                <a:solidFill>
                  <a:srgbClr val="617995"/>
                </a:solidFill>
                <a:latin typeface="Montserrat Bold"/>
              </a:rPr>
              <a:t>MIRI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950200" y="5791200"/>
            <a:ext cx="23876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5900" b="0" i="0" u="none" strike="noStrike" spc="200">
                <a:solidFill>
                  <a:srgbClr val="C5C0BC"/>
                </a:solidFill>
                <a:latin typeface="Montserrat Bold"/>
              </a:rPr>
              <a:t>LAB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060700" y="3683000"/>
            <a:ext cx="26289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3100" b="0" i="0" u="none" strike="noStrike" spc="-200">
                <a:solidFill>
                  <a:srgbClr val="C5C0BC"/>
                </a:solidFill>
                <a:latin typeface="Montserrat SemiBold"/>
              </a:rPr>
              <a:t>Lorem ipsu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663700" y="4241800"/>
            <a:ext cx="5435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9E9E9E"/>
                </a:solidFill>
                <a:latin typeface="Montserrat Medium"/>
              </a:rPr>
              <a:t>Describe Your Research Area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060700" y="5600700"/>
            <a:ext cx="26289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3100" b="0" i="0" u="none" strike="noStrike" spc="-200">
                <a:solidFill>
                  <a:srgbClr val="C5C0BC"/>
                </a:solidFill>
                <a:latin typeface="Montserrat SemiBold"/>
              </a:rPr>
              <a:t>Lorem ips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63700" y="6172200"/>
            <a:ext cx="5435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9E9E9E"/>
                </a:solidFill>
                <a:latin typeface="Montserrat Medium"/>
              </a:rPr>
              <a:t>Describe Your Research Area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060700" y="7518400"/>
            <a:ext cx="26289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3100" b="0" i="0" u="none" strike="noStrike" spc="-200">
                <a:solidFill>
                  <a:srgbClr val="C5C0BC"/>
                </a:solidFill>
                <a:latin typeface="Montserrat SemiBold"/>
              </a:rPr>
              <a:t>Lorem ipsu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663700" y="8089900"/>
            <a:ext cx="5435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9E9E9E"/>
                </a:solidFill>
                <a:latin typeface="Montserrat Medium"/>
              </a:rPr>
              <a:t>Describe Your Research Area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585700" y="3683000"/>
            <a:ext cx="26289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3100" b="0" i="0" u="none" strike="noStrike" spc="-200">
                <a:solidFill>
                  <a:srgbClr val="617995"/>
                </a:solidFill>
                <a:latin typeface="Montserrat SemiBold"/>
              </a:rPr>
              <a:t>Lorem ipsu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188700" y="4241800"/>
            <a:ext cx="5435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9E9E9E"/>
                </a:solidFill>
                <a:latin typeface="Montserrat Medium"/>
              </a:rPr>
              <a:t>Describe Your Research Area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585700" y="5600700"/>
            <a:ext cx="2628900" cy="546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3100" b="0" i="0" u="none" strike="noStrike" spc="-200">
                <a:solidFill>
                  <a:srgbClr val="617995"/>
                </a:solidFill>
                <a:latin typeface="Montserrat SemiBold"/>
              </a:rPr>
              <a:t>Lorem ipsu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188700" y="6172200"/>
            <a:ext cx="54356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9E9E9E"/>
                </a:solidFill>
                <a:latin typeface="Montserrat Medium"/>
              </a:rPr>
              <a:t>Describe Your Research Area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>
                <a:solidFill>
                  <a:srgbClr val="000000"/>
                </a:solidFill>
                <a:latin typeface="Montserrat Bold"/>
              </a:rPr>
              <a:t>RESEARCH INTERESTS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6832600" y="2616200"/>
            <a:ext cx="46355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00" b="0" i="0" u="none" strike="noStrike" spc="100">
                <a:solidFill>
                  <a:srgbClr val="000000">
                    <a:alpha val="21176"/>
                  </a:srgbClr>
                </a:solidFill>
                <a:latin typeface="Montserrat SemiBold"/>
              </a:rPr>
              <a:t>Introduction to research fields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5400000">
            <a:off x="3683000" y="6057900"/>
            <a:ext cx="54229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5400000">
            <a:off x="9169400" y="6057900"/>
            <a:ext cx="54229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7500" y="4013200"/>
            <a:ext cx="190500" cy="190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25600" y="5029200"/>
            <a:ext cx="190500" cy="190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900" y="4025900"/>
            <a:ext cx="190500" cy="190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900" y="5270500"/>
            <a:ext cx="190500" cy="1905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900" y="65151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900" y="77851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7900" y="40259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7900" y="5270500"/>
            <a:ext cx="1905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07900" y="6515100"/>
            <a:ext cx="190500" cy="1905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2636500" y="6438900"/>
            <a:ext cx="46101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Fugit exercitationem au</a:t>
            </a:r>
          </a:p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636500" y="7112000"/>
            <a:ext cx="42164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400" b="0" i="0" u="none" strike="noStrike" spc="-100">
                <a:solidFill>
                  <a:srgbClr val="545454">
                    <a:alpha val="67059"/>
                  </a:srgbClr>
                </a:solidFill>
                <a:latin typeface="Montserrat SemiBold"/>
              </a:rPr>
              <a:t>Smith, Johnson, Brown, Kim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649200" y="7378700"/>
            <a:ext cx="31242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100" b="0" i="0" u="none" strike="noStrike" spc="-100">
                <a:solidFill>
                  <a:srgbClr val="617995"/>
                </a:solidFill>
                <a:latin typeface="Montserrat SemiBold"/>
              </a:rPr>
              <a:t>Journal of Engineering Mathematics, 20xx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331200" y="3149600"/>
            <a:ext cx="17907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4300" b="0" i="0" u="none" strike="noStrike" spc="100">
                <a:solidFill>
                  <a:srgbClr val="C5C0BC"/>
                </a:solidFill>
                <a:latin typeface="Montserrat Bold"/>
              </a:rPr>
              <a:t>2061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614400" y="3136900"/>
            <a:ext cx="17907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4300" b="0" i="0" u="none" strike="noStrike" spc="100">
                <a:solidFill>
                  <a:srgbClr val="617995"/>
                </a:solidFill>
                <a:latin typeface="Montserrat Bold"/>
              </a:rPr>
              <a:t>2062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816100" y="4343400"/>
            <a:ext cx="4216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SemiBold"/>
              </a:rPr>
              <a:t>Smith, Johnson, Brown, Kim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816100" y="3924300"/>
            <a:ext cx="4610100" cy="355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Quia amet est delectu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816100" y="4610100"/>
            <a:ext cx="29591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100" b="0" i="0" u="none" strike="noStrike" spc="-100">
                <a:solidFill>
                  <a:srgbClr val="617995"/>
                </a:solidFill>
                <a:latin typeface="Montserrat SemiBold"/>
              </a:rPr>
              <a:t>ABC Journal of Engineering, 20xx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882900" y="3149600"/>
            <a:ext cx="1790700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4300" b="0" i="0" u="none" strike="noStrike" spc="200">
                <a:solidFill>
                  <a:srgbClr val="617995"/>
                </a:solidFill>
                <a:latin typeface="Montserrat Bold"/>
              </a:rPr>
              <a:t>2060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854200" y="4940300"/>
            <a:ext cx="46101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Ratione ab sed </a:t>
            </a:r>
          </a:p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854200" y="5613400"/>
            <a:ext cx="4216400" cy="279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SemiBold"/>
              </a:rPr>
              <a:t>Smith, Johnson, Brown, Kim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841500" y="5905500"/>
            <a:ext cx="27051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100" b="0" i="0" u="none" strike="noStrike" spc="-100">
                <a:solidFill>
                  <a:srgbClr val="617995"/>
                </a:solidFill>
                <a:latin typeface="Montserrat SemiBold"/>
              </a:rPr>
              <a:t>ABC University Journal, 20xx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302500" y="3937000"/>
            <a:ext cx="46101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Eligendi id quia qui f</a:t>
            </a:r>
          </a:p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302500" y="4622800"/>
            <a:ext cx="42164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400" b="0" i="0" u="none" strike="noStrike" spc="-100">
                <a:solidFill>
                  <a:srgbClr val="545454">
                    <a:alpha val="67059"/>
                  </a:srgbClr>
                </a:solidFill>
                <a:latin typeface="Montserrat SemiBold"/>
              </a:rPr>
              <a:t>Smith, Johnson, Brown, Kim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327900" y="4851400"/>
            <a:ext cx="32512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100" b="0" i="0" u="none" strike="noStrike" spc="-100">
                <a:solidFill>
                  <a:srgbClr val="C5C0BC"/>
                </a:solidFill>
                <a:latin typeface="Montserrat SemiBold"/>
              </a:rPr>
              <a:t>Journal of Engineering Mathematics, 20xx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302500" y="5194300"/>
            <a:ext cx="46101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Eaque doloremque </a:t>
            </a:r>
          </a:p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302500" y="5867400"/>
            <a:ext cx="42164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400" b="0" i="0" u="none" strike="noStrike" spc="-100">
                <a:solidFill>
                  <a:srgbClr val="545454">
                    <a:alpha val="67059"/>
                  </a:srgbClr>
                </a:solidFill>
                <a:latin typeface="Montserrat SemiBold"/>
              </a:rPr>
              <a:t>Lee, Park, Kim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315200" y="6096000"/>
            <a:ext cx="34163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100" b="0" i="0" u="none" strike="noStrike" spc="-100">
                <a:solidFill>
                  <a:srgbClr val="C5C0BC"/>
                </a:solidFill>
                <a:latin typeface="Montserrat SemiBold"/>
              </a:rPr>
              <a:t>Journal of Engineering Mathematics, 20xx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302500" y="6438900"/>
            <a:ext cx="46101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Nulla aut simili</a:t>
            </a:r>
          </a:p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302500" y="7112000"/>
            <a:ext cx="42164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400" b="0" i="0" u="none" strike="noStrike" spc="-100">
                <a:solidFill>
                  <a:srgbClr val="545454">
                    <a:alpha val="67059"/>
                  </a:srgbClr>
                </a:solidFill>
                <a:latin typeface="Montserrat SemiBold"/>
              </a:rPr>
              <a:t>Smith, Johnson, Brown, Kim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315200" y="7353300"/>
            <a:ext cx="34163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100" b="0" i="0" u="none" strike="noStrike" spc="-100">
                <a:solidFill>
                  <a:srgbClr val="C5C0BC"/>
                </a:solidFill>
                <a:latin typeface="Montserrat SemiBold"/>
              </a:rPr>
              <a:t>Journal of Engineering Mathematics, 20xx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302500" y="7696200"/>
            <a:ext cx="46101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Quidem aliquam de</a:t>
            </a:r>
          </a:p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302500" y="8369300"/>
            <a:ext cx="42164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400" b="0" i="0" u="none" strike="noStrike" spc="-100">
                <a:solidFill>
                  <a:srgbClr val="545454">
                    <a:alpha val="67059"/>
                  </a:srgbClr>
                </a:solidFill>
                <a:latin typeface="Montserrat SemiBold"/>
              </a:rPr>
              <a:t>Smith, Johnson, Brown, Kim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302500" y="8610600"/>
            <a:ext cx="45974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100" b="0" i="0" u="none" strike="noStrike" spc="-100">
                <a:solidFill>
                  <a:srgbClr val="C5C0BC"/>
                </a:solidFill>
                <a:latin typeface="Montserrat SemiBold"/>
              </a:rPr>
              <a:t>Journal of Engineering Mathematics, 20xx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2636500" y="3937000"/>
            <a:ext cx="46101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Sunt quisquam nequ</a:t>
            </a:r>
          </a:p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Te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2636500" y="4622800"/>
            <a:ext cx="42164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400" b="0" i="0" u="none" strike="noStrike" spc="-100">
                <a:solidFill>
                  <a:srgbClr val="545454">
                    <a:alpha val="67059"/>
                  </a:srgbClr>
                </a:solidFill>
                <a:latin typeface="Montserrat SemiBold"/>
              </a:rPr>
              <a:t>Smith, Johnson, Brown, Kim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2649200" y="4876800"/>
            <a:ext cx="30988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100" b="0" i="0" u="none" strike="noStrike" spc="-100">
                <a:solidFill>
                  <a:srgbClr val="617995"/>
                </a:solidFill>
                <a:latin typeface="Montserrat SemiBold"/>
              </a:rPr>
              <a:t>Journal of Engineering Mathematics, 20xx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2636500" y="5194300"/>
            <a:ext cx="4610100" cy="64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Lorem ipsum Vitae vitae quam con</a:t>
            </a:r>
          </a:p>
          <a:p>
            <a:pPr lvl="0" algn="l">
              <a:lnSpc>
                <a:spcPct val="97940"/>
              </a:lnSpc>
            </a:pPr>
            <a:r>
              <a:rPr lang="en-US" sz="2000" b="0" i="0" u="none" strike="noStrike" spc="-100">
                <a:solidFill>
                  <a:srgbClr val="000000">
                    <a:alpha val="90196"/>
                  </a:srgbClr>
                </a:solidFill>
                <a:latin typeface="Montserrat SemiBold"/>
              </a:rPr>
              <a:t>Lor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12636500" y="5867400"/>
            <a:ext cx="4216400" cy="25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400" b="0" i="0" u="none" strike="noStrike" spc="-100">
                <a:solidFill>
                  <a:srgbClr val="545454">
                    <a:alpha val="67059"/>
                  </a:srgbClr>
                </a:solidFill>
                <a:latin typeface="Montserrat SemiBold"/>
              </a:rPr>
              <a:t>Lee, Park, Kim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12649200" y="6121400"/>
            <a:ext cx="3771900" cy="19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100" b="0" i="0" u="none" strike="noStrike" spc="-100">
                <a:solidFill>
                  <a:srgbClr val="617995"/>
                </a:solidFill>
                <a:latin typeface="Montserrat SemiBold"/>
              </a:rPr>
              <a:t>Journal of Engineering Mathematics, 20xx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>
                <a:solidFill>
                  <a:srgbClr val="000000"/>
                </a:solidFill>
                <a:latin typeface="Montserrat Bold"/>
              </a:rPr>
              <a:t>LAB PAPERS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832600" y="2616200"/>
            <a:ext cx="46355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00" b="0" i="0" u="none" strike="noStrike" spc="100">
                <a:solidFill>
                  <a:srgbClr val="000000">
                    <a:alpha val="21176"/>
                  </a:srgbClr>
                </a:solidFill>
                <a:latin typeface="Montserrat SemiBold"/>
              </a:rPr>
              <a:t>Introduction to lab papers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1612900" y="3340100"/>
            <a:ext cx="15049500" cy="168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686300" y="4165600"/>
            <a:ext cx="11176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3300" y="3340100"/>
            <a:ext cx="2959100" cy="1689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alphaModFix amt="64000"/>
          </a:blip>
          <a:stretch>
            <a:fillRect/>
          </a:stretch>
        </p:blipFill>
        <p:spPr>
          <a:xfrm>
            <a:off x="1612900" y="5194300"/>
            <a:ext cx="15049500" cy="1689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4686300" y="6019800"/>
            <a:ext cx="11176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03300" y="5194300"/>
            <a:ext cx="2959100" cy="1689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1625600" y="7073900"/>
            <a:ext cx="15049500" cy="1689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699000" y="7899400"/>
            <a:ext cx="11176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0" y="7073900"/>
            <a:ext cx="2959100" cy="1689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79600" y="75565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en-US" sz="2300" b="0" i="0" u="none" strike="noStrike" spc="-200">
                <a:solidFill>
                  <a:srgbClr val="617995"/>
                </a:solidFill>
                <a:latin typeface="Montserrat Bold"/>
              </a:rPr>
              <a:t>Control systems and</a:t>
            </a:r>
          </a:p>
          <a:p>
            <a:pPr lvl="0" algn="ctr">
              <a:lnSpc>
                <a:spcPct val="87149"/>
              </a:lnSpc>
            </a:pPr>
            <a:r>
              <a:rPr lang="en-US" sz="2300" b="0" i="0" u="none" strike="noStrike" spc="-200">
                <a:solidFill>
                  <a:srgbClr val="617995"/>
                </a:solidFill>
                <a:latin typeface="Montserrat Bold"/>
              </a:rPr>
              <a:t>automation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664200" y="7493000"/>
            <a:ext cx="79375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Quia fugit facere dicta accusamus eius minus harum debitis vitae </a:t>
            </a:r>
          </a:p>
          <a:p>
            <a:pPr lvl="0" algn="l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Sit perspiciatis in incidunt ut similique modi eaque dicta illo vol</a:t>
            </a:r>
          </a:p>
          <a:p>
            <a:pPr lvl="0" algn="l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Fu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4160500" y="7607300"/>
            <a:ext cx="22352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429"/>
              </a:lnSpc>
            </a:pPr>
            <a:r>
              <a:rPr lang="en-US" sz="1700" b="0" i="0" u="none" strike="noStrike" spc="-100">
                <a:solidFill>
                  <a:srgbClr val="F9F9F9"/>
                </a:solidFill>
                <a:latin typeface="Montserrat SemiBold"/>
              </a:rPr>
              <a:t>Fri 10:00-12:00</a:t>
            </a:r>
          </a:p>
          <a:p>
            <a:pPr lvl="0" algn="l">
              <a:lnSpc>
                <a:spcPct val="100429"/>
              </a:lnSpc>
            </a:pPr>
            <a:r>
              <a:rPr lang="en-US" sz="1700" b="0" i="0" u="none" strike="noStrike" spc="-100">
                <a:solidFill>
                  <a:srgbClr val="F9F9F9"/>
                </a:solidFill>
                <a:latin typeface="Montserrat SemiBold"/>
              </a:rPr>
              <a:t>Bldg. 302, Room 301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866900" y="38354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en-US" sz="2300" b="0" i="0" u="none" strike="noStrike" spc="-200">
                <a:solidFill>
                  <a:srgbClr val="617995"/>
                </a:solidFill>
                <a:latin typeface="Montserrat Bold"/>
              </a:rPr>
              <a:t>Mechanical Design</a:t>
            </a:r>
          </a:p>
          <a:p>
            <a:pPr lvl="0" algn="ctr">
              <a:lnSpc>
                <a:spcPct val="87149"/>
              </a:lnSpc>
            </a:pPr>
            <a:r>
              <a:rPr lang="en-US" sz="2300" b="0" i="0" u="none" strike="noStrike" spc="-200">
                <a:solidFill>
                  <a:srgbClr val="617995"/>
                </a:solidFill>
                <a:latin typeface="Montserrat Bold"/>
              </a:rPr>
              <a:t>and Analytics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651500" y="3759200"/>
            <a:ext cx="72517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Est voluptate rerum animi nemo nostrum esse dolorem voluptates Lorem ipsum Cumque optio aspernatur aut quis omnis ut atque sit est mini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4147800" y="3873500"/>
            <a:ext cx="22352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429"/>
              </a:lnSpc>
            </a:pPr>
            <a:r>
              <a:rPr lang="en-US" sz="1700" b="0" i="0" u="none" strike="noStrike" spc="-100">
                <a:solidFill>
                  <a:srgbClr val="F9F9F9"/>
                </a:solidFill>
                <a:latin typeface="Montserrat SemiBold"/>
              </a:rPr>
              <a:t>Mon, Tue 10:00~12:00</a:t>
            </a:r>
          </a:p>
          <a:p>
            <a:pPr lvl="0" algn="l">
              <a:lnSpc>
                <a:spcPct val="100429"/>
              </a:lnSpc>
            </a:pPr>
            <a:r>
              <a:rPr lang="en-US" sz="1700" b="0" i="0" u="none" strike="noStrike" spc="-100">
                <a:solidFill>
                  <a:srgbClr val="F9F9F9"/>
                </a:solidFill>
                <a:latin typeface="Montserrat SemiBold"/>
              </a:rPr>
              <a:t>Bldg. 302, Room 301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866900" y="56769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en-US" sz="2300" b="0" i="0" u="none" strike="noStrike" spc="-200">
                <a:solidFill>
                  <a:srgbClr val="C5C0BC"/>
                </a:solidFill>
                <a:latin typeface="Montserrat Bold"/>
              </a:rPr>
              <a:t>Thermodynamics and</a:t>
            </a:r>
          </a:p>
          <a:p>
            <a:pPr lvl="0" algn="ctr">
              <a:lnSpc>
                <a:spcPct val="87149"/>
              </a:lnSpc>
            </a:pPr>
            <a:r>
              <a:rPr lang="en-US" sz="2300" b="0" i="0" u="none" strike="noStrike" spc="-200">
                <a:solidFill>
                  <a:srgbClr val="C5C0BC"/>
                </a:solidFill>
                <a:latin typeface="Montserrat Bold"/>
              </a:rPr>
              <a:t>energy systems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5651500" y="5613400"/>
            <a:ext cx="72517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Aut blanditiis rerum voluptas nihil aliquid dolorum omnis facere ut Lorem ipsum Sit blanditiis ut placeat dicta est similique a aperiam ullam p</a:t>
            </a:r>
          </a:p>
          <a:p>
            <a:pPr lvl="0" algn="l">
              <a:lnSpc>
                <a:spcPct val="112050"/>
              </a:lnSpc>
            </a:pPr>
            <a:r>
              <a:rPr lang="en-US" sz="16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Eum ipsum accusamus labo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4147800" y="5727700"/>
            <a:ext cx="22352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429"/>
              </a:lnSpc>
            </a:pPr>
            <a:r>
              <a:rPr lang="en-US" sz="1700" b="0" i="0" u="none" strike="noStrike" spc="-100">
                <a:solidFill>
                  <a:srgbClr val="F9F9F9"/>
                </a:solidFill>
                <a:latin typeface="Montserrat SemiBold"/>
              </a:rPr>
              <a:t>Wed,Thu 10:00~12:00</a:t>
            </a:r>
          </a:p>
          <a:p>
            <a:pPr lvl="0" algn="l">
              <a:lnSpc>
                <a:spcPct val="100429"/>
              </a:lnSpc>
            </a:pPr>
            <a:r>
              <a:rPr lang="en-US" sz="1700" b="0" i="0" u="none" strike="noStrike" spc="-100">
                <a:solidFill>
                  <a:srgbClr val="F9F9F9"/>
                </a:solidFill>
                <a:latin typeface="Montserrat SemiBold"/>
              </a:rPr>
              <a:t>Bldg. 302, Room 402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>
                <a:solidFill>
                  <a:srgbClr val="000000"/>
                </a:solidFill>
                <a:latin typeface="Montserrat Bold"/>
              </a:rPr>
              <a:t>PROFESSORS' OPEN COURSES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6832600" y="2616200"/>
            <a:ext cx="46355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00" b="0" i="0" u="none" strike="noStrike" spc="100">
                <a:solidFill>
                  <a:srgbClr val="000000">
                    <a:alpha val="21176"/>
                  </a:srgbClr>
                </a:solidFill>
                <a:latin typeface="Montserrat SemiBold"/>
              </a:rPr>
              <a:t>Professor's lecture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1612900" y="3340100"/>
            <a:ext cx="7429500" cy="2616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900" y="3340100"/>
            <a:ext cx="74295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9245600" y="3340100"/>
            <a:ext cx="7429500" cy="2616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5600" y="3340100"/>
            <a:ext cx="7429500" cy="76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1612900" y="6159500"/>
            <a:ext cx="7429500" cy="261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2900" y="6146800"/>
            <a:ext cx="7429500" cy="762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9245600" y="6159500"/>
            <a:ext cx="7429500" cy="2616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600" y="6146800"/>
            <a:ext cx="7429500" cy="762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690100" y="7277100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Iste dolorem ex commodi assumenda suscipit earum nesci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Et odio reiciendis fugit quisquam ut doloribus quas nesciunt 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Consectetur ratione esse occaecati et porro quibusdam re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Occaecati quidem consequatur iusto est deleniti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601200" y="6362700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Montserrat Bold"/>
              </a:rPr>
              <a:t>Attending 20xx ABC Engineering Society Summer Meeting 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070100" y="4470400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Occaecati velit dolor nihil a dolor in hic ut sunt eligendi unde 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Sit iure autem alias dolorum modi deserunt est omni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Tempora voluptas quidem distinctio magni iusto commo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Mollitia sint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981200" y="3556000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Montserrat Bold"/>
              </a:rPr>
              <a:t>Congratulations to Prof. Kim, Dean of Engineering at ABC 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690100" y="4470400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Recusandae sint enim laborum est voluptatem eos venia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Qui et repellendus reiciendis omnis at velit sunt quis at null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Rerum voluptates repudiandae molestias cumque 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Et dolores dicta animi officiis iure ut itaque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9601200" y="3556000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Montserrat Bold"/>
              </a:rPr>
              <a:t>00th Smart Engineering Design Seminar, July 20, 20XX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070100" y="7277100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In nihil fuga aperiam qui voluptatem quis reprehenderit a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Odit qui dicta labore culpa deserunt quae fugit enim omnis ali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Ut dolorem ad facilis facilis qui velit eius ut suscipit necessit</a:t>
            </a:r>
          </a:p>
          <a:p>
            <a:pPr lvl="0" algn="l">
              <a:lnSpc>
                <a:spcPct val="112050"/>
              </a:lnSpc>
            </a:pPr>
            <a:r>
              <a:rPr lang="en-US" sz="1500" b="0" i="0" u="none" strike="noStrike" spc="-10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Lorem ipsum Sint rem nulla et nihil esse eligen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981200" y="6362700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en-US" sz="1800" b="0" i="0" u="none" strike="noStrike" spc="-100">
                <a:solidFill>
                  <a:srgbClr val="FFFFFF"/>
                </a:solidFill>
                <a:latin typeface="Montserrat Bold"/>
              </a:rPr>
              <a:t>Congratulations to Johnson, PhD Candidate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7500" b="0" i="0" u="none" strike="noStrike" spc="-300">
                <a:solidFill>
                  <a:srgbClr val="000000"/>
                </a:solidFill>
                <a:latin typeface="Montserrat Bold"/>
              </a:rPr>
              <a:t>LAB NEWS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6832600" y="2616200"/>
            <a:ext cx="46355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00" b="0" i="0" u="none" strike="noStrike" spc="100">
                <a:solidFill>
                  <a:srgbClr val="000000">
                    <a:alpha val="21176"/>
                  </a:srgbClr>
                </a:solidFill>
                <a:latin typeface="Montserrat SemiBold"/>
              </a:rPr>
              <a:t>Lab Latest News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5029200" y="2667000"/>
            <a:ext cx="82296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8600" b="0" i="0" u="none" strike="noStrike" spc="-300">
                <a:solidFill>
                  <a:srgbClr val="000000"/>
                </a:solidFill>
                <a:latin typeface="Montserrat Bold"/>
              </a:rPr>
              <a:t>THANK YOU!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305300" y="4051300"/>
            <a:ext cx="96774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6000" b="0" i="0" u="none" strike="noStrike">
                <a:solidFill>
                  <a:srgbClr val="617995"/>
                </a:solidFill>
                <a:latin typeface="Montserrat Bold"/>
              </a:rPr>
              <a:t>Contact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689600" y="6477000"/>
            <a:ext cx="6883400" cy="1358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2009"/>
              </a:lnSpc>
            </a:pPr>
            <a:r>
              <a:rPr lang="en-US" sz="1800" b="0" i="0" u="none" strike="noStrike" spc="-100">
                <a:solidFill>
                  <a:srgbClr val="545454">
                    <a:alpha val="54118"/>
                  </a:srgbClr>
                </a:solidFill>
                <a:latin typeface="Montserrat SemiBold"/>
              </a:rPr>
              <a:t>This MIRI (Laboratory Assistant)</a:t>
            </a:r>
          </a:p>
          <a:p>
            <a:pPr lvl="0" algn="ctr">
              <a:lnSpc>
                <a:spcPct val="122009"/>
              </a:lnSpc>
            </a:pPr>
            <a:r>
              <a:rPr lang="en-US" sz="1800" b="0" i="0" u="none" strike="noStrike" spc="-100">
                <a:solidFill>
                  <a:srgbClr val="545454">
                    <a:alpha val="54118"/>
                  </a:srgbClr>
                </a:solidFill>
                <a:latin typeface="Montserrat SemiBold"/>
              </a:rPr>
              <a:t>Master's/PhD Combined Program</a:t>
            </a:r>
          </a:p>
          <a:p>
            <a:pPr lvl="0" algn="ctr">
              <a:lnSpc>
                <a:spcPct val="122009"/>
              </a:lnSpc>
            </a:pPr>
            <a:r>
              <a:rPr lang="en-US" sz="1800" b="0" i="0" u="none" strike="noStrike" spc="-100">
                <a:solidFill>
                  <a:srgbClr val="545454">
                    <a:alpha val="54118"/>
                  </a:srgbClr>
                </a:solidFill>
                <a:latin typeface="Montserrat SemiBold"/>
              </a:rPr>
              <a:t>leemirimiri@mru.ac.kr</a:t>
            </a:r>
          </a:p>
          <a:p>
            <a:pPr lvl="0" algn="ctr">
              <a:lnSpc>
                <a:spcPct val="122009"/>
              </a:lnSpc>
            </a:pPr>
            <a:r>
              <a:rPr lang="en-US" sz="1800" b="0" i="0" u="none" strike="noStrike" spc="-100">
                <a:solidFill>
                  <a:srgbClr val="545454">
                    <a:alpha val="54118"/>
                  </a:srgbClr>
                </a:solidFill>
                <a:latin typeface="Montserrat SemiBold"/>
              </a:rPr>
              <a:t>02-000-0000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5400000">
            <a:off x="8572500" y="5689600"/>
            <a:ext cx="11176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793</Words>
  <Application>Microsoft Office PowerPoint</Application>
  <PresentationFormat>사용자 지정</PresentationFormat>
  <Paragraphs>162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Montserrat ExtraBold</vt:lpstr>
      <vt:lpstr>맑은 고딕 Semilight</vt:lpstr>
      <vt:lpstr>Arial</vt:lpstr>
      <vt:lpstr>Montserrat SemiBold</vt:lpstr>
      <vt:lpstr>Montserrat Medium</vt:lpstr>
      <vt:lpstr>Montserrat Bold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FullName</cp:lastModifiedBy>
  <cp:revision>2</cp:revision>
  <dcterms:created xsi:type="dcterms:W3CDTF">2006-08-16T00:00:00Z</dcterms:created>
  <dcterms:modified xsi:type="dcterms:W3CDTF">2025-08-07T03:23:47Z</dcterms:modified>
</cp:coreProperties>
</file>