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4" r:id="rId3"/>
    <p:sldId id="267" r:id="rId4"/>
    <p:sldId id="272" r:id="rId5"/>
    <p:sldId id="268" r:id="rId6"/>
    <p:sldId id="262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8E5"/>
    <a:srgbClr val="463D34"/>
    <a:srgbClr val="A69788"/>
    <a:srgbClr val="D2AD46"/>
    <a:srgbClr val="D47812"/>
    <a:srgbClr val="C4BAB0"/>
    <a:srgbClr val="77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38FDC-989F-4858-BBD2-81273EF04DBE}" v="554" dt="2021-09-10T07:58:4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E9873-7C07-4F04-A9D3-1158BFCA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0C526-4A71-40DB-8F34-9334CF51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F1DBC-BBCC-430C-B180-29607E8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F5B11-87AD-4B60-A105-46E8E637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22C0A-5370-45EE-B270-446F17C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032CF-9AC5-405D-B169-48D3BC4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B297-F854-4671-8CED-C99B1F36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FB298-067F-4E24-893A-4215283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1AD4A-3644-4216-B48D-DE93F3EB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F775-E2D2-47B9-8454-ABAD23B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E3BD5-4E17-4A38-AF75-DF49C022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27BE5-3B83-42AC-B111-B9594C18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BDF1C-7274-457E-A138-533FFD91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EDCF2-81AD-4BAA-8F6C-CD2413D8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DE7AE-73F2-4958-853E-2F2D1699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561D-14E7-4847-91DC-A3368517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88D29-34A5-45B5-8BD9-8D490C12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F7A-0796-4FEF-B668-3C409E9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927C-10F8-4603-8121-EB1BC1EA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5CA3-3B0A-4383-9AAD-2957B060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25A5B-80DE-4479-A4BE-FABDF899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E061D-B06E-4A3D-BE53-01231188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7FAE-51EF-4D19-8596-7BC81A6A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BA0F7-4512-446D-B95C-1AB2AE16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9AC3-727F-4A32-96CF-58F62FFA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945C9-5973-48CB-9229-44E27BC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F64C-9130-453B-92FA-CBF70EE3A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73A1B-4072-4A3E-818B-EA853F76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1F901-B1EC-4983-BA1C-8C101E8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B693D-F695-43F9-A99A-476B0E5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A51F-482D-4DC2-9F33-34A94AE8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6423-A4C4-4F67-93FE-9406C340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174D9-D44D-42D8-A032-CEBEEBFC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29D27-3736-46E8-AE0F-67E01894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604E1-1849-4F4C-950A-723906A0B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B7BAB-EA6A-4258-A4EE-4579893E2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7E6AAC-8906-46DD-982D-347B1214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0B0AD-B5C8-4C28-A264-93746391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7D5A95-4790-4ED3-AE96-CC0CD528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80D5-C31E-4AEE-BC19-B624673C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DF00A0-08DE-462E-A86C-3C88264F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40283A-BB0D-48A9-A19A-9E467738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C066A-A650-4120-9B7C-931A3FC4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40B60-9F50-4467-9F72-F53CA13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CE7CD-8213-4DA1-B793-95B45A6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DD15E-658B-4086-8E8B-494D36B7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5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2480-6FD9-4340-874B-4B929C6B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59CEE-A6B9-4C14-85CE-E170D369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1FC16-87AE-4C70-9E85-CEDE795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68797-951E-4AE6-A757-838709A1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71C35-0FB1-44B6-9B5E-04C0B0F5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B6BC4-238B-4248-9F0B-3E61D2F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C68F-6CDE-4066-9E0F-F0C7F00E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A8E81-8A39-480E-AA56-10488FE8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C7BD3-A6BC-4C12-B142-B3BF0DD9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B173A-E6FD-4FC6-B647-A2978C0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AA1BE-9980-42D3-9E91-1BD874B8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A1D54-249B-493E-8DB2-EC13B1C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B9A18-8E2E-45C4-B9AE-1E3DBB7B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BB9FF-713D-4446-974E-2D482E45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16622-289E-4647-9097-23477EAD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0842-3FF3-4552-898D-13C98AF0CAEF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620B1-6D8F-4166-9A45-E04B6926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E581E-11F4-440D-9A27-3AAA7589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E9086D-ECDA-461B-AE2C-84B5849D1D87}"/>
              </a:ext>
            </a:extLst>
          </p:cNvPr>
          <p:cNvSpPr/>
          <p:nvPr/>
        </p:nvSpPr>
        <p:spPr>
          <a:xfrm>
            <a:off x="0" y="-3700"/>
            <a:ext cx="12192000" cy="4294791"/>
          </a:xfrm>
          <a:prstGeom prst="rect">
            <a:avLst/>
          </a:prstGeom>
          <a:solidFill>
            <a:srgbClr val="463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B09BE4-67AD-4A7A-805A-332FFAD80A5F}"/>
              </a:ext>
            </a:extLst>
          </p:cNvPr>
          <p:cNvSpPr/>
          <p:nvPr/>
        </p:nvSpPr>
        <p:spPr>
          <a:xfrm>
            <a:off x="0" y="4291091"/>
            <a:ext cx="12192000" cy="2566909"/>
          </a:xfrm>
          <a:prstGeom prst="rect">
            <a:avLst/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5EBC50-7B92-4BB3-BF80-0551991F3C97}"/>
              </a:ext>
            </a:extLst>
          </p:cNvPr>
          <p:cNvGrpSpPr/>
          <p:nvPr/>
        </p:nvGrpSpPr>
        <p:grpSpPr>
          <a:xfrm>
            <a:off x="5769859" y="3151681"/>
            <a:ext cx="652281" cy="652281"/>
            <a:chOff x="5685099" y="4681960"/>
            <a:chExt cx="821802" cy="821802"/>
          </a:xfrm>
          <a:solidFill>
            <a:srgbClr val="EBE8E5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06A9053-36B8-4FBF-942E-EFD4EEF4ABB1}"/>
                </a:ext>
              </a:extLst>
            </p:cNvPr>
            <p:cNvSpPr/>
            <p:nvPr/>
          </p:nvSpPr>
          <p:spPr>
            <a:xfrm>
              <a:off x="5685099" y="4681960"/>
              <a:ext cx="821802" cy="8218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C598FF4-C086-4C6D-A9F3-BA316D9EE393}"/>
                </a:ext>
              </a:extLst>
            </p:cNvPr>
            <p:cNvSpPr/>
            <p:nvPr/>
          </p:nvSpPr>
          <p:spPr>
            <a:xfrm rot="10800000">
              <a:off x="5957104" y="4978511"/>
              <a:ext cx="277792" cy="239476"/>
            </a:xfrm>
            <a:prstGeom prst="triangle">
              <a:avLst/>
            </a:prstGeom>
            <a:solidFill>
              <a:srgbClr val="46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1E8AFC-E66F-41CA-B13D-7E16ED30BDDE}"/>
              </a:ext>
            </a:extLst>
          </p:cNvPr>
          <p:cNvSpPr txBox="1"/>
          <p:nvPr/>
        </p:nvSpPr>
        <p:spPr>
          <a:xfrm>
            <a:off x="907646" y="1677298"/>
            <a:ext cx="103767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0">
                <a:solidFill>
                  <a:schemeClr val="bg1">
                    <a:lumMod val="9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프로그래밍언어응용</a:t>
            </a:r>
            <a:endParaRPr lang="ko-KR" altLang="en-US" sz="8000" dirty="0">
              <a:solidFill>
                <a:schemeClr val="bg1">
                  <a:lumMod val="95000"/>
                </a:schemeClr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D67097-BF19-4DBA-9024-05BA2EEE495C}"/>
              </a:ext>
            </a:extLst>
          </p:cNvPr>
          <p:cNvSpPr/>
          <p:nvPr/>
        </p:nvSpPr>
        <p:spPr>
          <a:xfrm>
            <a:off x="3631556" y="4613068"/>
            <a:ext cx="4928888" cy="753047"/>
          </a:xfrm>
          <a:prstGeom prst="roundRect">
            <a:avLst>
              <a:gd name="adj" fmla="val 50000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프리젠테이션 4 Regular" pitchFamily="2" charset="-127"/>
                <a:ea typeface="프리젠테이션 4 Regular" pitchFamily="2" charset="-127"/>
              </a:rPr>
              <a:t>박인호</a:t>
            </a:r>
            <a:r>
              <a:rPr lang="en-US" altLang="ko-KR" sz="16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600" dirty="0">
                <a:latin typeface="프리젠테이션 4 Regular" pitchFamily="2" charset="-127"/>
                <a:ea typeface="프리젠테이션 4 Regular" pitchFamily="2" charset="-127"/>
              </a:rPr>
              <a:t>이수현</a:t>
            </a:r>
            <a:r>
              <a:rPr lang="en-US" altLang="ko-KR" sz="16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600" dirty="0">
                <a:latin typeface="프리젠테이션 4 Regular" pitchFamily="2" charset="-127"/>
                <a:ea typeface="프리젠테이션 4 Regular" pitchFamily="2" charset="-127"/>
              </a:rPr>
              <a:t>이인호</a:t>
            </a:r>
            <a:r>
              <a:rPr lang="en-US" altLang="ko-KR" sz="16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1600" dirty="0" err="1">
                <a:latin typeface="프리젠테이션 4 Regular" pitchFamily="2" charset="-127"/>
                <a:ea typeface="프리젠테이션 4 Regular" pitchFamily="2" charset="-127"/>
              </a:rPr>
              <a:t>임새롬</a:t>
            </a:r>
            <a:r>
              <a:rPr lang="en-US" altLang="ko-KR" sz="16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endParaRPr lang="ko-KR" altLang="en-US" sz="16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0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801491-0CCB-447F-86B4-1CFE4B320172}"/>
              </a:ext>
            </a:extLst>
          </p:cNvPr>
          <p:cNvSpPr/>
          <p:nvPr/>
        </p:nvSpPr>
        <p:spPr>
          <a:xfrm>
            <a:off x="3731071" y="1994446"/>
            <a:ext cx="2216194" cy="4252696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15B2D5-053A-4460-A560-C958D851D423}"/>
              </a:ext>
            </a:extLst>
          </p:cNvPr>
          <p:cNvSpPr/>
          <p:nvPr/>
        </p:nvSpPr>
        <p:spPr>
          <a:xfrm>
            <a:off x="6246757" y="1994446"/>
            <a:ext cx="2216194" cy="4252696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9339168-E21C-4834-98D6-E2ABC4F07FEB}"/>
              </a:ext>
            </a:extLst>
          </p:cNvPr>
          <p:cNvSpPr/>
          <p:nvPr/>
        </p:nvSpPr>
        <p:spPr>
          <a:xfrm>
            <a:off x="4010591" y="3681546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463D3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endParaRPr lang="ko-KR" altLang="en-US" sz="1400" dirty="0">
              <a:solidFill>
                <a:srgbClr val="463D3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BCA394C-386A-47FE-9E4B-84A00059FB88}"/>
              </a:ext>
            </a:extLst>
          </p:cNvPr>
          <p:cNvSpPr/>
          <p:nvPr/>
        </p:nvSpPr>
        <p:spPr>
          <a:xfrm>
            <a:off x="6526276" y="3681546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463D3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</a:t>
            </a:r>
            <a:endParaRPr lang="ko-KR" altLang="en-US" sz="1400" dirty="0">
              <a:solidFill>
                <a:srgbClr val="463D34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034F9-73E6-478D-8B53-3523FAED957F}"/>
              </a:ext>
            </a:extLst>
          </p:cNvPr>
          <p:cNvSpPr txBox="1"/>
          <p:nvPr/>
        </p:nvSpPr>
        <p:spPr>
          <a:xfrm>
            <a:off x="1584766" y="770984"/>
            <a:ext cx="9022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solidFill>
                  <a:srgbClr val="463D34"/>
                </a:solidFill>
                <a:latin typeface="STHupo" panose="02010800040101010101" pitchFamily="2" charset="-122"/>
              </a:rPr>
              <a:t>menu</a:t>
            </a:r>
            <a:endParaRPr lang="ko-KR" altLang="en-US" sz="6600" dirty="0">
              <a:solidFill>
                <a:srgbClr val="463D34"/>
              </a:solidFill>
              <a:latin typeface="STHupo" panose="02010800040101010101" pitchFamily="2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A90B8D-A2D6-47E7-B1D2-9BC748F3C42F}"/>
              </a:ext>
            </a:extLst>
          </p:cNvPr>
          <p:cNvSpPr txBox="1"/>
          <p:nvPr/>
        </p:nvSpPr>
        <p:spPr>
          <a:xfrm>
            <a:off x="3955462" y="4284592"/>
            <a:ext cx="1767412" cy="15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사람들은 평소보다 더 </a:t>
            </a:r>
            <a:br>
              <a:rPr lang="en-US" altLang="ko-KR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현명하게 행동했을 때 </a:t>
            </a:r>
            <a:br>
              <a:rPr lang="en-US" altLang="ko-KR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그것을 행운이라 부른다</a:t>
            </a:r>
            <a:r>
              <a:rPr lang="en-US" altLang="ko-KR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0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People always call it luck when you've acted more sensibly than they have.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C10982-0ECC-4E9B-B8D2-81080A330549}"/>
              </a:ext>
            </a:extLst>
          </p:cNvPr>
          <p:cNvSpPr txBox="1"/>
          <p:nvPr/>
        </p:nvSpPr>
        <p:spPr>
          <a:xfrm>
            <a:off x="6471147" y="4284592"/>
            <a:ext cx="1767412" cy="15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사람들은 평소보다 더 </a:t>
            </a:r>
            <a:br>
              <a:rPr lang="en-US" altLang="ko-KR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현명하게 행동했을 때 </a:t>
            </a:r>
            <a:br>
              <a:rPr lang="en-US" altLang="ko-KR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</a:br>
            <a:r>
              <a:rPr lang="ko-KR" altLang="en-US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그것을 행운이라 부른다</a:t>
            </a:r>
            <a:r>
              <a:rPr lang="en-US" altLang="ko-KR" sz="1050" b="1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50" b="0" i="0" dirty="0">
                <a:solidFill>
                  <a:srgbClr val="EBE8E5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People always call it luck when you've acted more sensibly than they have.</a:t>
            </a:r>
          </a:p>
        </p:txBody>
      </p:sp>
    </p:spTree>
    <p:extLst>
      <p:ext uri="{BB962C8B-B14F-4D97-AF65-F5344CB8AC3E}">
        <p14:creationId xmlns:p14="http://schemas.microsoft.com/office/powerpoint/2010/main" val="35509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E5A8C0E-878D-4815-89F5-5F0C1A4D0981}"/>
              </a:ext>
            </a:extLst>
          </p:cNvPr>
          <p:cNvSpPr txBox="1"/>
          <p:nvPr/>
        </p:nvSpPr>
        <p:spPr>
          <a:xfrm>
            <a:off x="1584766" y="770984"/>
            <a:ext cx="9022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solidFill>
                  <a:srgbClr val="463D34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1.</a:t>
            </a:r>
            <a:endParaRPr lang="ko-KR" altLang="en-US" sz="6600" dirty="0">
              <a:solidFill>
                <a:srgbClr val="463D34"/>
              </a:solidFill>
              <a:latin typeface="STHupo" panose="02010800040101010101" pitchFamily="2" charset="-122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C22A91-DFDF-47FB-A022-65ECFD6893E6}"/>
              </a:ext>
            </a:extLst>
          </p:cNvPr>
          <p:cNvSpPr/>
          <p:nvPr/>
        </p:nvSpPr>
        <p:spPr>
          <a:xfrm>
            <a:off x="1351379" y="2189468"/>
            <a:ext cx="2830124" cy="3838407"/>
          </a:xfrm>
          <a:prstGeom prst="rect">
            <a:avLst/>
          </a:prstGeom>
          <a:ln>
            <a:solidFill>
              <a:srgbClr val="463D3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6CAD3-6C2E-4B89-8616-78C787648C43}"/>
              </a:ext>
            </a:extLst>
          </p:cNvPr>
          <p:cNvSpPr/>
          <p:nvPr/>
        </p:nvSpPr>
        <p:spPr>
          <a:xfrm>
            <a:off x="1492885" y="2343003"/>
            <a:ext cx="2547112" cy="2494964"/>
          </a:xfrm>
          <a:prstGeom prst="rect">
            <a:avLst/>
          </a:prstGeom>
          <a:solidFill>
            <a:srgbClr val="463D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D4174D-BD14-4AC6-B4DB-047B4B520632}"/>
              </a:ext>
            </a:extLst>
          </p:cNvPr>
          <p:cNvSpPr/>
          <p:nvPr/>
        </p:nvSpPr>
        <p:spPr>
          <a:xfrm>
            <a:off x="1492885" y="5221841"/>
            <a:ext cx="2547112" cy="652499"/>
          </a:xfrm>
          <a:prstGeom prst="roundRect">
            <a:avLst>
              <a:gd name="adj" fmla="val 23762"/>
            </a:avLst>
          </a:prstGeom>
          <a:solidFill>
            <a:srgbClr val="C4BAB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marL="0" lvl="0" indent="0" algn="ctr" defTabSz="7556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700" kern="120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EB9CDFB-277B-4005-BDB5-34F3445C88A8}"/>
              </a:ext>
            </a:extLst>
          </p:cNvPr>
          <p:cNvSpPr/>
          <p:nvPr/>
        </p:nvSpPr>
        <p:spPr>
          <a:xfrm>
            <a:off x="1492885" y="4837969"/>
            <a:ext cx="2547112" cy="383871"/>
          </a:xfrm>
          <a:custGeom>
            <a:avLst/>
            <a:gdLst>
              <a:gd name="connsiteX0" fmla="*/ 0 w 2177891"/>
              <a:gd name="connsiteY0" fmla="*/ 0 h 284714"/>
              <a:gd name="connsiteX1" fmla="*/ 2177891 w 2177891"/>
              <a:gd name="connsiteY1" fmla="*/ 0 h 284714"/>
              <a:gd name="connsiteX2" fmla="*/ 2177891 w 2177891"/>
              <a:gd name="connsiteY2" fmla="*/ 284714 h 284714"/>
              <a:gd name="connsiteX3" fmla="*/ 0 w 2177891"/>
              <a:gd name="connsiteY3" fmla="*/ 284714 h 284714"/>
              <a:gd name="connsiteX4" fmla="*/ 0 w 2177891"/>
              <a:gd name="connsiteY4" fmla="*/ 0 h 28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891" h="284714">
                <a:moveTo>
                  <a:pt x="0" y="0"/>
                </a:moveTo>
                <a:lnTo>
                  <a:pt x="2177891" y="0"/>
                </a:lnTo>
                <a:lnTo>
                  <a:pt x="2177891" y="284714"/>
                </a:lnTo>
                <a:lnTo>
                  <a:pt x="0" y="2847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000" kern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FE8105-9034-4153-B665-04537E0D4307}"/>
              </a:ext>
            </a:extLst>
          </p:cNvPr>
          <p:cNvSpPr txBox="1"/>
          <p:nvPr/>
        </p:nvSpPr>
        <p:spPr>
          <a:xfrm>
            <a:off x="1669594" y="5406405"/>
            <a:ext cx="2193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rgbClr val="463D34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타이틀을 입력하세요</a:t>
            </a:r>
            <a:endParaRPr lang="ko-KR" altLang="en-US" sz="1600" dirty="0">
              <a:solidFill>
                <a:srgbClr val="463D34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5BE75CD-7E2C-4BCD-B6E9-BC7E451D7A37}"/>
              </a:ext>
            </a:extLst>
          </p:cNvPr>
          <p:cNvGrpSpPr/>
          <p:nvPr/>
        </p:nvGrpSpPr>
        <p:grpSpPr>
          <a:xfrm>
            <a:off x="1665601" y="2595685"/>
            <a:ext cx="2266706" cy="2070396"/>
            <a:chOff x="1938536" y="2654826"/>
            <a:chExt cx="2266706" cy="207039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0E5F69-4C63-4976-A24D-45B54AA6205B}"/>
                </a:ext>
              </a:extLst>
            </p:cNvPr>
            <p:cNvSpPr txBox="1"/>
            <p:nvPr/>
          </p:nvSpPr>
          <p:spPr>
            <a:xfrm>
              <a:off x="1938537" y="2654826"/>
              <a:ext cx="21936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dirty="0">
                  <a:solidFill>
                    <a:srgbClr val="EBE8E5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연두언니 티스토리</a:t>
              </a:r>
              <a:endParaRPr lang="ko-KR" altLang="en-US" sz="1400" dirty="0">
                <a:solidFill>
                  <a:srgbClr val="EBE8E5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1918002-514C-40D3-99E3-E2414488F1E6}"/>
                </a:ext>
              </a:extLst>
            </p:cNvPr>
            <p:cNvSpPr txBox="1"/>
            <p:nvPr/>
          </p:nvSpPr>
          <p:spPr>
            <a:xfrm>
              <a:off x="1938536" y="2975717"/>
              <a:ext cx="2193693" cy="1280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050" b="1" i="0" dirty="0">
                  <a:solidFill>
                    <a:srgbClr val="EBE8E5"/>
                  </a:solidFill>
                  <a:effectLst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사람들은 평소보다 더 현명하게 행동했을 때 그것을 행운이라 부른다</a:t>
              </a:r>
              <a:r>
                <a:rPr lang="en-US" altLang="ko-KR" sz="1050" b="1" i="0" dirty="0">
                  <a:solidFill>
                    <a:srgbClr val="EBE8E5"/>
                  </a:solidFill>
                  <a:effectLst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.</a:t>
              </a:r>
            </a:p>
            <a:p>
              <a:pPr algn="l">
                <a:lnSpc>
                  <a:spcPct val="150000"/>
                </a:lnSpc>
              </a:pPr>
              <a:r>
                <a:rPr lang="en-US" altLang="ko-KR" sz="1050" b="0" i="0" dirty="0">
                  <a:solidFill>
                    <a:srgbClr val="EBE8E5"/>
                  </a:solidFill>
                  <a:effectLst/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People always call it luck when you've acted more sensibly than they have.</a:t>
              </a:r>
            </a:p>
          </p:txBody>
        </p:sp>
        <p:pic>
          <p:nvPicPr>
            <p:cNvPr id="24" name="그래픽 23" descr="지문 단색으로 채워진">
              <a:extLst>
                <a:ext uri="{FF2B5EF4-FFF2-40B4-BE49-F238E27FC236}">
                  <a16:creationId xmlns:a16="http://schemas.microsoft.com/office/drawing/2014/main" id="{083DA4BA-84CA-45B6-8343-BBCDBB3C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48356" y="4368336"/>
              <a:ext cx="356886" cy="35688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9AA5E2-3B84-4BFF-B1E0-D9B94A6BC0E2}"/>
                </a:ext>
              </a:extLst>
            </p:cNvPr>
            <p:cNvSpPr txBox="1"/>
            <p:nvPr/>
          </p:nvSpPr>
          <p:spPr>
            <a:xfrm>
              <a:off x="3191873" y="4438377"/>
              <a:ext cx="8420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rgbClr val="EBE8E5"/>
                  </a:solidFill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yeondu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82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0853B66-AFFC-4915-9218-57FDEF32CA77}"/>
              </a:ext>
            </a:extLst>
          </p:cNvPr>
          <p:cNvSpPr txBox="1"/>
          <p:nvPr/>
        </p:nvSpPr>
        <p:spPr>
          <a:xfrm>
            <a:off x="1584766" y="770984"/>
            <a:ext cx="9022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solidFill>
                  <a:srgbClr val="463D34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1.</a:t>
            </a:r>
            <a:endParaRPr lang="ko-KR" altLang="en-US" sz="6600" dirty="0">
              <a:solidFill>
                <a:srgbClr val="463D34"/>
              </a:solidFill>
              <a:latin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44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0853B66-AFFC-4915-9218-57FDEF32CA77}"/>
              </a:ext>
            </a:extLst>
          </p:cNvPr>
          <p:cNvSpPr txBox="1"/>
          <p:nvPr/>
        </p:nvSpPr>
        <p:spPr>
          <a:xfrm>
            <a:off x="1584766" y="770984"/>
            <a:ext cx="9022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solidFill>
                  <a:srgbClr val="463D34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2.</a:t>
            </a:r>
            <a:endParaRPr lang="ko-KR" altLang="en-US" sz="6600" dirty="0">
              <a:solidFill>
                <a:srgbClr val="463D34"/>
              </a:solidFill>
              <a:latin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21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11E7F309-EE8A-46C7-864F-37A4F2EB7B07}"/>
              </a:ext>
            </a:extLst>
          </p:cNvPr>
          <p:cNvSpPr txBox="1"/>
          <p:nvPr/>
        </p:nvSpPr>
        <p:spPr>
          <a:xfrm>
            <a:off x="1584766" y="770984"/>
            <a:ext cx="902246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6600" dirty="0">
                <a:solidFill>
                  <a:srgbClr val="463D34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2.</a:t>
            </a:r>
            <a:endParaRPr lang="ko-KR" altLang="en-US" sz="6600" dirty="0">
              <a:solidFill>
                <a:srgbClr val="463D34"/>
              </a:solidFill>
              <a:latin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768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0DA8E9B-B00E-4652-BC12-D54F8303D9B7}"/>
              </a:ext>
            </a:extLst>
          </p:cNvPr>
          <p:cNvGrpSpPr/>
          <p:nvPr/>
        </p:nvGrpSpPr>
        <p:grpSpPr>
          <a:xfrm>
            <a:off x="1769720" y="1143000"/>
            <a:ext cx="8652560" cy="4572000"/>
            <a:chOff x="2171699" y="1143000"/>
            <a:chExt cx="8652560" cy="4572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BA0717-E9EF-4865-AA04-C03593675122}"/>
                </a:ext>
              </a:extLst>
            </p:cNvPr>
            <p:cNvSpPr txBox="1"/>
            <p:nvPr/>
          </p:nvSpPr>
          <p:spPr>
            <a:xfrm>
              <a:off x="2171699" y="2629721"/>
              <a:ext cx="78486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EBE8E5"/>
                  </a:solidFill>
                  <a:latin typeface="STHupo" panose="02010800040101010101" pitchFamily="2" charset="-122"/>
                </a:rPr>
                <a:t>Thank you</a:t>
              </a:r>
              <a:endParaRPr lang="ko-KR" altLang="en-US" sz="8000" dirty="0">
                <a:solidFill>
                  <a:srgbClr val="EBE8E5"/>
                </a:solidFill>
                <a:latin typeface="STHupo" panose="02010800040101010101" pitchFamily="2" charset="-122"/>
              </a:endParaRPr>
            </a:p>
          </p:txBody>
        </p:sp>
        <p:pic>
          <p:nvPicPr>
            <p:cNvPr id="4" name="그래픽 3" descr="짧은 붓놀림">
              <a:extLst>
                <a:ext uri="{FF2B5EF4-FFF2-40B4-BE49-F238E27FC236}">
                  <a16:creationId xmlns:a16="http://schemas.microsoft.com/office/drawing/2014/main" id="{0EC0B0B1-9A66-4642-946C-C9E260D4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2259" y="1143000"/>
              <a:ext cx="4572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52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102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STHupo</vt:lpstr>
      <vt:lpstr>나눔스퀘어라운드 Bold</vt:lpstr>
      <vt:lpstr>맑은 고딕</vt:lpstr>
      <vt:lpstr>프리젠테이션 4 Regular</vt:lpstr>
      <vt:lpstr>프리젠테이션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FullName</cp:lastModifiedBy>
  <cp:revision>7</cp:revision>
  <dcterms:created xsi:type="dcterms:W3CDTF">2021-09-10T05:33:08Z</dcterms:created>
  <dcterms:modified xsi:type="dcterms:W3CDTF">2025-08-18T08:28:43Z</dcterms:modified>
</cp:coreProperties>
</file>