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64" r:id="rId3"/>
    <p:sldId id="270" r:id="rId4"/>
    <p:sldId id="281" r:id="rId5"/>
    <p:sldId id="282" r:id="rId6"/>
    <p:sldId id="283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</p:sldIdLst>
  <p:sldSz cx="18288000" cy="10287000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2.png"/><Relationship Id="rId7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.pn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7103A53F-262A-405C-9329-530526D2F0A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176129" y="1557267"/>
            <a:ext cx="5731510" cy="2286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1B5FE91E-5B70-451B-B1E8-59133A2E852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371316" y="1158487"/>
            <a:ext cx="5731510" cy="268478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EB5BE59C-E143-493E-AE1E-77539572DD00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828800" y="5811186"/>
            <a:ext cx="4105275" cy="143827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EF18575-3942-40B4-AB65-F6876DF3471E}"/>
              </a:ext>
            </a:extLst>
          </p:cNvPr>
          <p:cNvSpPr txBox="1"/>
          <p:nvPr/>
        </p:nvSpPr>
        <p:spPr>
          <a:xfrm>
            <a:off x="1981200" y="4381500"/>
            <a:ext cx="302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Openjdk</a:t>
            </a:r>
            <a:r>
              <a:rPr lang="en-US" altLang="ko-KR" dirty="0"/>
              <a:t> ga download </a:t>
            </a:r>
            <a:r>
              <a:rPr lang="ko-KR" altLang="en-US" dirty="0"/>
              <a:t>검색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FEA4D7-7184-451B-BF12-7B79D54EF7A5}"/>
              </a:ext>
            </a:extLst>
          </p:cNvPr>
          <p:cNvSpPr txBox="1"/>
          <p:nvPr/>
        </p:nvSpPr>
        <p:spPr>
          <a:xfrm>
            <a:off x="14793118" y="1275490"/>
            <a:ext cx="154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jdk.java.net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D2539D0-4161-4810-B930-10681E756FD0}"/>
              </a:ext>
            </a:extLst>
          </p:cNvPr>
          <p:cNvSpPr txBox="1"/>
          <p:nvPr/>
        </p:nvSpPr>
        <p:spPr>
          <a:xfrm>
            <a:off x="1748930" y="8011548"/>
            <a:ext cx="426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하단의 </a:t>
            </a:r>
            <a:r>
              <a:rPr lang="en-US" altLang="ko-KR" dirty="0"/>
              <a:t>21.0.2 – Window 64bit </a:t>
            </a:r>
            <a:r>
              <a:rPr lang="ko-KR" altLang="en-US" dirty="0"/>
              <a:t>다운로드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D915EF9-C403-48F1-96C8-1A8EBC014C10}"/>
              </a:ext>
            </a:extLst>
          </p:cNvPr>
          <p:cNvSpPr txBox="1"/>
          <p:nvPr/>
        </p:nvSpPr>
        <p:spPr>
          <a:xfrm>
            <a:off x="14102826" y="5070075"/>
            <a:ext cx="3407297" cy="1162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압축 해제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하위의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jdk-21.0.2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폴더 전체를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드라이브로 이동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380AF729-E6C0-4A21-9BA1-5EFDFF332A5D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8534400" y="4639433"/>
            <a:ext cx="4963160" cy="40767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4B1BF805-5215-4B8F-8C61-B03D422ABF99}"/>
              </a:ext>
            </a:extLst>
          </p:cNvPr>
          <p:cNvSpPr txBox="1"/>
          <p:nvPr/>
        </p:nvSpPr>
        <p:spPr>
          <a:xfrm>
            <a:off x="1039587" y="697893"/>
            <a:ext cx="1192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&lt;JDK&gt;</a:t>
            </a:r>
            <a:endParaRPr lang="ko-KR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7764311-41A9-433A-B60B-9912B2319A3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85800" y="2021365"/>
            <a:ext cx="5562600" cy="5130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0BA509-C24B-44F1-9F1F-F99BBAA8A9E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714201" y="1655343"/>
            <a:ext cx="4848860" cy="55346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B47FE6-8DDE-4C58-9EC5-1840EA892B80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2573000" y="1655343"/>
            <a:ext cx="4858385" cy="5515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1D7001-C732-4C0A-8DC1-6D7215AEECDB}"/>
              </a:ext>
            </a:extLst>
          </p:cNvPr>
          <p:cNvSpPr txBox="1"/>
          <p:nvPr/>
        </p:nvSpPr>
        <p:spPr>
          <a:xfrm>
            <a:off x="2296837" y="8086963"/>
            <a:ext cx="2111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File – New - Other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0BC131-54D4-4ECB-8163-F6932A368B24}"/>
              </a:ext>
            </a:extLst>
          </p:cNvPr>
          <p:cNvSpPr txBox="1"/>
          <p:nvPr/>
        </p:nvSpPr>
        <p:spPr>
          <a:xfrm>
            <a:off x="10401300" y="7972294"/>
            <a:ext cx="662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 Server</a:t>
            </a:r>
            <a:r>
              <a:rPr lang="ko-KR" altLang="en-US" dirty="0"/>
              <a:t>에서 </a:t>
            </a:r>
            <a:r>
              <a:rPr lang="en-US" altLang="ko-KR" dirty="0"/>
              <a:t>Apache – Tomcat v9.0 Server </a:t>
            </a:r>
            <a:r>
              <a:rPr lang="ko-KR" altLang="en-US" dirty="0"/>
              <a:t>선택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CD2D68-8ECA-4718-8255-98C182A1B6D6}"/>
              </a:ext>
            </a:extLst>
          </p:cNvPr>
          <p:cNvSpPr txBox="1"/>
          <p:nvPr/>
        </p:nvSpPr>
        <p:spPr>
          <a:xfrm>
            <a:off x="390690" y="864849"/>
            <a:ext cx="48790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&lt;Eclipse + Tomcat </a:t>
            </a:r>
            <a:r>
              <a:rPr lang="ko-KR" altLang="ko-KR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연동</a:t>
            </a:r>
            <a:r>
              <a:rPr lang="en-US" altLang="ko-KR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endParaRPr lang="ko-KR" altLang="ko-KR" sz="3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11264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23CF65-B0E2-4897-9150-801C816EC21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62000" y="1181100"/>
            <a:ext cx="7924800" cy="51890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325320D-23D0-4141-A106-6EF4DD4889B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9753600" y="1943100"/>
            <a:ext cx="7315200" cy="42582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6947EF-2849-4AA4-B996-088F4DA67D0F}"/>
              </a:ext>
            </a:extLst>
          </p:cNvPr>
          <p:cNvSpPr txBox="1"/>
          <p:nvPr/>
        </p:nvSpPr>
        <p:spPr>
          <a:xfrm>
            <a:off x="1185098" y="7294909"/>
            <a:ext cx="7078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C</a:t>
            </a:r>
            <a:r>
              <a:rPr lang="ko-KR" altLang="en-US" dirty="0"/>
              <a:t>드라이브 </a:t>
            </a:r>
            <a:r>
              <a:rPr lang="en-US" altLang="ko-KR" dirty="0"/>
              <a:t>– Program Files – Apache Software Foundation – Tomcat9.0</a:t>
            </a:r>
          </a:p>
          <a:p>
            <a:r>
              <a:rPr lang="ko-KR" altLang="en-US" dirty="0"/>
              <a:t>경고 창이 뜨지만 권한을 얻기 위해 계속 클릭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B81AD8-A4EF-4456-A5B3-18FFEE3C63B7}"/>
              </a:ext>
            </a:extLst>
          </p:cNvPr>
          <p:cNvSpPr txBox="1"/>
          <p:nvPr/>
        </p:nvSpPr>
        <p:spPr>
          <a:xfrm>
            <a:off x="11658600" y="7248742"/>
            <a:ext cx="3210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Tomcat 9.0 </a:t>
            </a:r>
            <a:r>
              <a:rPr lang="ko-KR" altLang="en-US" dirty="0"/>
              <a:t>위치로 폴더 선택</a:t>
            </a:r>
          </a:p>
        </p:txBody>
      </p:sp>
    </p:spTree>
    <p:extLst>
      <p:ext uri="{BB962C8B-B14F-4D97-AF65-F5344CB8AC3E}">
        <p14:creationId xmlns:p14="http://schemas.microsoft.com/office/powerpoint/2010/main" val="1682496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2FF4FD-10FD-448D-B196-2FF417E1B8B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895600" y="1749811"/>
            <a:ext cx="4257675" cy="1457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A748FE-5753-4E73-8E6F-26408F00F312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057400" y="3389618"/>
            <a:ext cx="5731510" cy="38379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437F67-6CAA-49AB-BDA5-2BB517C5F05A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0058400" y="2884158"/>
            <a:ext cx="5039360" cy="4343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16A4B7-CB8E-44F8-AF7A-5E93C9FFCC3C}"/>
              </a:ext>
            </a:extLst>
          </p:cNvPr>
          <p:cNvSpPr txBox="1"/>
          <p:nvPr/>
        </p:nvSpPr>
        <p:spPr>
          <a:xfrm>
            <a:off x="1931493" y="7970039"/>
            <a:ext cx="5713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하단의 </a:t>
            </a:r>
            <a:r>
              <a:rPr lang="en-US" altLang="ko-KR" dirty="0"/>
              <a:t>Servers</a:t>
            </a:r>
            <a:r>
              <a:rPr lang="ko-KR" altLang="en-US" dirty="0"/>
              <a:t>에서 </a:t>
            </a:r>
            <a:r>
              <a:rPr lang="en-US" altLang="ko-KR" dirty="0"/>
              <a:t>Tomcat v9.0 </a:t>
            </a:r>
            <a:r>
              <a:rPr lang="ko-KR" altLang="en-US" dirty="0"/>
              <a:t>더블클릭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Overview</a:t>
            </a:r>
            <a:r>
              <a:rPr lang="ko-KR" altLang="en-US" dirty="0"/>
              <a:t>의 </a:t>
            </a:r>
            <a:r>
              <a:rPr lang="en-US" altLang="ko-KR" dirty="0"/>
              <a:t>Ports</a:t>
            </a:r>
            <a:r>
              <a:rPr lang="ko-KR" altLang="en-US" dirty="0"/>
              <a:t>에서 </a:t>
            </a:r>
            <a:r>
              <a:rPr lang="en-US" altLang="ko-KR" dirty="0"/>
              <a:t>Tomcat v9.0 Port</a:t>
            </a:r>
            <a:r>
              <a:rPr lang="ko-KR" altLang="en-US" dirty="0"/>
              <a:t>를 </a:t>
            </a:r>
            <a:r>
              <a:rPr lang="en-US" altLang="ko-KR" dirty="0"/>
              <a:t>8091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Ctrl + S</a:t>
            </a:r>
            <a:r>
              <a:rPr lang="ko-KR" altLang="en-US" dirty="0"/>
              <a:t>로 저장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77F274-6B65-41BF-8A70-0AF5D69FBF46}"/>
              </a:ext>
            </a:extLst>
          </p:cNvPr>
          <p:cNvSpPr txBox="1"/>
          <p:nvPr/>
        </p:nvSpPr>
        <p:spPr>
          <a:xfrm>
            <a:off x="10074965" y="7916102"/>
            <a:ext cx="5216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하단 </a:t>
            </a:r>
            <a:r>
              <a:rPr lang="en-US" altLang="ko-KR" dirty="0"/>
              <a:t>Servers</a:t>
            </a:r>
            <a:r>
              <a:rPr lang="ko-KR" altLang="en-US" dirty="0"/>
              <a:t>에서 </a:t>
            </a:r>
            <a:r>
              <a:rPr lang="en-US" altLang="ko-KR" dirty="0"/>
              <a:t>Tomcat v9.0 </a:t>
            </a:r>
            <a:r>
              <a:rPr lang="ko-KR" altLang="en-US" dirty="0"/>
              <a:t>오른쪽 클릭 </a:t>
            </a:r>
            <a:r>
              <a:rPr lang="en-US" altLang="ko-KR" dirty="0"/>
              <a:t>- Clean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4053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314DD5-365A-4796-B051-062DB5713F6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009650" y="2101740"/>
            <a:ext cx="4114800" cy="4286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F78C4F3-7B1F-427A-9B85-47CE68EB6DA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143000" y="6868905"/>
            <a:ext cx="3848100" cy="990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297616-082D-4FD2-821B-2D3C23426702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1257280" y="1846111"/>
            <a:ext cx="4400550" cy="4457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B3A883-D8C1-41AC-9A19-E0FE3F2C2F02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10591800" y="6555850"/>
            <a:ext cx="5731510" cy="16167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EFBC5E-8783-42B7-BA0B-46380732572D}"/>
              </a:ext>
            </a:extLst>
          </p:cNvPr>
          <p:cNvSpPr txBox="1"/>
          <p:nvPr/>
        </p:nvSpPr>
        <p:spPr>
          <a:xfrm>
            <a:off x="5641073" y="3783200"/>
            <a:ext cx="5190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Servers</a:t>
            </a:r>
            <a:r>
              <a:rPr lang="ko-KR" altLang="en-US" dirty="0"/>
              <a:t>에서 </a:t>
            </a:r>
            <a:r>
              <a:rPr lang="en-US" altLang="ko-KR" dirty="0"/>
              <a:t>Tomcat v9.0 </a:t>
            </a:r>
            <a:r>
              <a:rPr lang="ko-KR" altLang="en-US" dirty="0" err="1"/>
              <a:t>우클릭</a:t>
            </a:r>
            <a:endParaRPr lang="en-US" altLang="ko-KR" dirty="0"/>
          </a:p>
          <a:p>
            <a:r>
              <a:rPr lang="en-US" altLang="ko-KR" dirty="0"/>
              <a:t>- Start </a:t>
            </a:r>
            <a:r>
              <a:rPr lang="ko-KR" altLang="en-US" dirty="0"/>
              <a:t>하면 </a:t>
            </a:r>
            <a:r>
              <a:rPr lang="en-US" altLang="ko-KR" dirty="0"/>
              <a:t>Started</a:t>
            </a:r>
          </a:p>
          <a:p>
            <a:r>
              <a:rPr lang="en-US" altLang="ko-KR" dirty="0"/>
              <a:t>- Stop </a:t>
            </a:r>
            <a:r>
              <a:rPr lang="ko-KR" altLang="en-US" dirty="0"/>
              <a:t>하면 중지</a:t>
            </a:r>
            <a:r>
              <a:rPr lang="en-US" altLang="ko-KR" dirty="0"/>
              <a:t>, </a:t>
            </a:r>
            <a:r>
              <a:rPr lang="ko-KR" altLang="en-US" dirty="0"/>
              <a:t>소멸에 대한 내용이 뜨는 것 확인</a:t>
            </a:r>
          </a:p>
        </p:txBody>
      </p:sp>
    </p:spTree>
    <p:extLst>
      <p:ext uri="{BB962C8B-B14F-4D97-AF65-F5344CB8AC3E}">
        <p14:creationId xmlns:p14="http://schemas.microsoft.com/office/powerpoint/2010/main" val="196131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E0DE58F-2ED4-4520-BA31-424AE49F2BA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402551" y="2342565"/>
            <a:ext cx="5731510" cy="50342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CAC8E6-87D0-4D35-930D-B4FCDF25F73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0515600" y="1436469"/>
            <a:ext cx="5731510" cy="64211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AF964B-792F-4A86-A3E3-717E6C8A857C}"/>
              </a:ext>
            </a:extLst>
          </p:cNvPr>
          <p:cNvSpPr txBox="1"/>
          <p:nvPr/>
        </p:nvSpPr>
        <p:spPr>
          <a:xfrm>
            <a:off x="1219200" y="1099830"/>
            <a:ext cx="4878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&lt;Eclipse + Tomcat </a:t>
            </a:r>
            <a:r>
              <a:rPr lang="ko-KR" altLang="en-US" sz="2800" dirty="0"/>
              <a:t>연동</a:t>
            </a:r>
            <a:r>
              <a:rPr lang="en-US" altLang="ko-KR" sz="2800" dirty="0"/>
              <a:t>&gt; _</a:t>
            </a:r>
            <a:r>
              <a:rPr lang="ko-KR" altLang="en-US" sz="2800" dirty="0"/>
              <a:t> 확인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C91E0-325C-4D5E-B308-51A72111633E}"/>
              </a:ext>
            </a:extLst>
          </p:cNvPr>
          <p:cNvSpPr txBox="1"/>
          <p:nvPr/>
        </p:nvSpPr>
        <p:spPr>
          <a:xfrm>
            <a:off x="5334000" y="8204200"/>
            <a:ext cx="6537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File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New -  Dynamic Web Project </a:t>
            </a:r>
            <a:r>
              <a:rPr lang="ko-KR" altLang="en-US" dirty="0"/>
              <a:t>탭에서</a:t>
            </a:r>
            <a:endParaRPr lang="en-US" altLang="ko-KR" dirty="0"/>
          </a:p>
          <a:p>
            <a:r>
              <a:rPr lang="en-US" altLang="ko-KR" dirty="0"/>
              <a:t>Target runtime </a:t>
            </a:r>
            <a:r>
              <a:rPr lang="ko-KR" altLang="en-US" dirty="0"/>
              <a:t>이 </a:t>
            </a:r>
            <a:r>
              <a:rPr lang="en-US" altLang="ko-KR" dirty="0"/>
              <a:t>Apache Tomcat v9.0 </a:t>
            </a:r>
            <a:r>
              <a:rPr lang="ko-KR" altLang="en-US" dirty="0"/>
              <a:t>으로 설정되어 있는지 확인</a:t>
            </a:r>
          </a:p>
        </p:txBody>
      </p:sp>
    </p:spTree>
    <p:extLst>
      <p:ext uri="{BB962C8B-B14F-4D97-AF65-F5344CB8AC3E}">
        <p14:creationId xmlns:p14="http://schemas.microsoft.com/office/powerpoint/2010/main" val="2832235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D6679F7-B19C-4EEC-908F-E15E2C9B62F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295400" y="1505585"/>
            <a:ext cx="5731510" cy="43916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2A3B53-2E21-4770-AECF-2B76C41B863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2430385" y="1335563"/>
            <a:ext cx="4848860" cy="52393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0B54A7-585D-4263-828F-5A705DEEA84E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2895600" y="7025415"/>
            <a:ext cx="5731510" cy="2006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E76C7C-919E-4C71-A670-7F6B0D1A43C4}"/>
              </a:ext>
            </a:extLst>
          </p:cNvPr>
          <p:cNvSpPr txBox="1"/>
          <p:nvPr/>
        </p:nvSpPr>
        <p:spPr>
          <a:xfrm>
            <a:off x="7696200" y="2400300"/>
            <a:ext cx="4064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좌측에서 </a:t>
            </a:r>
            <a:r>
              <a:rPr lang="en-US" altLang="ko-KR" dirty="0" err="1"/>
              <a:t>src</a:t>
            </a:r>
            <a:r>
              <a:rPr lang="en-US" altLang="ko-KR" dirty="0"/>
              <a:t> – main – webapp </a:t>
            </a:r>
            <a:r>
              <a:rPr lang="ko-KR" altLang="en-US" dirty="0" err="1"/>
              <a:t>우클릭</a:t>
            </a:r>
            <a:endParaRPr lang="en-US" altLang="ko-KR" dirty="0"/>
          </a:p>
          <a:p>
            <a:r>
              <a:rPr lang="en-US" altLang="ko-KR" dirty="0"/>
              <a:t>New – JSP File</a:t>
            </a:r>
          </a:p>
          <a:p>
            <a:r>
              <a:rPr lang="en-US" altLang="ko-KR" dirty="0"/>
              <a:t>File name</a:t>
            </a:r>
            <a:r>
              <a:rPr lang="ko-KR" altLang="en-US" dirty="0"/>
              <a:t>을 </a:t>
            </a:r>
            <a:r>
              <a:rPr lang="en-US" altLang="ko-KR" dirty="0" err="1"/>
              <a:t>Index.jsp</a:t>
            </a:r>
            <a:r>
              <a:rPr lang="en-US" altLang="ko-KR" dirty="0"/>
              <a:t> </a:t>
            </a:r>
            <a:r>
              <a:rPr lang="ko-KR" altLang="en-US" dirty="0"/>
              <a:t>로 설정해서 </a:t>
            </a:r>
            <a:r>
              <a:rPr lang="en-US" altLang="ko-KR" dirty="0"/>
              <a:t>Finish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BD9541-0AC0-4EC2-AD2A-2EDBF2DD84EF}"/>
              </a:ext>
            </a:extLst>
          </p:cNvPr>
          <p:cNvSpPr txBox="1"/>
          <p:nvPr/>
        </p:nvSpPr>
        <p:spPr>
          <a:xfrm>
            <a:off x="9634388" y="7456344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생성된 </a:t>
            </a:r>
            <a:r>
              <a:rPr lang="en-US" altLang="ko-KR" dirty="0" err="1"/>
              <a:t>INDEX.jsp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ko-KR" altLang="en-US" dirty="0"/>
              <a:t>임의로 내용 입력</a:t>
            </a:r>
          </a:p>
        </p:txBody>
      </p:sp>
    </p:spTree>
    <p:extLst>
      <p:ext uri="{BB962C8B-B14F-4D97-AF65-F5344CB8AC3E}">
        <p14:creationId xmlns:p14="http://schemas.microsoft.com/office/powerpoint/2010/main" val="3928791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DAD768-B24D-4BAC-8E9E-11A0107F0F1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066800" y="2872878"/>
            <a:ext cx="5731510" cy="44589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7EA1C11-3CB1-4010-947F-D78FFE5974A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1887200" y="1923732"/>
            <a:ext cx="5144135" cy="64395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B75C02-7F0C-4BDC-BABE-99C2A1424DE7}"/>
              </a:ext>
            </a:extLst>
          </p:cNvPr>
          <p:cNvSpPr txBox="1"/>
          <p:nvPr/>
        </p:nvSpPr>
        <p:spPr>
          <a:xfrm>
            <a:off x="7467600" y="4167653"/>
            <a:ext cx="257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INDEX.jsp</a:t>
            </a:r>
            <a:r>
              <a:rPr lang="en-US" altLang="ko-KR" dirty="0"/>
              <a:t> </a:t>
            </a:r>
            <a:r>
              <a:rPr lang="ko-KR" altLang="en-US" dirty="0"/>
              <a:t>파일 </a:t>
            </a:r>
            <a:r>
              <a:rPr lang="ko-KR" altLang="en-US" dirty="0" err="1"/>
              <a:t>우클릭</a:t>
            </a:r>
            <a:endParaRPr lang="en-US" altLang="ko-KR" dirty="0"/>
          </a:p>
          <a:p>
            <a:r>
              <a:rPr lang="en-US" altLang="ko-KR" dirty="0"/>
              <a:t>- Run As – Run on Server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8773B5-A511-426C-A9CA-1E0EA84355D2}"/>
              </a:ext>
            </a:extLst>
          </p:cNvPr>
          <p:cNvSpPr txBox="1"/>
          <p:nvPr/>
        </p:nvSpPr>
        <p:spPr>
          <a:xfrm>
            <a:off x="6345558" y="5676900"/>
            <a:ext cx="514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Tomcat v9.0 Server at localhost</a:t>
            </a:r>
            <a:r>
              <a:rPr lang="ko-KR" altLang="en-US" dirty="0"/>
              <a:t> 선택하고 </a:t>
            </a:r>
            <a:r>
              <a:rPr lang="en-US" altLang="ko-KR" dirty="0"/>
              <a:t>Finish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26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35D8A9-518E-440A-B63E-A169ED531C8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549158" y="1868974"/>
            <a:ext cx="3771900" cy="1933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D8DBCC-5FEB-428B-96A7-9F73AA4C8C94}"/>
              </a:ext>
            </a:extLst>
          </p:cNvPr>
          <p:cNvSpPr txBox="1"/>
          <p:nvPr/>
        </p:nvSpPr>
        <p:spPr>
          <a:xfrm>
            <a:off x="6858000" y="271159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실행 창에서 </a:t>
            </a:r>
            <a:r>
              <a:rPr lang="en-US" altLang="ko-KR" dirty="0" err="1"/>
              <a:t>sysdm.cpl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7093B9-0455-44F0-857B-75721D0DB80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1937126" y="1779501"/>
            <a:ext cx="4572635" cy="50584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2CA526-622E-4B37-84C2-D413DA09BEA8}"/>
              </a:ext>
            </a:extLst>
          </p:cNvPr>
          <p:cNvSpPr txBox="1"/>
          <p:nvPr/>
        </p:nvSpPr>
        <p:spPr>
          <a:xfrm>
            <a:off x="2667000" y="4748460"/>
            <a:ext cx="8914428" cy="1566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2.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고급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환경변수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시스템변수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– path –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편집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새로 만들기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앞서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jdk-21.0.2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옮긴 위치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주소 복사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–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새로 만들기 붙여넣기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(C:\jdk-21.0.2\bin)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확인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확인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확인</a:t>
            </a: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8D6982-A0D0-4B83-83A3-5278B9DE78FA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472113" y="7451238"/>
            <a:ext cx="8674157" cy="1354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84D379-35B7-421A-A684-D7916BE129AF}"/>
              </a:ext>
            </a:extLst>
          </p:cNvPr>
          <p:cNvSpPr txBox="1"/>
          <p:nvPr/>
        </p:nvSpPr>
        <p:spPr>
          <a:xfrm>
            <a:off x="10668000" y="7774951"/>
            <a:ext cx="5574270" cy="661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실행 창에서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cmd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열고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java —version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입력하면 현재 설치된 버전 확인 가능</a:t>
            </a:r>
          </a:p>
        </p:txBody>
      </p:sp>
    </p:spTree>
    <p:extLst>
      <p:ext uri="{BB962C8B-B14F-4D97-AF65-F5344CB8AC3E}">
        <p14:creationId xmlns:p14="http://schemas.microsoft.com/office/powerpoint/2010/main" val="328060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B2F91F-75CC-4B80-A931-C4908862A6D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38200" y="1400657"/>
            <a:ext cx="6096000" cy="28030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C2973E-169A-485D-895D-C0F57FA36636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97573" y="5203203"/>
            <a:ext cx="5731510" cy="32797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52BB55-E2C9-4CDF-AA73-90A0C2017DA4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2192000" y="5362540"/>
            <a:ext cx="4725035" cy="3667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D539AC-1356-4D59-9B2F-B86789A4CD29}"/>
              </a:ext>
            </a:extLst>
          </p:cNvPr>
          <p:cNvSpPr txBox="1"/>
          <p:nvPr/>
        </p:nvSpPr>
        <p:spPr>
          <a:xfrm>
            <a:off x="8647404" y="1726604"/>
            <a:ext cx="333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Apache Tomcat </a:t>
            </a:r>
            <a:r>
              <a:rPr lang="ko-KR" altLang="en-US" dirty="0"/>
              <a:t>공식 홈페이지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B4EAB-4160-4F31-820C-13A443E582A6}"/>
              </a:ext>
            </a:extLst>
          </p:cNvPr>
          <p:cNvSpPr txBox="1"/>
          <p:nvPr/>
        </p:nvSpPr>
        <p:spPr>
          <a:xfrm>
            <a:off x="8965477" y="2784260"/>
            <a:ext cx="2440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Download – Tomcat 9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59D26D-A63A-4B52-A44A-08D0BFE95731}"/>
              </a:ext>
            </a:extLst>
          </p:cNvPr>
          <p:cNvSpPr txBox="1"/>
          <p:nvPr/>
        </p:nvSpPr>
        <p:spPr>
          <a:xfrm>
            <a:off x="7247571" y="5885934"/>
            <a:ext cx="343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32bit/64bit</a:t>
            </a:r>
            <a:r>
              <a:rPr lang="ko-KR" altLang="en-US" dirty="0"/>
              <a:t> </a:t>
            </a:r>
            <a:r>
              <a:rPr lang="en-US" altLang="ko-KR" dirty="0"/>
              <a:t>Windows</a:t>
            </a:r>
            <a:r>
              <a:rPr lang="ko-KR" altLang="en-US" dirty="0"/>
              <a:t> 다운로드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8D0C15F-49F3-4979-A4B8-F65A9588820F}"/>
              </a:ext>
            </a:extLst>
          </p:cNvPr>
          <p:cNvPicPr/>
          <p:nvPr/>
        </p:nvPicPr>
        <p:blipFill rotWithShape="1">
          <a:blip r:embed="rId8"/>
          <a:srcRect t="49511"/>
          <a:stretch/>
        </p:blipFill>
        <p:spPr bwMode="auto">
          <a:xfrm>
            <a:off x="13114225" y="1307885"/>
            <a:ext cx="1800225" cy="2952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740DE7-5161-43B4-AD58-360CFF18CFEF}"/>
              </a:ext>
            </a:extLst>
          </p:cNvPr>
          <p:cNvSpPr txBox="1"/>
          <p:nvPr/>
        </p:nvSpPr>
        <p:spPr>
          <a:xfrm>
            <a:off x="8042564" y="6915116"/>
            <a:ext cx="1845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Setup.exe </a:t>
            </a:r>
            <a:r>
              <a:rPr lang="ko-KR" altLang="en-US" dirty="0"/>
              <a:t>실행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B8B298-2686-4DF9-AA16-33771A5F932F}"/>
              </a:ext>
            </a:extLst>
          </p:cNvPr>
          <p:cNvSpPr txBox="1"/>
          <p:nvPr/>
        </p:nvSpPr>
        <p:spPr>
          <a:xfrm>
            <a:off x="571500" y="626750"/>
            <a:ext cx="2489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&lt;TOMCAT&gt;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6106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4603FC-8E50-482D-8D95-B0346A4146E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81000" y="1130486"/>
            <a:ext cx="4725035" cy="3657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3C76C12-AEA5-44A4-95D3-74A0518C555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106035" y="1101911"/>
            <a:ext cx="4725035" cy="3686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31F4A0-67D4-4A85-BF98-DC9F67662155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3289273" y="1388165"/>
            <a:ext cx="4581103" cy="33491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D16C9E-816D-4AA3-99F1-72F829643F64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588065" y="5515479"/>
            <a:ext cx="8230870" cy="35712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3B03BF-8BAC-4E36-8B04-8BD8B380F34C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12911587" y="5402881"/>
            <a:ext cx="4744085" cy="3676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661676-84CB-4ECB-825E-866EA062DCBC}"/>
              </a:ext>
            </a:extLst>
          </p:cNvPr>
          <p:cNvSpPr txBox="1"/>
          <p:nvPr/>
        </p:nvSpPr>
        <p:spPr>
          <a:xfrm>
            <a:off x="10126614" y="2636532"/>
            <a:ext cx="3001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Agree, Next</a:t>
            </a:r>
            <a:r>
              <a:rPr lang="ko-KR" altLang="en-US" dirty="0"/>
              <a:t> 클릭하며 진행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1121F6-B8A6-40EF-8C8D-BD04108465E5}"/>
              </a:ext>
            </a:extLst>
          </p:cNvPr>
          <p:cNvSpPr txBox="1"/>
          <p:nvPr/>
        </p:nvSpPr>
        <p:spPr>
          <a:xfrm>
            <a:off x="9995425" y="3324744"/>
            <a:ext cx="326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HTTP/1.1 Connector Port </a:t>
            </a:r>
            <a:r>
              <a:rPr lang="ko-KR" altLang="en-US" dirty="0"/>
              <a:t>변경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B1076A-E653-40F8-B656-EE06B52CCF17}"/>
              </a:ext>
            </a:extLst>
          </p:cNvPr>
          <p:cNvSpPr txBox="1"/>
          <p:nvPr/>
        </p:nvSpPr>
        <p:spPr>
          <a:xfrm>
            <a:off x="9601200" y="6427500"/>
            <a:ext cx="26677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C</a:t>
            </a:r>
            <a:r>
              <a:rPr lang="ko-KR" altLang="en-US" dirty="0"/>
              <a:t>드라이브 </a:t>
            </a:r>
            <a:r>
              <a:rPr lang="en-US" altLang="ko-KR" dirty="0"/>
              <a:t>–  jdk-21.0.2</a:t>
            </a:r>
          </a:p>
          <a:p>
            <a:endParaRPr lang="en-US" altLang="ko-KR" dirty="0"/>
          </a:p>
          <a:p>
            <a:r>
              <a:rPr lang="en-US" altLang="ko-KR" dirty="0"/>
              <a:t>Finish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98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5A0D74-CBA7-4545-B772-32277E6D607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32183" y="1461036"/>
            <a:ext cx="4648200" cy="22567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1F7BCB-CE2E-49CC-86D5-E4CC58EE6BEA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0820400" y="1412406"/>
            <a:ext cx="6493510" cy="24864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A5C4F7-09BD-41E0-80BA-2EB440A980B2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588065" y="4773759"/>
            <a:ext cx="3566491" cy="42079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DDB3DE4-7A03-46AF-AC99-C75F2E679BB3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4154556" y="4773759"/>
            <a:ext cx="3566491" cy="42708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A6F0DD-1916-4701-BB86-523C5B074954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12291393" y="5053150"/>
            <a:ext cx="5045710" cy="2644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A148CD-8937-4782-884C-C338F1CB41D9}"/>
              </a:ext>
            </a:extLst>
          </p:cNvPr>
          <p:cNvSpPr txBox="1"/>
          <p:nvPr/>
        </p:nvSpPr>
        <p:spPr>
          <a:xfrm>
            <a:off x="5661411" y="2111688"/>
            <a:ext cx="4871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실행 창에 </a:t>
            </a:r>
            <a:r>
              <a:rPr lang="en-US" altLang="ko-KR" dirty="0" err="1"/>
              <a:t>services.msc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서비스</a:t>
            </a:r>
            <a:r>
              <a:rPr lang="en-US" altLang="ko-KR" dirty="0"/>
              <a:t>(</a:t>
            </a:r>
            <a:r>
              <a:rPr lang="ko-KR" altLang="en-US" dirty="0"/>
              <a:t>로컬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/>
              <a:t>Apache Tomcat 9.0 </a:t>
            </a:r>
            <a:r>
              <a:rPr lang="ko-KR" altLang="en-US" dirty="0"/>
              <a:t>더블클릭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A7B635-49EE-4A33-88DF-025DCC80143E}"/>
              </a:ext>
            </a:extLst>
          </p:cNvPr>
          <p:cNvSpPr txBox="1"/>
          <p:nvPr/>
        </p:nvSpPr>
        <p:spPr>
          <a:xfrm>
            <a:off x="8123583" y="5823226"/>
            <a:ext cx="388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서비스 상태 </a:t>
            </a:r>
            <a:r>
              <a:rPr lang="en-US" altLang="ko-KR" dirty="0"/>
              <a:t>: </a:t>
            </a:r>
            <a:r>
              <a:rPr lang="ko-KR" altLang="en-US" dirty="0"/>
              <a:t>중지됨 상태에서 시작 클릭하면 실행 중으로 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→ 주소 창에 </a:t>
            </a:r>
            <a:r>
              <a:rPr lang="en-US" altLang="ko-KR" dirty="0"/>
              <a:t>localhost:8090 </a:t>
            </a:r>
            <a:r>
              <a:rPr lang="ko-KR" altLang="en-US" dirty="0"/>
              <a:t>입력하면 </a:t>
            </a:r>
            <a:r>
              <a:rPr lang="en-US" altLang="ko-KR" dirty="0"/>
              <a:t>Tomcat </a:t>
            </a:r>
            <a:r>
              <a:rPr lang="ko-KR" altLang="en-US" dirty="0"/>
              <a:t>시작페이지로 이동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80DA9-A1EC-4CB9-8789-2AAF84DB26F6}"/>
              </a:ext>
            </a:extLst>
          </p:cNvPr>
          <p:cNvSpPr txBox="1"/>
          <p:nvPr/>
        </p:nvSpPr>
        <p:spPr>
          <a:xfrm>
            <a:off x="571500" y="626750"/>
            <a:ext cx="3660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&lt;TOMCAT&gt; _ </a:t>
            </a:r>
            <a:r>
              <a:rPr lang="ko-KR" altLang="en-US" sz="2800" dirty="0"/>
              <a:t>설정 확인</a:t>
            </a:r>
          </a:p>
        </p:txBody>
      </p:sp>
    </p:spTree>
    <p:extLst>
      <p:ext uri="{BB962C8B-B14F-4D97-AF65-F5344CB8AC3E}">
        <p14:creationId xmlns:p14="http://schemas.microsoft.com/office/powerpoint/2010/main" val="278902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28F8CA-6B4B-4BE7-ACA2-1958387026A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07943" y="2650807"/>
            <a:ext cx="3765274" cy="46297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B9C6EBF-6AAC-445D-B061-9B1572DEB216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373217" y="2650807"/>
            <a:ext cx="4033631" cy="46043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E05B97-D9A2-4BF5-99E8-A1F344D7F394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2877800" y="3547586"/>
            <a:ext cx="5067300" cy="31918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B9098F-A698-48B1-84DA-DCE6AA190666}"/>
              </a:ext>
            </a:extLst>
          </p:cNvPr>
          <p:cNvSpPr txBox="1"/>
          <p:nvPr/>
        </p:nvSpPr>
        <p:spPr>
          <a:xfrm>
            <a:off x="8844169" y="4533900"/>
            <a:ext cx="388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서비스 상태 </a:t>
            </a:r>
            <a:r>
              <a:rPr lang="en-US" altLang="ko-KR" dirty="0"/>
              <a:t>: </a:t>
            </a:r>
            <a:r>
              <a:rPr lang="ko-KR" altLang="en-US" dirty="0"/>
              <a:t>실행 중 상태에서 중지 클릭하면 중지됨으로 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→ 주소 창에 </a:t>
            </a:r>
            <a:r>
              <a:rPr lang="en-US" altLang="ko-KR" dirty="0"/>
              <a:t>localhost:8090 </a:t>
            </a:r>
            <a:r>
              <a:rPr lang="ko-KR" altLang="en-US" dirty="0"/>
              <a:t>입력하면</a:t>
            </a:r>
            <a:endParaRPr lang="en-US" altLang="ko-KR" dirty="0"/>
          </a:p>
          <a:p>
            <a:r>
              <a:rPr lang="ko-KR" altLang="en-US" dirty="0"/>
              <a:t>연결되지 않음</a:t>
            </a:r>
          </a:p>
        </p:txBody>
      </p:sp>
    </p:spTree>
    <p:extLst>
      <p:ext uri="{BB962C8B-B14F-4D97-AF65-F5344CB8AC3E}">
        <p14:creationId xmlns:p14="http://schemas.microsoft.com/office/powerpoint/2010/main" val="388018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6116D0-EE15-467E-BEE9-95C6092431D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447800" y="1104900"/>
            <a:ext cx="5731510" cy="28568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4E2535-9D0E-4E83-8C5E-8E9805CCA56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9075737" y="1104900"/>
            <a:ext cx="5563235" cy="3114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F404CB-1C82-4138-9B97-AA366AB13F97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752600" y="5829300"/>
            <a:ext cx="5731510" cy="26339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48FC7BB-6A47-43EE-BDC4-C89048BCF1E8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8991600" y="6470015"/>
            <a:ext cx="5731510" cy="1352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EEA395-4921-4941-BAB5-F66A25EFB427}"/>
              </a:ext>
            </a:extLst>
          </p:cNvPr>
          <p:cNvSpPr txBox="1"/>
          <p:nvPr/>
        </p:nvSpPr>
        <p:spPr>
          <a:xfrm>
            <a:off x="2209800" y="4780280"/>
            <a:ext cx="461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Ecplise</a:t>
            </a:r>
            <a:r>
              <a:rPr lang="en-US" altLang="ko-KR" dirty="0"/>
              <a:t> Downloads (https://www.eclipse.org)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B4C5EB-A49A-44A4-B81A-F9D0E371FD82}"/>
              </a:ext>
            </a:extLst>
          </p:cNvPr>
          <p:cNvSpPr txBox="1"/>
          <p:nvPr/>
        </p:nvSpPr>
        <p:spPr>
          <a:xfrm>
            <a:off x="10066654" y="469511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Download Packages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D49146-700E-414B-B710-0125D272FC21}"/>
              </a:ext>
            </a:extLst>
          </p:cNvPr>
          <p:cNvSpPr txBox="1"/>
          <p:nvPr/>
        </p:nvSpPr>
        <p:spPr>
          <a:xfrm>
            <a:off x="1769165" y="8553116"/>
            <a:ext cx="55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Eclipse</a:t>
            </a:r>
            <a:r>
              <a:rPr lang="ko-KR" altLang="en-US" dirty="0"/>
              <a:t> </a:t>
            </a:r>
            <a:r>
              <a:rPr lang="en-US" altLang="ko-KR" dirty="0"/>
              <a:t>IDE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Enterprise</a:t>
            </a:r>
            <a:r>
              <a:rPr lang="ko-KR" altLang="en-US" dirty="0"/>
              <a:t> </a:t>
            </a:r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Web</a:t>
            </a:r>
            <a:r>
              <a:rPr lang="ko-KR" altLang="en-US" dirty="0"/>
              <a:t> </a:t>
            </a:r>
            <a:r>
              <a:rPr lang="en-US" altLang="ko-KR" dirty="0"/>
              <a:t>Developers</a:t>
            </a:r>
          </a:p>
          <a:p>
            <a:r>
              <a:rPr lang="en-US" altLang="ko-KR" dirty="0"/>
              <a:t>- Windows x86_64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352D89-4A95-4D59-B4BE-69EBDD508F9E}"/>
              </a:ext>
            </a:extLst>
          </p:cNvPr>
          <p:cNvSpPr txBox="1"/>
          <p:nvPr/>
        </p:nvSpPr>
        <p:spPr>
          <a:xfrm>
            <a:off x="10515600" y="855311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압축 파일 </a:t>
            </a:r>
            <a:r>
              <a:rPr lang="en-US" altLang="ko-KR" dirty="0"/>
              <a:t>Download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0CFFEE-E99C-4771-AE5B-FD328DD7988C}"/>
              </a:ext>
            </a:extLst>
          </p:cNvPr>
          <p:cNvSpPr txBox="1"/>
          <p:nvPr/>
        </p:nvSpPr>
        <p:spPr>
          <a:xfrm>
            <a:off x="495300" y="467115"/>
            <a:ext cx="251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&lt;Eclipse&gt;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032873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C2E218-7214-403F-BC33-4861102FEFC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061719" y="1272899"/>
            <a:ext cx="4467225" cy="2905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B54452-C20D-47FA-B338-726ECE9D0196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9114183" y="1636849"/>
            <a:ext cx="3076575" cy="2905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B49DF0-5920-4858-A9EE-994340782961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2190758" y="1674949"/>
            <a:ext cx="4286250" cy="28670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E1A912-43EA-447F-A8B6-74450463D2D0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1293653" y="6258548"/>
            <a:ext cx="5544185" cy="2590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99DC57-0291-483D-94D2-FBF9CF08C58E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6864342" y="6477696"/>
            <a:ext cx="4915535" cy="2190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A127F3-7C7C-4893-9070-BB854245A962}"/>
              </a:ext>
            </a:extLst>
          </p:cNvPr>
          <p:cNvSpPr txBox="1"/>
          <p:nvPr/>
        </p:nvSpPr>
        <p:spPr>
          <a:xfrm>
            <a:off x="914400" y="4886325"/>
            <a:ext cx="5936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압축 파일 하위의 </a:t>
            </a:r>
            <a:r>
              <a:rPr lang="en-US" altLang="ko-KR" dirty="0"/>
              <a:t>eclipse </a:t>
            </a:r>
            <a:r>
              <a:rPr lang="ko-KR" altLang="en-US" dirty="0"/>
              <a:t>폴더 전체를 </a:t>
            </a:r>
            <a:r>
              <a:rPr lang="en-US" altLang="ko-KR" dirty="0"/>
              <a:t>C</a:t>
            </a:r>
            <a:r>
              <a:rPr lang="ko-KR" altLang="en-US" dirty="0"/>
              <a:t>드라이브로 이동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67EA0-0A46-48B0-A867-4AC8C487259C}"/>
              </a:ext>
            </a:extLst>
          </p:cNvPr>
          <p:cNvSpPr txBox="1"/>
          <p:nvPr/>
        </p:nvSpPr>
        <p:spPr>
          <a:xfrm>
            <a:off x="11215715" y="4890812"/>
            <a:ext cx="195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eclipse.exe </a:t>
            </a:r>
            <a:r>
              <a:rPr lang="ko-KR" altLang="en-US" dirty="0"/>
              <a:t>실행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197D40-FEDD-4879-BEF5-2E12850392D0}"/>
              </a:ext>
            </a:extLst>
          </p:cNvPr>
          <p:cNvSpPr txBox="1"/>
          <p:nvPr/>
        </p:nvSpPr>
        <p:spPr>
          <a:xfrm>
            <a:off x="12369555" y="7353300"/>
            <a:ext cx="4624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Browse</a:t>
            </a:r>
            <a:r>
              <a:rPr lang="ko-KR" altLang="en-US" dirty="0"/>
              <a:t>는 설정된 값 그대로 </a:t>
            </a:r>
            <a:r>
              <a:rPr lang="en-US" altLang="ko-KR" dirty="0"/>
              <a:t>Launch</a:t>
            </a:r>
          </a:p>
          <a:p>
            <a:r>
              <a:rPr lang="en-US" altLang="ko-KR" dirty="0"/>
              <a:t>Defender Exclusion Check</a:t>
            </a:r>
            <a:r>
              <a:rPr lang="ko-KR" altLang="en-US" dirty="0"/>
              <a:t>는 아래 체크 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202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C1516D-19FC-4E1F-B30E-0B6946201B6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269740" y="1505390"/>
            <a:ext cx="3581400" cy="24211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D3DC5F-3BDD-4BAB-B6A1-DC832B269258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970722" y="4318691"/>
            <a:ext cx="4720069" cy="49751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1FA41CA-4D49-4E6B-8AE0-74FA4E78C86C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9120809" y="1202293"/>
            <a:ext cx="5153660" cy="1800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5E7D61-7A77-4307-8783-A1FB90A61643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9144000" y="3079059"/>
            <a:ext cx="5134610" cy="2876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832F84-DD2D-41B9-B2C6-FBC9273DC4C0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9139859" y="6032150"/>
            <a:ext cx="5115560" cy="2257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D9518D-5441-454B-9C18-7EDDD3797DA5}"/>
              </a:ext>
            </a:extLst>
          </p:cNvPr>
          <p:cNvSpPr txBox="1"/>
          <p:nvPr/>
        </p:nvSpPr>
        <p:spPr>
          <a:xfrm>
            <a:off x="5029200" y="2019300"/>
            <a:ext cx="248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Window - Preferences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CC3641-2CF1-42A6-BED2-81400F7ED1A1}"/>
              </a:ext>
            </a:extLst>
          </p:cNvPr>
          <p:cNvSpPr txBox="1"/>
          <p:nvPr/>
        </p:nvSpPr>
        <p:spPr>
          <a:xfrm>
            <a:off x="5867400" y="5928757"/>
            <a:ext cx="2920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General – Workspace 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en-US" altLang="ko-KR" dirty="0"/>
              <a:t>Text file </a:t>
            </a:r>
            <a:r>
              <a:rPr lang="en-US" altLang="ko-KR" dirty="0" err="1"/>
              <a:t>encding</a:t>
            </a:r>
            <a:r>
              <a:rPr lang="ko-KR" altLang="en-US" dirty="0"/>
              <a:t>이</a:t>
            </a:r>
            <a:endParaRPr lang="en-US" altLang="ko-KR" dirty="0"/>
          </a:p>
          <a:p>
            <a:r>
              <a:rPr lang="en-US" altLang="ko-KR" dirty="0"/>
              <a:t>UTF-8</a:t>
            </a:r>
            <a:r>
              <a:rPr lang="ko-KR" altLang="en-US" dirty="0"/>
              <a:t>인지 확인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A03BAA-0B51-47EC-A0F4-25144C2A16C7}"/>
              </a:ext>
            </a:extLst>
          </p:cNvPr>
          <p:cNvSpPr txBox="1"/>
          <p:nvPr/>
        </p:nvSpPr>
        <p:spPr>
          <a:xfrm>
            <a:off x="14401800" y="3464294"/>
            <a:ext cx="3429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 Web</a:t>
            </a:r>
            <a:r>
              <a:rPr lang="ko-KR" altLang="en-US" dirty="0"/>
              <a:t>에서 </a:t>
            </a:r>
            <a:r>
              <a:rPr lang="en-US" altLang="ko-KR" dirty="0"/>
              <a:t>CSS, THML, JSP</a:t>
            </a:r>
            <a:r>
              <a:rPr lang="ko-KR" altLang="en-US" dirty="0"/>
              <a:t>도</a:t>
            </a:r>
            <a:endParaRPr lang="en-US" altLang="ko-KR" dirty="0"/>
          </a:p>
          <a:p>
            <a:r>
              <a:rPr lang="en-US" altLang="ko-KR" dirty="0"/>
              <a:t>Encoding</a:t>
            </a:r>
            <a:r>
              <a:rPr lang="ko-KR" altLang="en-US" dirty="0"/>
              <a:t>이 </a:t>
            </a:r>
            <a:r>
              <a:rPr lang="en-US" altLang="ko-KR" dirty="0"/>
              <a:t>UTF-8</a:t>
            </a:r>
            <a:r>
              <a:rPr lang="ko-KR" altLang="en-US" dirty="0"/>
              <a:t>인지 확인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539BEB-A928-4D55-A4DD-41C2FE899F89}"/>
              </a:ext>
            </a:extLst>
          </p:cNvPr>
          <p:cNvSpPr txBox="1"/>
          <p:nvPr/>
        </p:nvSpPr>
        <p:spPr>
          <a:xfrm>
            <a:off x="495300" y="706077"/>
            <a:ext cx="407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&lt;Eclipse&gt; _ </a:t>
            </a:r>
            <a:r>
              <a:rPr lang="ko-KR" altLang="en-US" sz="3200" dirty="0"/>
              <a:t>설정 확인</a:t>
            </a:r>
          </a:p>
        </p:txBody>
      </p:sp>
    </p:spTree>
    <p:extLst>
      <p:ext uri="{BB962C8B-B14F-4D97-AF65-F5344CB8AC3E}">
        <p14:creationId xmlns:p14="http://schemas.microsoft.com/office/powerpoint/2010/main" val="3274576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512</Words>
  <Application>Microsoft Office PowerPoint</Application>
  <PresentationFormat>사용자 지정</PresentationFormat>
  <Paragraphs>73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FullName</cp:lastModifiedBy>
  <cp:revision>12</cp:revision>
  <dcterms:created xsi:type="dcterms:W3CDTF">2006-08-16T00:00:00Z</dcterms:created>
  <dcterms:modified xsi:type="dcterms:W3CDTF">2025-08-07T04:45:39Z</dcterms:modified>
</cp:coreProperties>
</file>