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5" r:id="rId4"/>
    <p:sldId id="274" r:id="rId5"/>
    <p:sldId id="289" r:id="rId6"/>
    <p:sldId id="290" r:id="rId7"/>
    <p:sldId id="281" r:id="rId8"/>
    <p:sldId id="269" r:id="rId9"/>
    <p:sldId id="282" r:id="rId10"/>
    <p:sldId id="283" r:id="rId11"/>
    <p:sldId id="284" r:id="rId12"/>
    <p:sldId id="268" r:id="rId13"/>
    <p:sldId id="285" r:id="rId14"/>
    <p:sldId id="291" r:id="rId15"/>
    <p:sldId id="286" r:id="rId16"/>
    <p:sldId id="292" r:id="rId17"/>
    <p:sldId id="287" r:id="rId18"/>
    <p:sldId id="288" r:id="rId19"/>
    <p:sldId id="271" r:id="rId20"/>
    <p:sldId id="272" r:id="rId21"/>
    <p:sldId id="279" r:id="rId22"/>
    <p:sldId id="280" r:id="rId23"/>
  </p:sldIdLst>
  <p:sldSz cx="12192000" cy="6858000"/>
  <p:notesSz cx="6858000" cy="9144000"/>
  <p:embeddedFontLst>
    <p:embeddedFont>
      <p:font typeface="프리젠테이션 5 Medium" charset="-127"/>
      <p:regular r:id="rId24"/>
    </p:embeddedFont>
    <p:embeddedFont>
      <p:font typeface="프리젠테이션 6 SemiBold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F8F7"/>
    <a:srgbClr val="E3E9E6"/>
    <a:srgbClr val="DFE9E6"/>
    <a:srgbClr val="6B9989"/>
    <a:srgbClr val="577F71"/>
    <a:srgbClr val="22523B"/>
    <a:srgbClr val="83A99B"/>
    <a:srgbClr val="578F76"/>
    <a:srgbClr val="479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67A5-8E19-4287-A5A5-182C2393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68C66-BDC6-425C-A64E-07F512B2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9C98E-9C04-42A3-8E96-7AB92EDA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821DD-D63F-4DFC-9ED4-A2773BA0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3174C-CB5B-4ED4-8A12-E5DAD46A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AC389-A145-4EAC-91FD-8BE4CC63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3409C-A9AD-4092-BB31-C70684CB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746BC-2987-4C18-AE11-C303E956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6167C-7967-42F2-9F7A-8B4254B2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39B12-0C32-480C-B698-DD1EE79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0615DA-21BA-46CC-AEEC-38AB4AB1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F0AB8-28CC-4AF2-82FF-10B3BDCD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4B39D-3F26-4AD3-AC98-F42E615E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4A13-5F6A-4E47-9667-4FF1B18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D8CA7-8190-46A8-913E-C495BB0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1427-D1CC-4F36-9253-E35C17E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6A4A-801D-478A-82BF-5532E54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03F5E-B49D-42DB-AB18-D00419D1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70E1-79D9-4BDD-A0EB-F7240CF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A56D-3608-4C62-BD94-91666C0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04B5B-F879-4648-8183-CD41F248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9DDCA-97E0-4977-A58C-763C2EF3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07FA0-4E73-4316-8316-C5CADDB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F629-5296-4627-AF22-9B8F5C4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5B7D9-FF22-40F1-AEDC-8EDF4E2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BFF0-6377-44CD-B38E-DFC1BC1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942C-EC7B-4E8D-93E9-E74C43DD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6F9B1-9E59-4227-ABD6-B5237A43C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54C25-C162-4E36-8B99-850EB58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DAE05-274B-4849-8970-8798086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B29B-E888-41FD-86FA-E7327D2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8573-97B6-4145-BA8F-B5A2E9A9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74BFD-7E1C-4F33-943D-C3EF1FCF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D9117-E11C-447F-B189-EFCEA0D8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38D753-3F11-4161-B7C2-7AB4DB2A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49279-6350-4888-BDEE-E23965273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ED4DB-473D-450C-AFE0-B2C2EE7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0E21D3-C708-4B9E-B4EE-22B72F3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B3CF6-3FA4-4249-A2DE-C2DA9C62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27B2-4DCA-44ED-BA8E-5DD413A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267B0-613C-4775-8C6D-4053443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99756-F6A6-44B4-B2A7-116A538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E2FA5-2ABB-40E0-A163-7960945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875976-181E-47FF-8AB2-4228C837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DE05F-765F-4756-8827-94BB5DF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7A9B6-360E-45BD-A13A-0DC4AF5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125B-EA7E-427B-9ACD-900D19A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C384-0088-48E5-BF10-0154C289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06238-E145-4F91-A323-2C9F0E2E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2E768-95E2-49A0-8C57-D71AD80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F6A07-CFBE-47CA-9B7C-C6A145B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326C8-48BA-4C6B-85C8-FD51E007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8A8-0EF6-4E5D-9CB7-75306703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72328-9FEB-4F00-BF48-708B43DD4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CC943-29AE-4146-A364-35A4A5CE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4FF9A-CFF6-4E26-A086-7BDFAC6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6D5EA-4650-434D-BA45-8C4E955B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F890F-E5FC-44B3-B340-4B95E642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F36F0-33A4-4F3F-AD9C-E3E73E1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B2653-5E91-4E6E-856F-5AA3BE78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091DC-E192-492F-8E05-1D2DDCD14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B150-05E8-4B8A-BA6B-3C935DD4D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8D1F-63FA-4869-A786-85CF05F6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9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1CA1DC-F86E-4894-A15D-0CEE6085916A}"/>
              </a:ext>
            </a:extLst>
          </p:cNvPr>
          <p:cNvCxnSpPr>
            <a:cxnSpLocks/>
          </p:cNvCxnSpPr>
          <p:nvPr/>
        </p:nvCxnSpPr>
        <p:spPr>
          <a:xfrm>
            <a:off x="1495470" y="1728694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F87FA4-E2ED-40E1-9007-87B65445E373}"/>
              </a:ext>
            </a:extLst>
          </p:cNvPr>
          <p:cNvSpPr/>
          <p:nvPr/>
        </p:nvSpPr>
        <p:spPr>
          <a:xfrm>
            <a:off x="3520633" y="1411390"/>
            <a:ext cx="5104435" cy="636607"/>
          </a:xfrm>
          <a:prstGeom prst="roundRect">
            <a:avLst>
              <a:gd name="adj" fmla="val 50000"/>
            </a:avLst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37554-332A-44AC-B111-3FEE5B90982D}"/>
              </a:ext>
            </a:extLst>
          </p:cNvPr>
          <p:cNvSpPr txBox="1"/>
          <p:nvPr/>
        </p:nvSpPr>
        <p:spPr>
          <a:xfrm>
            <a:off x="4142283" y="5277333"/>
            <a:ext cx="3907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이수현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이인호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임새롬</a:t>
            </a:r>
            <a:endParaRPr lang="ko-KR" altLang="en-US" sz="3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카페24 써라운드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8DFD-4794-46C8-AD55-E3331A6AA96B}"/>
              </a:ext>
            </a:extLst>
          </p:cNvPr>
          <p:cNvSpPr txBox="1"/>
          <p:nvPr/>
        </p:nvSpPr>
        <p:spPr>
          <a:xfrm>
            <a:off x="3025813" y="2527976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서버프로그램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994DB5-EF82-4CC8-AF1F-BADF1CB5BA0A}"/>
              </a:ext>
            </a:extLst>
          </p:cNvPr>
          <p:cNvCxnSpPr>
            <a:cxnSpLocks/>
          </p:cNvCxnSpPr>
          <p:nvPr/>
        </p:nvCxnSpPr>
        <p:spPr>
          <a:xfrm>
            <a:off x="1495470" y="4702399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39C8FE8-BA5B-4C12-BAC6-C3EEC0E69C2D}"/>
              </a:ext>
            </a:extLst>
          </p:cNvPr>
          <p:cNvSpPr/>
          <p:nvPr/>
        </p:nvSpPr>
        <p:spPr>
          <a:xfrm rot="10800000">
            <a:off x="5991220" y="4827350"/>
            <a:ext cx="209550" cy="171450"/>
          </a:xfrm>
          <a:prstGeom prst="triangle">
            <a:avLst/>
          </a:prstGeom>
          <a:solidFill>
            <a:srgbClr val="153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923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9863-2E56-4F2D-AD36-2ABD00EB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100224"/>
            <a:ext cx="10183646" cy="4582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278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348454"/>
            <a:ext cx="885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CA8EE2-47AD-4BE4-AEA1-479727E1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84" y="2084004"/>
            <a:ext cx="7516274" cy="4534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125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C887D-DAF7-459B-B06A-244C4C2E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2" y="2604903"/>
            <a:ext cx="5715798" cy="1000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866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–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각 항목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not null -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2835BC-0A9E-4F1A-8BBC-6D1A7FD0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3" y="2130405"/>
            <a:ext cx="5381582" cy="4590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6E827D-50BB-4847-B54F-062C6051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06" y="2130404"/>
            <a:ext cx="5447471" cy="4590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0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9788942" cy="61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–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 id 5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자 이하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패스워드가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2DED0-6197-43C4-89E6-D90FAED0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2426012"/>
            <a:ext cx="7849695" cy="3867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937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2495277"/>
            <a:ext cx="4734045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B720A-6A26-4F3F-8CE4-05224665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67" y="2704999"/>
            <a:ext cx="6571039" cy="724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52369F-FE37-41B9-8B20-8F05A1B4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67" y="3781961"/>
            <a:ext cx="6571040" cy="1124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673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6BAF8-9E14-449E-9366-EF8BC06E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12" y="5274385"/>
            <a:ext cx="6144482" cy="1019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C8B378-2DD1-4944-AA70-05988A8D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33" y="2172175"/>
            <a:ext cx="6571040" cy="2543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633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036F9-BDD2-4379-9FF7-368FDF551A8B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652491-6335-4EC2-8A77-A633D71F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2" y="2994920"/>
            <a:ext cx="4448796" cy="1790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8FBA40-1C94-43B7-8820-6A8842A6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11" y="2149633"/>
            <a:ext cx="3562847" cy="3162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27DFB76-BAD1-42FE-BF57-CE0596807D45}"/>
              </a:ext>
            </a:extLst>
          </p:cNvPr>
          <p:cNvSpPr/>
          <p:nvPr/>
        </p:nvSpPr>
        <p:spPr>
          <a:xfrm>
            <a:off x="5743690" y="3488686"/>
            <a:ext cx="978408" cy="62191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9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036F9-BDD2-4379-9FF7-368FDF551A8B}"/>
              </a:ext>
            </a:extLst>
          </p:cNvPr>
          <p:cNvSpPr txBox="1"/>
          <p:nvPr/>
        </p:nvSpPr>
        <p:spPr>
          <a:xfrm>
            <a:off x="766763" y="1365017"/>
            <a:ext cx="4734045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6C86A-95B6-4C5E-B128-FD0FBEFD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02" y="3138301"/>
            <a:ext cx="6310196" cy="2272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62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61B9CF-338B-4901-ADEC-C8FB16C11592}"/>
              </a:ext>
            </a:extLst>
          </p:cNvPr>
          <p:cNvSpPr txBox="1"/>
          <p:nvPr/>
        </p:nvSpPr>
        <p:spPr>
          <a:xfrm>
            <a:off x="1118387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A98EC-EB20-45A8-A248-936B50F836CA}"/>
              </a:ext>
            </a:extLst>
          </p:cNvPr>
          <p:cNvSpPr txBox="1"/>
          <p:nvPr/>
        </p:nvSpPr>
        <p:spPr>
          <a:xfrm>
            <a:off x="3870552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6AB37-0B7C-4CDB-8DE0-BD3241E8BA3F}"/>
              </a:ext>
            </a:extLst>
          </p:cNvPr>
          <p:cNvSpPr txBox="1"/>
          <p:nvPr/>
        </p:nvSpPr>
        <p:spPr>
          <a:xfrm>
            <a:off x="6622717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  <a:endParaRPr lang="ko-KR" altLang="en-US" sz="14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237D-DBCF-4D16-94EC-763115FF6907}"/>
              </a:ext>
            </a:extLst>
          </p:cNvPr>
          <p:cNvSpPr txBox="1"/>
          <p:nvPr/>
        </p:nvSpPr>
        <p:spPr>
          <a:xfrm>
            <a:off x="9374876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  <a:endParaRPr lang="ko-KR" altLang="en-US" sz="14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7464A7-356E-4635-846C-A32EE3EF55DA}"/>
              </a:ext>
            </a:extLst>
          </p:cNvPr>
          <p:cNvSpPr/>
          <p:nvPr/>
        </p:nvSpPr>
        <p:spPr>
          <a:xfrm>
            <a:off x="753038" y="2420506"/>
            <a:ext cx="2429436" cy="3573872"/>
          </a:xfrm>
          <a:prstGeom prst="rect">
            <a:avLst/>
          </a:prstGeom>
          <a:noFill/>
          <a:ln>
            <a:solidFill>
              <a:srgbClr val="609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D6E24-DA25-43A1-A024-62451416A9D3}"/>
              </a:ext>
            </a:extLst>
          </p:cNvPr>
          <p:cNvSpPr/>
          <p:nvPr/>
        </p:nvSpPr>
        <p:spPr>
          <a:xfrm>
            <a:off x="3505203" y="2420506"/>
            <a:ext cx="2429436" cy="3573872"/>
          </a:xfrm>
          <a:prstGeom prst="rect">
            <a:avLst/>
          </a:prstGeom>
          <a:noFill/>
          <a:ln>
            <a:solidFill>
              <a:srgbClr val="67B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3DD630-AF73-4D50-A0B6-280B465BF656}"/>
              </a:ext>
            </a:extLst>
          </p:cNvPr>
          <p:cNvSpPr/>
          <p:nvPr/>
        </p:nvSpPr>
        <p:spPr>
          <a:xfrm>
            <a:off x="6257367" y="2420506"/>
            <a:ext cx="2429436" cy="357387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A4C57-26C1-4B35-A9DC-749202295178}"/>
              </a:ext>
            </a:extLst>
          </p:cNvPr>
          <p:cNvSpPr/>
          <p:nvPr/>
        </p:nvSpPr>
        <p:spPr>
          <a:xfrm>
            <a:off x="9009526" y="2420506"/>
            <a:ext cx="2429436" cy="3573873"/>
          </a:xfrm>
          <a:prstGeom prst="rect">
            <a:avLst/>
          </a:prstGeom>
          <a:noFill/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3846D-A8E7-4B0F-A0BC-69F570E43E56}"/>
              </a:ext>
            </a:extLst>
          </p:cNvPr>
          <p:cNvSpPr txBox="1"/>
          <p:nvPr/>
        </p:nvSpPr>
        <p:spPr>
          <a:xfrm>
            <a:off x="900729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41831-043E-43E3-92B9-4F9A8A1BBD6B}"/>
              </a:ext>
            </a:extLst>
          </p:cNvPr>
          <p:cNvSpPr txBox="1"/>
          <p:nvPr/>
        </p:nvSpPr>
        <p:spPr>
          <a:xfrm>
            <a:off x="3652894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33F8B-698C-4B19-94B7-5A179040DEFA}"/>
              </a:ext>
            </a:extLst>
          </p:cNvPr>
          <p:cNvSpPr txBox="1"/>
          <p:nvPr/>
        </p:nvSpPr>
        <p:spPr>
          <a:xfrm>
            <a:off x="6405057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C8414-FADC-4909-87B3-B824CACF9014}"/>
              </a:ext>
            </a:extLst>
          </p:cNvPr>
          <p:cNvSpPr txBox="1"/>
          <p:nvPr/>
        </p:nvSpPr>
        <p:spPr>
          <a:xfrm>
            <a:off x="9157218" y="2715340"/>
            <a:ext cx="21340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7E1DE4-14B4-4F1D-B47A-38CD3DB82AB1}"/>
              </a:ext>
            </a:extLst>
          </p:cNvPr>
          <p:cNvGrpSpPr/>
          <p:nvPr/>
        </p:nvGrpSpPr>
        <p:grpSpPr>
          <a:xfrm>
            <a:off x="1556011" y="5574505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46E88E0-6F7F-423D-8B51-E6B05CCE0E38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609E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B9D5F8-0D5C-4A5A-95DA-48E5759AB366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A4CD42-4832-46EB-A099-DB8C0489C30F}"/>
              </a:ext>
            </a:extLst>
          </p:cNvPr>
          <p:cNvGrpSpPr/>
          <p:nvPr/>
        </p:nvGrpSpPr>
        <p:grpSpPr>
          <a:xfrm>
            <a:off x="4303407" y="5574505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90F6E4B-490B-4E50-80A2-7983291BBA65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67B7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750B60-42DC-4831-9737-CFEF88CD2FF0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B6ABB8-FE8D-41B7-946D-2F8093567060}"/>
              </a:ext>
            </a:extLst>
          </p:cNvPr>
          <p:cNvGrpSpPr/>
          <p:nvPr/>
        </p:nvGrpSpPr>
        <p:grpSpPr>
          <a:xfrm>
            <a:off x="7057121" y="5574504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F7D13D-36B7-45E4-9A96-6EB07BCAD413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146090D-8C52-47E2-A89B-40D094E0C148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58B33AE-9676-452B-90AA-9694ED9CD7D7}"/>
              </a:ext>
            </a:extLst>
          </p:cNvPr>
          <p:cNvGrpSpPr/>
          <p:nvPr/>
        </p:nvGrpSpPr>
        <p:grpSpPr>
          <a:xfrm>
            <a:off x="9885480" y="5574506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5D9B8C1-FAA5-4C87-BD63-F072D3084323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91C3CC4-F9F6-48A2-B4A2-E697A9307849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9173D8-1143-409E-A2C7-366945960492}"/>
              </a:ext>
            </a:extLst>
          </p:cNvPr>
          <p:cNvSpPr txBox="1"/>
          <p:nvPr/>
        </p:nvSpPr>
        <p:spPr>
          <a:xfrm>
            <a:off x="1638646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01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7303C3-8D3A-49B4-9A2E-0483D40E9297}"/>
              </a:ext>
            </a:extLst>
          </p:cNvPr>
          <p:cNvSpPr txBox="1"/>
          <p:nvPr/>
        </p:nvSpPr>
        <p:spPr>
          <a:xfrm>
            <a:off x="4377740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02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3DCE6-81AE-4E39-B4E3-B34220E3A4B7}"/>
              </a:ext>
            </a:extLst>
          </p:cNvPr>
          <p:cNvSpPr txBox="1"/>
          <p:nvPr/>
        </p:nvSpPr>
        <p:spPr>
          <a:xfrm>
            <a:off x="9958466" y="5743243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04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00381-6F62-4948-A283-62AEC8A1F72F}"/>
              </a:ext>
            </a:extLst>
          </p:cNvPr>
          <p:cNvSpPr txBox="1"/>
          <p:nvPr/>
        </p:nvSpPr>
        <p:spPr>
          <a:xfrm>
            <a:off x="7133059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03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1678A9-1284-4CD2-BD4A-85734940BEDF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D2A21B-5ABE-4BE3-80CC-FF95F90C5451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76E7A5-355E-45FE-986A-26076B9D46B5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CE0DA9-10FE-426C-B10B-858FC36B725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4AD89931-D40B-424E-804A-9B73105DA281}"/>
              </a:ext>
            </a:extLst>
          </p:cNvPr>
          <p:cNvSpPr txBox="1"/>
          <p:nvPr/>
        </p:nvSpPr>
        <p:spPr>
          <a:xfrm>
            <a:off x="829006" y="1162722"/>
            <a:ext cx="304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CONTENTS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2A4382-2954-409E-AC6A-EEC0E5A9A65D}"/>
              </a:ext>
            </a:extLst>
          </p:cNvPr>
          <p:cNvSpPr txBox="1"/>
          <p:nvPr/>
        </p:nvSpPr>
        <p:spPr>
          <a:xfrm>
            <a:off x="400993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1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6A9C7B-8ED9-4AB0-A396-36B4BD4A0B5B}"/>
              </a:ext>
            </a:extLst>
          </p:cNvPr>
          <p:cNvCxnSpPr>
            <a:cxnSpLocks/>
          </p:cNvCxnSpPr>
          <p:nvPr/>
        </p:nvCxnSpPr>
        <p:spPr>
          <a:xfrm>
            <a:off x="481715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7E0F80-1FE4-4838-8AF2-BD577A12F83F}"/>
              </a:ext>
            </a:extLst>
          </p:cNvPr>
          <p:cNvSpPr txBox="1"/>
          <p:nvPr/>
        </p:nvSpPr>
        <p:spPr>
          <a:xfrm>
            <a:off x="1130838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MemberDto.java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227C382-9A6A-472D-9EE1-B04A8D9A4194}"/>
              </a:ext>
            </a:extLst>
          </p:cNvPr>
          <p:cNvSpPr txBox="1"/>
          <p:nvPr/>
        </p:nvSpPr>
        <p:spPr>
          <a:xfrm>
            <a:off x="829006" y="3166253"/>
            <a:ext cx="2769253" cy="151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A9D6ED-FFF6-4D71-9592-53B93143B652}"/>
              </a:ext>
            </a:extLst>
          </p:cNvPr>
          <p:cNvSpPr txBox="1"/>
          <p:nvPr/>
        </p:nvSpPr>
        <p:spPr>
          <a:xfrm>
            <a:off x="4184631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2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807B45B-D2A2-474F-A26B-D14E7916CFDB}"/>
              </a:ext>
            </a:extLst>
          </p:cNvPr>
          <p:cNvCxnSpPr>
            <a:cxnSpLocks/>
          </p:cNvCxnSpPr>
          <p:nvPr/>
        </p:nvCxnSpPr>
        <p:spPr>
          <a:xfrm>
            <a:off x="4265353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9A4346-42F2-40A4-8B18-2E9315ACF16E}"/>
              </a:ext>
            </a:extLst>
          </p:cNvPr>
          <p:cNvSpPr txBox="1"/>
          <p:nvPr/>
        </p:nvSpPr>
        <p:spPr>
          <a:xfrm>
            <a:off x="4914476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DbUtils.java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F05C79-C76D-4937-AE56-FEBC411C624E}"/>
              </a:ext>
            </a:extLst>
          </p:cNvPr>
          <p:cNvSpPr txBox="1"/>
          <p:nvPr/>
        </p:nvSpPr>
        <p:spPr>
          <a:xfrm>
            <a:off x="4265353" y="3166253"/>
            <a:ext cx="3460577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68756-89CA-4D10-A1F4-A616E56DBD8C}"/>
              </a:ext>
            </a:extLst>
          </p:cNvPr>
          <p:cNvSpPr txBox="1"/>
          <p:nvPr/>
        </p:nvSpPr>
        <p:spPr>
          <a:xfrm>
            <a:off x="7925074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3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F22F5F-080C-4B68-B913-CA6B424AFB67}"/>
              </a:ext>
            </a:extLst>
          </p:cNvPr>
          <p:cNvCxnSpPr>
            <a:cxnSpLocks/>
          </p:cNvCxnSpPr>
          <p:nvPr/>
        </p:nvCxnSpPr>
        <p:spPr>
          <a:xfrm>
            <a:off x="8005796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50B88A-1766-42CC-9FD9-D05A58D84A69}"/>
              </a:ext>
            </a:extLst>
          </p:cNvPr>
          <p:cNvSpPr txBox="1"/>
          <p:nvPr/>
        </p:nvSpPr>
        <p:spPr>
          <a:xfrm>
            <a:off x="8654919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6C2E7-2470-4486-B3AE-4994A1560B7A}"/>
              </a:ext>
            </a:extLst>
          </p:cNvPr>
          <p:cNvSpPr txBox="1"/>
          <p:nvPr/>
        </p:nvSpPr>
        <p:spPr>
          <a:xfrm>
            <a:off x="8473414" y="3166253"/>
            <a:ext cx="2769253" cy="299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68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498D4A-A483-4488-AEE0-5CDDBDAD36E0}"/>
              </a:ext>
            </a:extLst>
          </p:cNvPr>
          <p:cNvCxnSpPr>
            <a:cxnSpLocks/>
          </p:cNvCxnSpPr>
          <p:nvPr/>
        </p:nvCxnSpPr>
        <p:spPr>
          <a:xfrm flipV="1">
            <a:off x="3329441" y="2340839"/>
            <a:ext cx="1615440" cy="373169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3FC92C-D5F1-48EB-899A-8A535E42871D}"/>
              </a:ext>
            </a:extLst>
          </p:cNvPr>
          <p:cNvSpPr/>
          <p:nvPr/>
        </p:nvSpPr>
        <p:spPr>
          <a:xfrm>
            <a:off x="5141199" y="1883419"/>
            <a:ext cx="6327946" cy="1263104"/>
          </a:xfrm>
          <a:prstGeom prst="rect">
            <a:avLst/>
          </a:prstGeom>
          <a:noFill/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AA2A74-F7E6-4836-A547-444B7E5B8357}"/>
              </a:ext>
            </a:extLst>
          </p:cNvPr>
          <p:cNvSpPr/>
          <p:nvPr/>
        </p:nvSpPr>
        <p:spPr>
          <a:xfrm>
            <a:off x="5141199" y="3386728"/>
            <a:ext cx="6327946" cy="1263104"/>
          </a:xfrm>
          <a:prstGeom prst="rect">
            <a:avLst/>
          </a:prstGeom>
          <a:noFill/>
          <a:ln>
            <a:solidFill>
              <a:srgbClr val="67B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2BBDB1-EB63-4500-A3DF-762B966298FE}"/>
              </a:ext>
            </a:extLst>
          </p:cNvPr>
          <p:cNvSpPr/>
          <p:nvPr/>
        </p:nvSpPr>
        <p:spPr>
          <a:xfrm>
            <a:off x="5141199" y="4890038"/>
            <a:ext cx="6327946" cy="1263104"/>
          </a:xfrm>
          <a:prstGeom prst="rect">
            <a:avLst/>
          </a:prstGeom>
          <a:noFill/>
          <a:ln>
            <a:solidFill>
              <a:srgbClr val="A1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D7A98D-D379-4A9A-A72D-E40C67071C46}"/>
              </a:ext>
            </a:extLst>
          </p:cNvPr>
          <p:cNvCxnSpPr>
            <a:cxnSpLocks/>
          </p:cNvCxnSpPr>
          <p:nvPr/>
        </p:nvCxnSpPr>
        <p:spPr>
          <a:xfrm flipV="1">
            <a:off x="3329441" y="4006137"/>
            <a:ext cx="1647270" cy="12144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8075CB-E971-425D-9430-A01470FB6D1B}"/>
              </a:ext>
            </a:extLst>
          </p:cNvPr>
          <p:cNvCxnSpPr>
            <a:cxnSpLocks/>
          </p:cNvCxnSpPr>
          <p:nvPr/>
        </p:nvCxnSpPr>
        <p:spPr>
          <a:xfrm>
            <a:off x="3297611" y="5133062"/>
            <a:ext cx="1540590" cy="304587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BDE52B-1125-4508-BA67-1380E525C81A}"/>
              </a:ext>
            </a:extLst>
          </p:cNvPr>
          <p:cNvSpPr txBox="1"/>
          <p:nvPr/>
        </p:nvSpPr>
        <p:spPr>
          <a:xfrm>
            <a:off x="5423917" y="2147767"/>
            <a:ext cx="5762510" cy="89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Then you say I </a:t>
            </a:r>
            <a:r>
              <a:rPr lang="en-US" altLang="ko-KR" sz="12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wanna</a:t>
            </a: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dance The music's got me going </a:t>
            </a:r>
            <a:r>
              <a:rPr lang="en-US" altLang="ko-KR" sz="12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Ain't</a:t>
            </a: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nothing that can stop how we move yeah Let's break our plans And live just like we're golden And roll in like we're dancing fools </a:t>
            </a:r>
            <a:endParaRPr lang="ko-KR" altLang="en-US" sz="12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DF7F5F-99DE-4F84-BEC6-78036959D5BD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1FEB26-3B2F-4DA4-A027-7D207E4E6FD2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C2E883-4CE4-4F86-819C-13BFCAECB9D4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025C2-BB31-4F3A-89E0-33EA811CA0B0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08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9AC866-5F29-40EF-A9DE-2AC18BF52A07}"/>
              </a:ext>
            </a:extLst>
          </p:cNvPr>
          <p:cNvCxnSpPr>
            <a:cxnSpLocks/>
          </p:cNvCxnSpPr>
          <p:nvPr/>
        </p:nvCxnSpPr>
        <p:spPr>
          <a:xfrm flipV="1">
            <a:off x="3755496" y="2186966"/>
            <a:ext cx="1942936" cy="1330542"/>
          </a:xfrm>
          <a:prstGeom prst="bentConnector3">
            <a:avLst/>
          </a:prstGeom>
          <a:ln>
            <a:solidFill>
              <a:srgbClr val="1533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C2BD92-C59C-44AC-9C02-B9C7DD697AB5}"/>
              </a:ext>
            </a:extLst>
          </p:cNvPr>
          <p:cNvSpPr/>
          <p:nvPr/>
        </p:nvSpPr>
        <p:spPr>
          <a:xfrm>
            <a:off x="5852556" y="1934710"/>
            <a:ext cx="1930004" cy="467118"/>
          </a:xfrm>
          <a:prstGeom prst="roundRect">
            <a:avLst/>
          </a:prstGeom>
          <a:solidFill>
            <a:srgbClr val="22523B"/>
          </a:solidFill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1C690-F7E0-4369-B21C-305EBBCAC0F0}"/>
              </a:ext>
            </a:extLst>
          </p:cNvPr>
          <p:cNvSpPr txBox="1"/>
          <p:nvPr/>
        </p:nvSpPr>
        <p:spPr>
          <a:xfrm>
            <a:off x="5597215" y="2012793"/>
            <a:ext cx="2489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제목을 입력하세요</a:t>
            </a:r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83249-5E97-4965-9CA6-8284E4FAD0D9}"/>
              </a:ext>
            </a:extLst>
          </p:cNvPr>
          <p:cNvSpPr txBox="1"/>
          <p:nvPr/>
        </p:nvSpPr>
        <p:spPr>
          <a:xfrm>
            <a:off x="5852556" y="2471898"/>
            <a:ext cx="580147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영화 </a:t>
            </a:r>
            <a:r>
              <a:rPr lang="ko-KR" altLang="en-US" sz="11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미비포유의</a:t>
            </a: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 줄거리</a:t>
            </a:r>
            <a:r>
              <a:rPr lang="en-US" altLang="ko-KR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…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이별을 준비하는 마지막에 나타난 짜증나는 여자 내 평생 최고의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개월을 선물했다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년 동안이나 일하던 카페가 문을 닫는 바람에 백수가 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에밀리아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클라크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는 새 직장을 찾던 중 촉망 받던 젊은 사업가였던 전신마비 환자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샘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클라플린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 임시 간병인이 된다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루이자의 우스꽝스러운 옷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썰렁한 농담들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속마음을 그대로 드러내는 얼굴 표정이 신경 쓰이는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말만 하면 멍청이 보듯 두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살짜리처럼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취급하고 개망나니처럼 구는 윌이 치사하기만 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그렇게 둘은 서로의 인생을 향해 차츰 걸어 들어가는데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... -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네이버영화</a:t>
            </a:r>
            <a:endParaRPr lang="en-US" altLang="ko-KR" sz="1100" b="0" i="0" dirty="0">
              <a:solidFill>
                <a:srgbClr val="15332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8355C6-C434-4A7F-820F-C865EBDC6D66}"/>
              </a:ext>
            </a:extLst>
          </p:cNvPr>
          <p:cNvCxnSpPr>
            <a:cxnSpLocks/>
          </p:cNvCxnSpPr>
          <p:nvPr/>
        </p:nvCxnSpPr>
        <p:spPr>
          <a:xfrm>
            <a:off x="3694193" y="4052093"/>
            <a:ext cx="2004239" cy="322239"/>
          </a:xfrm>
          <a:prstGeom prst="bentConnector3">
            <a:avLst/>
          </a:prstGeom>
          <a:ln>
            <a:solidFill>
              <a:srgbClr val="83A9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C490B6-C845-4BC7-8D2A-CD9A973330FD}"/>
              </a:ext>
            </a:extLst>
          </p:cNvPr>
          <p:cNvSpPr txBox="1"/>
          <p:nvPr/>
        </p:nvSpPr>
        <p:spPr>
          <a:xfrm>
            <a:off x="5852556" y="4669450"/>
            <a:ext cx="580147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영화 </a:t>
            </a:r>
            <a:r>
              <a:rPr lang="ko-KR" altLang="en-US" sz="11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미비포유의</a:t>
            </a: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 줄거리</a:t>
            </a:r>
            <a:r>
              <a:rPr lang="en-US" altLang="ko-KR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…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이별을 준비하는 마지막에 나타난 짜증나는 여자 내 평생 최고의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개월을 선물했다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년 동안이나 일하던 카페가 문을 닫는 바람에 백수가 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에밀리아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클라크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는 새 직장을 찾던 중 촉망 받던 젊은 사업가였던 전신마비 환자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샘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클라플린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 임시 간병인이 된다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루이자의 우스꽝스러운 옷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썰렁한 농담들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속마음을 그대로 드러내는 얼굴 표정이 신경 쓰이는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말만 하면 멍청이 보듯 두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살짜리처럼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취급하고 개망나니처럼 구는 윌이 치사하기만 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그렇게 둘은 서로의 인생을 향해 차츰 걸어 들어가는데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... -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네이버영화</a:t>
            </a:r>
            <a:endParaRPr lang="en-US" altLang="ko-KR" sz="1100" b="0" i="0" dirty="0">
              <a:solidFill>
                <a:srgbClr val="15332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2E2561-88BC-42A5-8F52-51A0987B603F}"/>
              </a:ext>
            </a:extLst>
          </p:cNvPr>
          <p:cNvGrpSpPr/>
          <p:nvPr/>
        </p:nvGrpSpPr>
        <p:grpSpPr>
          <a:xfrm>
            <a:off x="3542617" y="4025423"/>
            <a:ext cx="154305" cy="45719"/>
            <a:chOff x="3618892" y="3840948"/>
            <a:chExt cx="154305" cy="45719"/>
          </a:xfrm>
          <a:solidFill>
            <a:srgbClr val="83A99B"/>
          </a:solidFill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89AE19-683B-4ADA-A07E-D0E3DD8199A3}"/>
                </a:ext>
              </a:extLst>
            </p:cNvPr>
            <p:cNvSpPr/>
            <p:nvPr/>
          </p:nvSpPr>
          <p:spPr>
            <a:xfrm>
              <a:off x="3618892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891DE0-47A9-4960-8455-6E3CCA289CB7}"/>
                </a:ext>
              </a:extLst>
            </p:cNvPr>
            <p:cNvSpPr/>
            <p:nvPr/>
          </p:nvSpPr>
          <p:spPr>
            <a:xfrm>
              <a:off x="3676254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E13070-2B6A-448F-98D5-D0D7F617D19D}"/>
                </a:ext>
              </a:extLst>
            </p:cNvPr>
            <p:cNvSpPr/>
            <p:nvPr/>
          </p:nvSpPr>
          <p:spPr>
            <a:xfrm>
              <a:off x="3727478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C739EA-93CE-4538-8876-35A7ECC811D7}"/>
              </a:ext>
            </a:extLst>
          </p:cNvPr>
          <p:cNvGrpSpPr/>
          <p:nvPr/>
        </p:nvGrpSpPr>
        <p:grpSpPr>
          <a:xfrm>
            <a:off x="3551582" y="3501072"/>
            <a:ext cx="154305" cy="45719"/>
            <a:chOff x="3618892" y="3840948"/>
            <a:chExt cx="154305" cy="45719"/>
          </a:xfrm>
          <a:solidFill>
            <a:srgbClr val="153325"/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ECB56BC-2CB7-4DCC-AE2D-85D776D91D50}"/>
                </a:ext>
              </a:extLst>
            </p:cNvPr>
            <p:cNvSpPr/>
            <p:nvPr/>
          </p:nvSpPr>
          <p:spPr>
            <a:xfrm>
              <a:off x="3618892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BDF9561-2434-482C-910E-A0049BD219C4}"/>
                </a:ext>
              </a:extLst>
            </p:cNvPr>
            <p:cNvSpPr/>
            <p:nvPr/>
          </p:nvSpPr>
          <p:spPr>
            <a:xfrm>
              <a:off x="3676254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F7D36E-7247-4D26-99A0-1AEE60EF74A0}"/>
                </a:ext>
              </a:extLst>
            </p:cNvPr>
            <p:cNvSpPr/>
            <p:nvPr/>
          </p:nvSpPr>
          <p:spPr>
            <a:xfrm>
              <a:off x="3727478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F66DBFF-8E3C-4171-9B02-EEEA4C9745A9}"/>
              </a:ext>
            </a:extLst>
          </p:cNvPr>
          <p:cNvSpPr/>
          <p:nvPr/>
        </p:nvSpPr>
        <p:spPr>
          <a:xfrm>
            <a:off x="5852556" y="4082469"/>
            <a:ext cx="1930004" cy="467118"/>
          </a:xfrm>
          <a:prstGeom prst="roundRect">
            <a:avLst/>
          </a:prstGeom>
          <a:solidFill>
            <a:srgbClr val="83A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9135C-C690-4F38-96BF-DFB2297D4569}"/>
              </a:ext>
            </a:extLst>
          </p:cNvPr>
          <p:cNvSpPr txBox="1"/>
          <p:nvPr/>
        </p:nvSpPr>
        <p:spPr>
          <a:xfrm>
            <a:off x="5597215" y="4171956"/>
            <a:ext cx="2489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제목을 입력하세요</a:t>
            </a:r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17E3AD-3EB8-405C-B7FC-B1A4A957DAD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3A39BA-EC5E-45A6-A372-DF2950E2D8D1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DE8DCF-5D64-43BD-875E-EFE50E2B97C6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92747-4D70-4F1A-ADEF-FB94F86FE8D0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5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554CC0-8B52-4285-9519-0DF1F6CC0AC9}"/>
              </a:ext>
            </a:extLst>
          </p:cNvPr>
          <p:cNvSpPr txBox="1"/>
          <p:nvPr/>
        </p:nvSpPr>
        <p:spPr>
          <a:xfrm>
            <a:off x="1793240" y="235969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chemeClr val="bg1">
                  <a:lumMod val="75000"/>
                </a:schemeClr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00FA-546B-4D8C-AE89-9DA39A120387}"/>
              </a:ext>
            </a:extLst>
          </p:cNvPr>
          <p:cNvSpPr txBox="1"/>
          <p:nvPr/>
        </p:nvSpPr>
        <p:spPr>
          <a:xfrm>
            <a:off x="1691640" y="223018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rgbClr val="577F71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rgbClr val="577F7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63EBAE-B329-4EFD-B04A-CCC263B5A1F1}"/>
              </a:ext>
            </a:extLst>
          </p:cNvPr>
          <p:cNvSpPr/>
          <p:nvPr/>
        </p:nvSpPr>
        <p:spPr>
          <a:xfrm>
            <a:off x="4561840" y="261239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7C8B3B-98B1-455A-B644-EFB0479D257D}"/>
              </a:ext>
            </a:extLst>
          </p:cNvPr>
          <p:cNvSpPr/>
          <p:nvPr/>
        </p:nvSpPr>
        <p:spPr>
          <a:xfrm>
            <a:off x="7193280" y="263144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4BAC4D-3E86-409E-A168-88244060925A}"/>
              </a:ext>
            </a:extLst>
          </p:cNvPr>
          <p:cNvSpPr/>
          <p:nvPr/>
        </p:nvSpPr>
        <p:spPr>
          <a:xfrm>
            <a:off x="8204835" y="2527935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34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87351E-E9E3-4CA5-9F9A-68211728F757}"/>
              </a:ext>
            </a:extLst>
          </p:cNvPr>
          <p:cNvCxnSpPr/>
          <p:nvPr/>
        </p:nvCxnSpPr>
        <p:spPr>
          <a:xfrm>
            <a:off x="3682679" y="1442536"/>
            <a:ext cx="4826643" cy="0"/>
          </a:xfrm>
          <a:prstGeom prst="line">
            <a:avLst/>
          </a:prstGeom>
          <a:ln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F4E395-D679-4EF5-A6D3-80FA4BB274C5}"/>
              </a:ext>
            </a:extLst>
          </p:cNvPr>
          <p:cNvSpPr txBox="1"/>
          <p:nvPr/>
        </p:nvSpPr>
        <p:spPr>
          <a:xfrm>
            <a:off x="4215269" y="719282"/>
            <a:ext cx="3761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Project Explorer</a:t>
            </a:r>
            <a:endParaRPr lang="ko-KR" altLang="en-US" sz="32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5AE84-FEE6-4298-B99B-C2AD5BC2C124}"/>
              </a:ext>
            </a:extLst>
          </p:cNvPr>
          <p:cNvSpPr txBox="1"/>
          <p:nvPr/>
        </p:nvSpPr>
        <p:spPr>
          <a:xfrm>
            <a:off x="4872768" y="1581016"/>
            <a:ext cx="5432075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DbUtils.java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02Join.jsp </a:t>
            </a:r>
            <a:r>
              <a:rPr lang="ko-KR" altLang="en-US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b="0" i="0" dirty="0">
              <a:solidFill>
                <a:srgbClr val="22523B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9E0F2-EF58-4912-88BE-2599E2D8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68" y="3041660"/>
            <a:ext cx="3003291" cy="3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718008" y="1309684"/>
            <a:ext cx="6255327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37C400-98DC-49ED-94B5-C61E45F6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05"/>
          <a:stretch/>
        </p:blipFill>
        <p:spPr>
          <a:xfrm>
            <a:off x="987711" y="2363489"/>
            <a:ext cx="3597352" cy="4209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5B8FA5-29E1-40AE-B037-57F2A39F5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35" y="1967839"/>
            <a:ext cx="4611798" cy="4605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3802D-A543-409F-9B05-E6FFC3907B42}"/>
              </a:ext>
            </a:extLst>
          </p:cNvPr>
          <p:cNvSpPr txBox="1"/>
          <p:nvPr/>
        </p:nvSpPr>
        <p:spPr>
          <a:xfrm>
            <a:off x="6692367" y="1240352"/>
            <a:ext cx="3860983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charset="-127"/>
                <a:ea typeface="프리젠테이션 6 SemiBold" charset="-127"/>
              </a:rPr>
              <a:t>디폴트  생성자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charset="-127"/>
                <a:ea typeface="프리젠테이션 6 SemiBold" charset="-127"/>
              </a:rPr>
              <a:t>,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charset="-127"/>
                <a:ea typeface="프리젠테이션 6 SemiBold" charset="-127"/>
              </a:rPr>
              <a:t>모든 인자 생성자</a:t>
            </a:r>
            <a:endParaRPr lang="en-US" altLang="ko-KR" sz="2000" dirty="0">
              <a:solidFill>
                <a:srgbClr val="22523B"/>
              </a:solidFill>
              <a:latin typeface="프리젠테이션 6 SemiBold" charset="-127"/>
              <a:ea typeface="프리젠테이션 6 Semi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8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78860" y="1309684"/>
            <a:ext cx="3767306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-2-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8159AB3-E2BC-449D-B23C-809A27A8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48" y="2068975"/>
            <a:ext cx="2721453" cy="460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8585C01-9EAB-49B9-B41E-AC2D641B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125" y="2068976"/>
            <a:ext cx="2864560" cy="4603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749D094-8CD1-465D-B427-8F468FCF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427" y="2052532"/>
            <a:ext cx="3019846" cy="4603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DDB53A-F532-4F92-A639-B44500083595}"/>
              </a:ext>
            </a:extLst>
          </p:cNvPr>
          <p:cNvSpPr txBox="1"/>
          <p:nvPr/>
        </p:nvSpPr>
        <p:spPr>
          <a:xfrm>
            <a:off x="6096000" y="1263582"/>
            <a:ext cx="3767306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Getter &amp; Setter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DCDE9C-7C38-43FF-921C-548FEF95E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27" y="2045863"/>
            <a:ext cx="2748697" cy="4649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42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718008" y="1309684"/>
            <a:ext cx="3510043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-3-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6C94F4-5F0C-458F-8D0B-7586E335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2611049"/>
            <a:ext cx="7182852" cy="2086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6A71F9-4821-4A4F-B724-AE5EFFF41CA0}"/>
              </a:ext>
            </a:extLst>
          </p:cNvPr>
          <p:cNvSpPr txBox="1"/>
          <p:nvPr/>
        </p:nvSpPr>
        <p:spPr>
          <a:xfrm>
            <a:off x="7473297" y="1296825"/>
            <a:ext cx="3510043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toString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064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78859" y="1365017"/>
            <a:ext cx="6453462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EE2657-5369-4E33-BE3B-87786C4D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9" y="2748972"/>
            <a:ext cx="11641782" cy="3952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867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5749232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3DC765-C398-4F72-B9C2-43DCC4E1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24" y="2727254"/>
            <a:ext cx="7068503" cy="2821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290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599273"/>
            <a:ext cx="563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DCE818-407D-4E06-B07A-9D6DA8A9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21" y="2732570"/>
            <a:ext cx="6753614" cy="2674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261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771</Words>
  <Application>Microsoft Office PowerPoint</Application>
  <PresentationFormat>와이드스크린</PresentationFormat>
  <Paragraphs>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프리젠테이션 6 SemiBold</vt:lpstr>
      <vt:lpstr>프리젠테이션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47</cp:revision>
  <dcterms:created xsi:type="dcterms:W3CDTF">2021-08-09T13:33:15Z</dcterms:created>
  <dcterms:modified xsi:type="dcterms:W3CDTF">2025-09-01T03:40:36Z</dcterms:modified>
</cp:coreProperties>
</file>