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4" r:id="rId8"/>
    <p:sldId id="272" r:id="rId9"/>
    <p:sldId id="265" r:id="rId10"/>
    <p:sldId id="273" r:id="rId11"/>
    <p:sldId id="274" r:id="rId12"/>
    <p:sldId id="267" r:id="rId13"/>
    <p:sldId id="275" r:id="rId14"/>
    <p:sldId id="270" r:id="rId15"/>
    <p:sldId id="261" r:id="rId16"/>
    <p:sldId id="262" r:id="rId17"/>
    <p:sldId id="263" r:id="rId18"/>
  </p:sldIdLst>
  <p:sldSz cx="18288000" cy="10287000"/>
  <p:notesSz cx="6858000" cy="9144000"/>
  <p:embeddedFontLst>
    <p:embeddedFont>
      <p:font typeface="프리젠테이션 5 Medium" pitchFamily="2" charset="-127"/>
      <p:regular r:id="rId19"/>
    </p:embeddedFont>
    <p:embeddedFont>
      <p:font typeface="프리젠테이션 6 SemiBold" pitchFamily="2" charset="-127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Bold" panose="020B0600000101010101" charset="0"/>
      <p:bold r:id="rId25"/>
    </p:embeddedFont>
    <p:embeddedFont>
      <p:font typeface="Montserrat ExtraBold" panose="00000900000000000000" pitchFamily="2" charset="0"/>
      <p:bold r:id="rId26"/>
      <p:boldItalic r:id="rId27"/>
    </p:embeddedFont>
    <p:embeddedFont>
      <p:font typeface="Montserrat SemiBold" panose="00000700000000000000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37100" y="3378200"/>
            <a:ext cx="8813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응용</a:t>
            </a:r>
            <a:r>
              <a:rPr lang="en-US" altLang="ko-KR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SW</a:t>
            </a: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기초기술활용</a:t>
            </a:r>
            <a:endParaRPr lang="en-US" sz="70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4038600"/>
            <a:ext cx="98679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400" b="0" i="0" u="none" strike="noStrike" spc="-1200" dirty="0">
                <a:solidFill>
                  <a:srgbClr val="617995"/>
                </a:solidFill>
                <a:latin typeface="Montserrat ExtraBold"/>
              </a:rPr>
              <a:t>P</a:t>
            </a:r>
            <a:r>
              <a:rPr lang="en-US" sz="13400" b="0" i="0" u="none" strike="noStrike" spc="200" dirty="0">
                <a:solidFill>
                  <a:srgbClr val="617995"/>
                </a:solidFill>
                <a:latin typeface="Montserrat ExtraBold"/>
              </a:rPr>
              <a:t>ortfolio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0100" y="7042150"/>
            <a:ext cx="894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3600" b="0" i="0" u="none" strike="noStrike" dirty="0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박인호 이수현 이인호 </a:t>
            </a:r>
            <a:r>
              <a:rPr lang="ko-KR" altLang="en-US" sz="3600" b="0" i="0" u="none" strike="noStrike" dirty="0" err="1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임새롬</a:t>
            </a:r>
            <a:endParaRPr lang="en-US" sz="3600" b="0" i="0" u="none" strike="noStrike" dirty="0">
              <a:latin typeface="프리젠테이션 5 Medium" pitchFamily="2" charset="-127"/>
              <a:ea typeface="프리젠테이션 5 Medium" pitchFamily="2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154477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32456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57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80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65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12900" y="3340100"/>
            <a:ext cx="15049500" cy="168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6300" y="4165600"/>
            <a:ext cx="11176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1612900" y="5194300"/>
            <a:ext cx="15049500" cy="168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4686300" y="6019800"/>
            <a:ext cx="11176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25600" y="7073900"/>
            <a:ext cx="15049500" cy="168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99000" y="7899400"/>
            <a:ext cx="11176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79600" y="75565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en-US" sz="23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DBMS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64200" y="7493000"/>
            <a:ext cx="79375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DBMS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66900" y="38354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23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데이터 베이스</a:t>
            </a:r>
            <a:endParaRPr lang="en-US" sz="23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51500" y="3759200"/>
            <a:ext cx="72517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600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데이터베이스</a:t>
            </a:r>
            <a:endParaRPr lang="en-US" sz="16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66900" y="56769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23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 특징</a:t>
            </a:r>
            <a:endParaRPr lang="en-US" sz="23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51500" y="5613400"/>
            <a:ext cx="72517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600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1.</a:t>
            </a:r>
          </a:p>
          <a:p>
            <a:pPr lvl="0" algn="l">
              <a:lnSpc>
                <a:spcPct val="112050"/>
              </a:lnSpc>
            </a:pPr>
            <a:r>
              <a:rPr 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2.</a:t>
            </a:r>
          </a:p>
          <a:p>
            <a:pPr lvl="0" algn="l">
              <a:lnSpc>
                <a:spcPct val="112050"/>
              </a:lnSpc>
            </a:pPr>
            <a:r>
              <a:rPr lang="en-US" sz="1600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3.</a:t>
            </a:r>
            <a:endParaRPr lang="en-US" sz="16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29200" y="4610100"/>
            <a:ext cx="82296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8600" b="0" i="0" u="none" strike="noStrike" spc="-300" dirty="0">
                <a:solidFill>
                  <a:srgbClr val="000000"/>
                </a:solidFill>
                <a:latin typeface="Montserrat Bold"/>
              </a:rPr>
              <a:t>THANK YOU!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4362450"/>
            <a:ext cx="69469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5948446"/>
            <a:ext cx="69469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목 차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38222" y="3555095"/>
            <a:ext cx="4864100" cy="476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호스트간 통신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58100" y="4899025"/>
            <a:ext cx="4864100" cy="6142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개발환경 구축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658100" y="6397625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데이터베이스 </a:t>
            </a: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&amp; DBMS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서술형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35700" y="3505367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1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235700" y="4899025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2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63774" y="6372225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3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0005E27-48F4-401E-87F6-64AC76AAF347}"/>
              </a:ext>
            </a:extLst>
          </p:cNvPr>
          <p:cNvSpPr txBox="1"/>
          <p:nvPr/>
        </p:nvSpPr>
        <p:spPr>
          <a:xfrm>
            <a:off x="7638222" y="7778583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Entity-Relationship Diagram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완성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77FD3A25-1597-4606-87E6-AA346089732F}"/>
              </a:ext>
            </a:extLst>
          </p:cNvPr>
          <p:cNvSpPr txBox="1"/>
          <p:nvPr/>
        </p:nvSpPr>
        <p:spPr>
          <a:xfrm>
            <a:off x="6235700" y="7728426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Montserrat SemiBold"/>
              </a:rPr>
              <a:t>4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106FD8A-9FF2-43CA-81C0-0D645FD1CF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7354804"/>
            <a:ext cx="69469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DD8E72BA-74E8-44E8-8564-A8EBC34E071C}"/>
              </a:ext>
            </a:extLst>
          </p:cNvPr>
          <p:cNvSpPr txBox="1"/>
          <p:nvPr/>
        </p:nvSpPr>
        <p:spPr>
          <a:xfrm>
            <a:off x="7467600" y="24765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57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57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57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467600" y="24765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57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57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57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93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328016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34F95C8A-5828-4949-8437-3D853FCF9181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209099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269424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142</Words>
  <Application>Microsoft Office PowerPoint</Application>
  <PresentationFormat>사용자 지정</PresentationFormat>
  <Paragraphs>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Montserrat ExtraBold</vt:lpstr>
      <vt:lpstr>Montserrat Bold</vt:lpstr>
      <vt:lpstr>Arial</vt:lpstr>
      <vt:lpstr>Montserrat SemiBold</vt:lpstr>
      <vt:lpstr>프리젠테이션 5 Medium</vt:lpstr>
      <vt:lpstr>프리젠테이션 6 SemiBold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14</cp:revision>
  <dcterms:created xsi:type="dcterms:W3CDTF">2006-08-16T00:00:00Z</dcterms:created>
  <dcterms:modified xsi:type="dcterms:W3CDTF">2025-08-07T03:47:29Z</dcterms:modified>
</cp:coreProperties>
</file>