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64" r:id="rId3"/>
    <p:sldId id="276" r:id="rId4"/>
    <p:sldId id="267" r:id="rId5"/>
    <p:sldId id="273" r:id="rId6"/>
    <p:sldId id="274" r:id="rId7"/>
    <p:sldId id="269" r:id="rId8"/>
  </p:sldIdLst>
  <p:sldSz cx="12192000" cy="6858000"/>
  <p:notesSz cx="6858000" cy="9144000"/>
  <p:embeddedFontLst>
    <p:embeddedFont>
      <p:font typeface="프리젠테이션 4 Regular" charset="-127"/>
      <p:regular r:id="rId9"/>
    </p:embeddedFont>
    <p:embeddedFont>
      <p:font typeface="프리젠테이션 5 Medium" charset="-127"/>
      <p:regular r:id="rId10"/>
    </p:embeddedFont>
    <p:embeddedFont>
      <p:font typeface="프리젠테이션 6 SemiBold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8E5"/>
    <a:srgbClr val="463D34"/>
    <a:srgbClr val="A69788"/>
    <a:srgbClr val="D2AD46"/>
    <a:srgbClr val="D47812"/>
    <a:srgbClr val="C4BAB0"/>
    <a:srgbClr val="77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38FDC-989F-4858-BBD2-81273EF04DBE}" v="554" dt="2021-09-10T07:58:4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E9873-7C07-4F04-A9D3-1158BFCA1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0C526-4A71-40DB-8F34-9334CF51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F1DBC-BBCC-430C-B180-29607E84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F5B11-87AD-4B60-A105-46E8E637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22C0A-5370-45EE-B270-446F17CB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032CF-9AC5-405D-B169-48D3BC4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6B297-F854-4671-8CED-C99B1F36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FB298-067F-4E24-893A-42152832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1AD4A-3644-4216-B48D-DE93F3EB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6F775-E2D2-47B9-8454-ABAD23B4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E3BD5-4E17-4A38-AF75-DF49C022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27BE5-3B83-42AC-B111-B9594C18C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BDF1C-7274-457E-A138-533FFD91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EDCF2-81AD-4BAA-8F6C-CD2413D8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DE7AE-73F2-4958-853E-2F2D1699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6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C561D-14E7-4847-91DC-A3368517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88D29-34A5-45B5-8BD9-8D490C12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FF7A-0796-4FEF-B668-3C409E91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B927C-10F8-4603-8121-EB1BC1EA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75CA3-3B0A-4383-9AAD-2957B060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25A5B-80DE-4479-A4BE-FABDF899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E061D-B06E-4A3D-BE53-01231188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77FAE-51EF-4D19-8596-7BC81A6A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BA0F7-4512-446D-B95C-1AB2AE16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9AC3-727F-4A32-96CF-58F62FFA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945C9-5973-48CB-9229-44E27BCC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CF64C-9130-453B-92FA-CBF70EE3A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73A1B-4072-4A3E-818B-EA853F76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1F901-B1EC-4983-BA1C-8C101E86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B693D-F695-43F9-A99A-476B0E5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2A51F-482D-4DC2-9F33-34A94AE8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8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6423-A4C4-4F67-93FE-9406C340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174D9-D44D-42D8-A032-CEBEEBFC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929D27-3736-46E8-AE0F-67E01894B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604E1-1849-4F4C-950A-723906A0B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B7BAB-EA6A-4258-A4EE-4579893E2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7E6AAC-8906-46DD-982D-347B1214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C0B0AD-B5C8-4C28-A264-93746391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7D5A95-4790-4ED3-AE96-CC0CD528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280D5-C31E-4AEE-BC19-B624673C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DF00A0-08DE-462E-A86C-3C88264F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40283A-BB0D-48A9-A19A-9E467738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BC066A-A650-4120-9B7C-931A3FC4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8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840B60-9F50-4467-9F72-F53CA13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CE7CD-8213-4DA1-B793-95B45A67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DD15E-658B-4086-8E8B-494D36B7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5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22480-6FD9-4340-874B-4B929C6B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59CEE-A6B9-4C14-85CE-E170D369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1FC16-87AE-4C70-9E85-CEDE795D2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68797-951E-4AE6-A757-838709A1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71C35-0FB1-44B6-9B5E-04C0B0F5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B6BC4-238B-4248-9F0B-3E61D2FF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5C68F-6CDE-4066-9E0F-F0C7F00E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A8E81-8A39-480E-AA56-10488FE8E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C7BD3-A6BC-4C12-B142-B3BF0DD9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B173A-E6FD-4FC6-B647-A2978C0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AA1BE-9980-42D3-9E91-1BD874B8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A1D54-249B-493E-8DB2-EC13B1C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6B9A18-8E2E-45C4-B9AE-1E3DBB7B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BB9FF-713D-4446-974E-2D482E45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16622-289E-4647-9097-23477EAD7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620B1-6D8F-4166-9A45-E04B69264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E581E-11F4-440D-9A27-3AAA7589F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E9086D-ECDA-461B-AE2C-84B5849D1D87}"/>
              </a:ext>
            </a:extLst>
          </p:cNvPr>
          <p:cNvSpPr/>
          <p:nvPr/>
        </p:nvSpPr>
        <p:spPr>
          <a:xfrm>
            <a:off x="0" y="-3700"/>
            <a:ext cx="12192000" cy="4294791"/>
          </a:xfrm>
          <a:prstGeom prst="rect">
            <a:avLst/>
          </a:prstGeom>
          <a:solidFill>
            <a:srgbClr val="463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B09BE4-67AD-4A7A-805A-332FFAD80A5F}"/>
              </a:ext>
            </a:extLst>
          </p:cNvPr>
          <p:cNvSpPr/>
          <p:nvPr/>
        </p:nvSpPr>
        <p:spPr>
          <a:xfrm>
            <a:off x="0" y="4291091"/>
            <a:ext cx="12192000" cy="2566909"/>
          </a:xfrm>
          <a:prstGeom prst="rect">
            <a:avLst/>
          </a:prstGeom>
          <a:solidFill>
            <a:srgbClr val="EBE8E5"/>
          </a:solidFill>
          <a:ln>
            <a:solidFill>
              <a:srgbClr val="EBE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5EBC50-7B92-4BB3-BF80-0551991F3C97}"/>
              </a:ext>
            </a:extLst>
          </p:cNvPr>
          <p:cNvGrpSpPr/>
          <p:nvPr/>
        </p:nvGrpSpPr>
        <p:grpSpPr>
          <a:xfrm>
            <a:off x="5769859" y="3151681"/>
            <a:ext cx="652281" cy="652281"/>
            <a:chOff x="5685099" y="4681960"/>
            <a:chExt cx="821802" cy="821802"/>
          </a:xfrm>
          <a:solidFill>
            <a:srgbClr val="EBE8E5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06A9053-36B8-4FBF-942E-EFD4EEF4ABB1}"/>
                </a:ext>
              </a:extLst>
            </p:cNvPr>
            <p:cNvSpPr/>
            <p:nvPr/>
          </p:nvSpPr>
          <p:spPr>
            <a:xfrm>
              <a:off x="5685099" y="4681960"/>
              <a:ext cx="821802" cy="8218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C598FF4-C086-4C6D-A9F3-BA316D9EE393}"/>
                </a:ext>
              </a:extLst>
            </p:cNvPr>
            <p:cNvSpPr/>
            <p:nvPr/>
          </p:nvSpPr>
          <p:spPr>
            <a:xfrm rot="10800000">
              <a:off x="5957104" y="4978511"/>
              <a:ext cx="277792" cy="239476"/>
            </a:xfrm>
            <a:prstGeom prst="triangle">
              <a:avLst/>
            </a:prstGeom>
            <a:solidFill>
              <a:srgbClr val="46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01E8AFC-E66F-41CA-B13D-7E16ED30BDDE}"/>
              </a:ext>
            </a:extLst>
          </p:cNvPr>
          <p:cNvSpPr txBox="1"/>
          <p:nvPr/>
        </p:nvSpPr>
        <p:spPr>
          <a:xfrm>
            <a:off x="907646" y="1677298"/>
            <a:ext cx="103767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>
                    <a:lumMod val="9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프로그래밍언어응용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D67097-BF19-4DBA-9024-05BA2EEE495C}"/>
              </a:ext>
            </a:extLst>
          </p:cNvPr>
          <p:cNvSpPr/>
          <p:nvPr/>
        </p:nvSpPr>
        <p:spPr>
          <a:xfrm>
            <a:off x="3631556" y="4613068"/>
            <a:ext cx="4928888" cy="753047"/>
          </a:xfrm>
          <a:prstGeom prst="roundRect">
            <a:avLst>
              <a:gd name="adj" fmla="val 50000"/>
            </a:avLst>
          </a:prstGeom>
          <a:solidFill>
            <a:srgbClr val="463D34"/>
          </a:solidFill>
          <a:ln>
            <a:solidFill>
              <a:srgbClr val="463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박인호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이수현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이인호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2800" dirty="0" err="1">
                <a:latin typeface="프리젠테이션 4 Regular" pitchFamily="2" charset="-127"/>
                <a:ea typeface="프리젠테이션 4 Regular" pitchFamily="2" charset="-127"/>
              </a:rPr>
              <a:t>임새롬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endParaRPr lang="ko-KR" altLang="en-US" sz="28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05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801491-0CCB-447F-86B4-1CFE4B320172}"/>
              </a:ext>
            </a:extLst>
          </p:cNvPr>
          <p:cNvSpPr/>
          <p:nvPr/>
        </p:nvSpPr>
        <p:spPr>
          <a:xfrm>
            <a:off x="1323730" y="2205173"/>
            <a:ext cx="4738382" cy="2818142"/>
          </a:xfrm>
          <a:prstGeom prst="roundRect">
            <a:avLst>
              <a:gd name="adj" fmla="val 9009"/>
            </a:avLst>
          </a:prstGeom>
          <a:solidFill>
            <a:srgbClr val="463D34"/>
          </a:solidFill>
          <a:ln>
            <a:solidFill>
              <a:srgbClr val="463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15B2D5-053A-4460-A560-C958D851D423}"/>
              </a:ext>
            </a:extLst>
          </p:cNvPr>
          <p:cNvSpPr/>
          <p:nvPr/>
        </p:nvSpPr>
        <p:spPr>
          <a:xfrm>
            <a:off x="6333879" y="2205172"/>
            <a:ext cx="4726997" cy="2818143"/>
          </a:xfrm>
          <a:prstGeom prst="roundRect">
            <a:avLst>
              <a:gd name="adj" fmla="val 9009"/>
            </a:avLst>
          </a:prstGeom>
          <a:solidFill>
            <a:srgbClr val="463D34"/>
          </a:solidFill>
          <a:ln>
            <a:solidFill>
              <a:srgbClr val="463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BCA394C-386A-47FE-9E4B-84A00059FB88}"/>
              </a:ext>
            </a:extLst>
          </p:cNvPr>
          <p:cNvSpPr/>
          <p:nvPr/>
        </p:nvSpPr>
        <p:spPr>
          <a:xfrm>
            <a:off x="7948587" y="2597571"/>
            <a:ext cx="1657154" cy="439248"/>
          </a:xfrm>
          <a:prstGeom prst="roundRect">
            <a:avLst>
              <a:gd name="adj" fmla="val 50000"/>
            </a:avLst>
          </a:prstGeom>
          <a:solidFill>
            <a:srgbClr val="EBE8E5"/>
          </a:solidFill>
          <a:ln>
            <a:solidFill>
              <a:srgbClr val="EBE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463D34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endParaRPr lang="ko-KR" altLang="en-US" sz="2800" dirty="0">
              <a:solidFill>
                <a:srgbClr val="463D3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0034F9-73E6-478D-8B53-3523FAED957F}"/>
              </a:ext>
            </a:extLst>
          </p:cNvPr>
          <p:cNvSpPr txBox="1"/>
          <p:nvPr/>
        </p:nvSpPr>
        <p:spPr>
          <a:xfrm>
            <a:off x="1584766" y="496108"/>
            <a:ext cx="90224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목차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A90B8D-A2D6-47E7-B1D2-9BC748F3C42F}"/>
              </a:ext>
            </a:extLst>
          </p:cNvPr>
          <p:cNvSpPr txBox="1"/>
          <p:nvPr/>
        </p:nvSpPr>
        <p:spPr>
          <a:xfrm>
            <a:off x="1312345" y="3128684"/>
            <a:ext cx="47383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함수 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sort(</a:t>
            </a:r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오름차순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/</a:t>
            </a:r>
            <a:r>
              <a:rPr lang="ko-KR" altLang="en-US" sz="2800" dirty="0" err="1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내림차순정렬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), add(</a:t>
            </a:r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단어추가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), 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show(</a:t>
            </a:r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저장된 단어 확인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sz="2800" b="0" i="0" dirty="0">
              <a:solidFill>
                <a:schemeClr val="bg1"/>
              </a:solidFill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C10982-0ECC-4E9B-B8D2-81080A330549}"/>
              </a:ext>
            </a:extLst>
          </p:cNvPr>
          <p:cNvSpPr txBox="1"/>
          <p:nvPr/>
        </p:nvSpPr>
        <p:spPr>
          <a:xfrm>
            <a:off x="6257109" y="3559571"/>
            <a:ext cx="4880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0" dirty="0">
                <a:solidFill>
                  <a:srgbClr val="EBE8E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DB </a:t>
            </a:r>
            <a:r>
              <a:rPr lang="ko-KR" altLang="en-US" sz="2800" b="1" i="0" dirty="0">
                <a:solidFill>
                  <a:srgbClr val="EBE8E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작업이 완료될 수 있도록 함수 완성</a:t>
            </a:r>
            <a:endParaRPr lang="en-US" altLang="ko-KR" sz="2800" b="0" i="0" dirty="0">
              <a:solidFill>
                <a:srgbClr val="EBE8E5"/>
              </a:solidFill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8221D0-F8B2-DED6-9420-ACA3E4F9C9DD}"/>
              </a:ext>
            </a:extLst>
          </p:cNvPr>
          <p:cNvSpPr/>
          <p:nvPr/>
        </p:nvSpPr>
        <p:spPr>
          <a:xfrm>
            <a:off x="2852959" y="2597571"/>
            <a:ext cx="1657154" cy="439248"/>
          </a:xfrm>
          <a:prstGeom prst="roundRect">
            <a:avLst>
              <a:gd name="adj" fmla="val 50000"/>
            </a:avLst>
          </a:prstGeom>
          <a:solidFill>
            <a:srgbClr val="EBE8E5"/>
          </a:solidFill>
          <a:ln>
            <a:solidFill>
              <a:srgbClr val="EBE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463D34"/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endParaRPr lang="ko-KR" altLang="en-US" sz="2800" dirty="0">
              <a:solidFill>
                <a:srgbClr val="463D3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91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DA306-AFFC-3DC5-97E7-37FE0575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BE8E64-D4AF-46D8-83F5-9A27D8E2CE34}"/>
              </a:ext>
            </a:extLst>
          </p:cNvPr>
          <p:cNvSpPr txBox="1"/>
          <p:nvPr/>
        </p:nvSpPr>
        <p:spPr>
          <a:xfrm>
            <a:off x="1054320" y="429662"/>
            <a:ext cx="9930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1. </a:t>
            </a:r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함수 </a:t>
            </a:r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sort, add, show </a:t>
            </a:r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58259A-AF30-4E22-A473-AA550226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031" y="2036098"/>
            <a:ext cx="2789817" cy="3556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B09D1F-FC51-49BF-AA3F-44CD8E395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88" y="2132436"/>
            <a:ext cx="4723964" cy="33639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918E6C-4C60-4C00-A066-D641481FFC9A}"/>
              </a:ext>
            </a:extLst>
          </p:cNvPr>
          <p:cNvSpPr/>
          <p:nvPr/>
        </p:nvSpPr>
        <p:spPr>
          <a:xfrm>
            <a:off x="340222" y="1755816"/>
            <a:ext cx="3553996" cy="3950550"/>
          </a:xfrm>
          <a:prstGeom prst="rect">
            <a:avLst/>
          </a:prstGeom>
          <a:ln>
            <a:solidFill>
              <a:srgbClr val="463D3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5646C5-632C-4319-BABB-3AA75DF9B0A0}"/>
              </a:ext>
            </a:extLst>
          </p:cNvPr>
          <p:cNvSpPr/>
          <p:nvPr/>
        </p:nvSpPr>
        <p:spPr>
          <a:xfrm>
            <a:off x="481727" y="1909351"/>
            <a:ext cx="3310891" cy="3683385"/>
          </a:xfrm>
          <a:prstGeom prst="rect">
            <a:avLst/>
          </a:prstGeom>
          <a:solidFill>
            <a:srgbClr val="463D3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CD199-BB84-4462-9798-ECF1E299EB9C}"/>
              </a:ext>
            </a:extLst>
          </p:cNvPr>
          <p:cNvSpPr txBox="1"/>
          <p:nvPr/>
        </p:nvSpPr>
        <p:spPr>
          <a:xfrm>
            <a:off x="1336247" y="2037850"/>
            <a:ext cx="1792243" cy="499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JAVA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 함수 완성</a:t>
            </a:r>
            <a:endParaRPr lang="en-US" altLang="ko-KR" sz="2000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21FCA-0F94-4680-8411-CB8B6EDD42AA}"/>
              </a:ext>
            </a:extLst>
          </p:cNvPr>
          <p:cNvSpPr txBox="1"/>
          <p:nvPr/>
        </p:nvSpPr>
        <p:spPr>
          <a:xfrm>
            <a:off x="517921" y="2613729"/>
            <a:ext cx="3198597" cy="253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sort : if(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isAsend</a:t>
            </a: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일때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 오름차순</a:t>
            </a: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, else </a:t>
            </a:r>
            <a:r>
              <a:rPr lang="ko-KR" altLang="en-US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일때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 내림차순</a:t>
            </a:r>
            <a:endParaRPr lang="en-US" altLang="ko-KR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add : 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ArrayList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인 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wordList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에 </a:t>
            </a: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word 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추가</a:t>
            </a:r>
            <a:endParaRPr lang="en-US" altLang="ko-KR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show : 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wordList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를 순회하면서 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wordList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에 있는 데이터 출력</a:t>
            </a:r>
            <a:endParaRPr lang="en-US" altLang="ko-KR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76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E5A8C0E-878D-4815-89F5-5F0C1A4D0981}"/>
              </a:ext>
            </a:extLst>
          </p:cNvPr>
          <p:cNvSpPr txBox="1"/>
          <p:nvPr/>
        </p:nvSpPr>
        <p:spPr>
          <a:xfrm>
            <a:off x="1054320" y="429662"/>
            <a:ext cx="9930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1. </a:t>
            </a:r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함수 </a:t>
            </a:r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sort, add, show </a:t>
            </a:r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C22A91-DFDF-47FB-A022-65ECFD6893E6}"/>
              </a:ext>
            </a:extLst>
          </p:cNvPr>
          <p:cNvSpPr/>
          <p:nvPr/>
        </p:nvSpPr>
        <p:spPr>
          <a:xfrm>
            <a:off x="256004" y="1895828"/>
            <a:ext cx="3049172" cy="3838407"/>
          </a:xfrm>
          <a:prstGeom prst="rect">
            <a:avLst/>
          </a:prstGeom>
          <a:ln>
            <a:solidFill>
              <a:srgbClr val="463D3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06CAD3-6C2E-4B89-8616-78C787648C43}"/>
              </a:ext>
            </a:extLst>
          </p:cNvPr>
          <p:cNvSpPr/>
          <p:nvPr/>
        </p:nvSpPr>
        <p:spPr>
          <a:xfrm>
            <a:off x="397509" y="2049363"/>
            <a:ext cx="2744255" cy="3578826"/>
          </a:xfrm>
          <a:prstGeom prst="rect">
            <a:avLst/>
          </a:prstGeom>
          <a:solidFill>
            <a:srgbClr val="463D3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EB9CDFB-277B-4005-BDB5-34F3445C88A8}"/>
              </a:ext>
            </a:extLst>
          </p:cNvPr>
          <p:cNvSpPr/>
          <p:nvPr/>
        </p:nvSpPr>
        <p:spPr>
          <a:xfrm>
            <a:off x="397509" y="4544329"/>
            <a:ext cx="2744255" cy="383871"/>
          </a:xfrm>
          <a:custGeom>
            <a:avLst/>
            <a:gdLst>
              <a:gd name="connsiteX0" fmla="*/ 0 w 2177891"/>
              <a:gd name="connsiteY0" fmla="*/ 0 h 284714"/>
              <a:gd name="connsiteX1" fmla="*/ 2177891 w 2177891"/>
              <a:gd name="connsiteY1" fmla="*/ 0 h 284714"/>
              <a:gd name="connsiteX2" fmla="*/ 2177891 w 2177891"/>
              <a:gd name="connsiteY2" fmla="*/ 284714 h 284714"/>
              <a:gd name="connsiteX3" fmla="*/ 0 w 2177891"/>
              <a:gd name="connsiteY3" fmla="*/ 284714 h 284714"/>
              <a:gd name="connsiteX4" fmla="*/ 0 w 2177891"/>
              <a:gd name="connsiteY4" fmla="*/ 0 h 28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891" h="284714">
                <a:moveTo>
                  <a:pt x="0" y="0"/>
                </a:moveTo>
                <a:lnTo>
                  <a:pt x="2177891" y="0"/>
                </a:lnTo>
                <a:lnTo>
                  <a:pt x="2177891" y="284714"/>
                </a:lnTo>
                <a:lnTo>
                  <a:pt x="0" y="2847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000" kern="120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0E5F69-4C63-4976-A24D-45B54AA6205B}"/>
              </a:ext>
            </a:extLst>
          </p:cNvPr>
          <p:cNvSpPr txBox="1"/>
          <p:nvPr/>
        </p:nvSpPr>
        <p:spPr>
          <a:xfrm>
            <a:off x="570228" y="2302045"/>
            <a:ext cx="2363482" cy="326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1 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추가 </a:t>
            </a: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: banana, orange, apple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을 순서대로 넣고 </a:t>
            </a: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3 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확인</a:t>
            </a:r>
            <a:endParaRPr lang="en-US" altLang="ko-KR" sz="2000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메뉴확인 </a:t>
            </a: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: 2 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정렬 오름차순</a:t>
            </a: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내림차순 각각 확인</a:t>
            </a:r>
            <a:endParaRPr lang="en-US" altLang="ko-KR" sz="2000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7C8735-1FF0-2480-6009-26F74AFB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614"/>
          <a:stretch>
            <a:fillRect/>
          </a:stretch>
        </p:blipFill>
        <p:spPr>
          <a:xfrm>
            <a:off x="9246968" y="2194391"/>
            <a:ext cx="2118082" cy="276558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4625B7-994B-3B88-8214-2BFF7E9F95F2}"/>
              </a:ext>
            </a:extLst>
          </p:cNvPr>
          <p:cNvGrpSpPr/>
          <p:nvPr/>
        </p:nvGrpSpPr>
        <p:grpSpPr>
          <a:xfrm>
            <a:off x="3877256" y="1561505"/>
            <a:ext cx="2218744" cy="4866833"/>
            <a:chOff x="3630509" y="1585187"/>
            <a:chExt cx="2389290" cy="540675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A893BA6-4FAF-2AB9-131F-46B4778BD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0510" y="1585187"/>
              <a:ext cx="2389289" cy="37754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00B2153-E916-1635-A6DF-AC2CD4C2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33968"/>
            <a:stretch>
              <a:fillRect/>
            </a:stretch>
          </p:blipFill>
          <p:spPr>
            <a:xfrm>
              <a:off x="3630509" y="5386252"/>
              <a:ext cx="2389289" cy="160568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DAA0266-3355-2DE1-1477-0346D8AB4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079" y="2154825"/>
            <a:ext cx="2105447" cy="30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8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DA306-AFFC-3DC5-97E7-37FE0575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A06E1-B854-044F-A143-0C110421CFB9}"/>
              </a:ext>
            </a:extLst>
          </p:cNvPr>
          <p:cNvSpPr txBox="1"/>
          <p:nvPr/>
        </p:nvSpPr>
        <p:spPr>
          <a:xfrm>
            <a:off x="127441" y="353508"/>
            <a:ext cx="12064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en-US" altLang="ko-KR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DB </a:t>
            </a:r>
            <a:r>
              <a:rPr lang="ko-KR" altLang="en-US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작업이 완료될 수 있도록 함수 완성</a:t>
            </a:r>
            <a:endParaRPr lang="en-US" altLang="ko-KR" sz="5400" dirty="0">
              <a:solidFill>
                <a:srgbClr val="463D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2A474D-DE39-4842-8FB3-AC192E1E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9" y="1451682"/>
            <a:ext cx="3423853" cy="29235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8C6666-3B6F-4B0F-91AB-AE03429D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99" y="4375245"/>
            <a:ext cx="3423853" cy="24118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294487-112C-4CA6-B0DB-96D7BAC97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071" y="2361307"/>
            <a:ext cx="3869633" cy="30787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F701A2-0C7A-490B-A196-4CB1A4847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230" y="1979802"/>
            <a:ext cx="3841771" cy="384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0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BA04B0-7696-ECFC-6531-123F0E2E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DCC59-4160-D1F9-BBE8-6A76B8237E43}"/>
              </a:ext>
            </a:extLst>
          </p:cNvPr>
          <p:cNvSpPr txBox="1"/>
          <p:nvPr/>
        </p:nvSpPr>
        <p:spPr>
          <a:xfrm>
            <a:off x="127441" y="353508"/>
            <a:ext cx="12064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en-US" altLang="ko-KR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DB </a:t>
            </a:r>
            <a:r>
              <a:rPr lang="ko-KR" altLang="en-US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작업이 완료될 수 있도록 함수 완성</a:t>
            </a:r>
            <a:endParaRPr lang="en-US" altLang="ko-KR" sz="5400" dirty="0">
              <a:solidFill>
                <a:srgbClr val="463D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C3C118-9204-4651-ADE5-55D5858E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02" y="3260175"/>
            <a:ext cx="5428867" cy="129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823323-19EF-444F-AD02-C55FCD24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3" y="2374301"/>
            <a:ext cx="5029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B4284-BA5B-48F8-B20B-0F901254B983}"/>
              </a:ext>
            </a:extLst>
          </p:cNvPr>
          <p:cNvSpPr txBox="1"/>
          <p:nvPr/>
        </p:nvSpPr>
        <p:spPr>
          <a:xfrm flipH="1">
            <a:off x="608202" y="2890843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Console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3C86C-B94E-430F-AFB1-65DB137DCD0B}"/>
              </a:ext>
            </a:extLst>
          </p:cNvPr>
          <p:cNvSpPr txBox="1"/>
          <p:nvPr/>
        </p:nvSpPr>
        <p:spPr>
          <a:xfrm>
            <a:off x="6769915" y="2004969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 Workbench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2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0DA8E9B-B00E-4652-BC12-D54F8303D9B7}"/>
              </a:ext>
            </a:extLst>
          </p:cNvPr>
          <p:cNvGrpSpPr/>
          <p:nvPr/>
        </p:nvGrpSpPr>
        <p:grpSpPr>
          <a:xfrm>
            <a:off x="1769720" y="1143000"/>
            <a:ext cx="8652560" cy="4572000"/>
            <a:chOff x="2171699" y="1143000"/>
            <a:chExt cx="8652560" cy="4572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BA0717-E9EF-4865-AA04-C03593675122}"/>
                </a:ext>
              </a:extLst>
            </p:cNvPr>
            <p:cNvSpPr txBox="1"/>
            <p:nvPr/>
          </p:nvSpPr>
          <p:spPr>
            <a:xfrm>
              <a:off x="2171699" y="2629721"/>
              <a:ext cx="784860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rgbClr val="EBE8E5"/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Thank you</a:t>
              </a:r>
              <a:endParaRPr lang="ko-KR" altLang="en-US" sz="8000" dirty="0">
                <a:solidFill>
                  <a:srgbClr val="EBE8E5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pic>
          <p:nvPicPr>
            <p:cNvPr id="4" name="그래픽 3" descr="짧은 붓놀림">
              <a:extLst>
                <a:ext uri="{FF2B5EF4-FFF2-40B4-BE49-F238E27FC236}">
                  <a16:creationId xmlns:a16="http://schemas.microsoft.com/office/drawing/2014/main" id="{0EC0B0B1-9A66-4642-946C-C9E260D4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2259" y="1143000"/>
              <a:ext cx="4572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152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132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프리젠테이션 4 Regular</vt:lpstr>
      <vt:lpstr>프리젠테이션 6 SemiBold</vt:lpstr>
      <vt:lpstr>맑은 고딕</vt:lpstr>
      <vt:lpstr>프리젠테이션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수미</dc:creator>
  <cp:lastModifiedBy>FullName</cp:lastModifiedBy>
  <cp:revision>25</cp:revision>
  <dcterms:created xsi:type="dcterms:W3CDTF">2021-09-10T05:33:08Z</dcterms:created>
  <dcterms:modified xsi:type="dcterms:W3CDTF">2025-08-20T01:04:36Z</dcterms:modified>
</cp:coreProperties>
</file>