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391" r:id="rId2"/>
    <p:sldId id="2404" r:id="rId3"/>
    <p:sldId id="2406" r:id="rId4"/>
    <p:sldId id="2407" r:id="rId5"/>
    <p:sldId id="2408" r:id="rId6"/>
    <p:sldId id="2405" r:id="rId7"/>
  </p:sldIdLst>
  <p:sldSz cx="12192000" cy="6858000"/>
  <p:notesSz cx="6858000" cy="9144000"/>
  <p:embeddedFontLst>
    <p:embeddedFont>
      <p:font typeface="넥슨Lv2고딕 Bold" panose="00000800000000000000" pitchFamily="2" charset="-127"/>
      <p:bold r:id="rId9"/>
    </p:embeddedFont>
    <p:embeddedFont>
      <p:font typeface="넥슨Lv2고딕 Medium" panose="00000600000000000000" pitchFamily="2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5C85-9DBD-4E18-816B-3E4A58F7ACF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9700E-CDD2-41A5-BDC8-C4F4AB557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2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3CAEC-3D8F-C3A3-CBBB-1FF6951B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CDDE1D-62F3-959D-A2D6-F3009ADCD5E7}"/>
              </a:ext>
            </a:extLst>
          </p:cNvPr>
          <p:cNvSpPr/>
          <p:nvPr/>
        </p:nvSpPr>
        <p:spPr>
          <a:xfrm>
            <a:off x="3593737" y="2750764"/>
            <a:ext cx="5244353" cy="1077072"/>
          </a:xfrm>
          <a:prstGeom prst="roundRect">
            <a:avLst>
              <a:gd name="adj" fmla="val 11670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9492257-B34E-8FDC-C59D-B6801A2D5B39}"/>
              </a:ext>
            </a:extLst>
          </p:cNvPr>
          <p:cNvSpPr/>
          <p:nvPr/>
        </p:nvSpPr>
        <p:spPr>
          <a:xfrm>
            <a:off x="3593738" y="2750764"/>
            <a:ext cx="5244353" cy="1077072"/>
          </a:xfrm>
          <a:custGeom>
            <a:avLst/>
            <a:gdLst>
              <a:gd name="connsiteX0" fmla="*/ 125694 w 5244353"/>
              <a:gd name="connsiteY0" fmla="*/ 0 h 1077072"/>
              <a:gd name="connsiteX1" fmla="*/ 5118659 w 5244353"/>
              <a:gd name="connsiteY1" fmla="*/ 0 h 1077072"/>
              <a:gd name="connsiteX2" fmla="*/ 5244353 w 5244353"/>
              <a:gd name="connsiteY2" fmla="*/ 125694 h 1077072"/>
              <a:gd name="connsiteX3" fmla="*/ 5244353 w 5244353"/>
              <a:gd name="connsiteY3" fmla="*/ 594702 h 1077072"/>
              <a:gd name="connsiteX4" fmla="*/ 4628103 w 5244353"/>
              <a:gd name="connsiteY4" fmla="*/ 1077072 h 1077072"/>
              <a:gd name="connsiteX5" fmla="*/ 125694 w 5244353"/>
              <a:gd name="connsiteY5" fmla="*/ 1077072 h 1077072"/>
              <a:gd name="connsiteX6" fmla="*/ 0 w 5244353"/>
              <a:gd name="connsiteY6" fmla="*/ 951378 h 1077072"/>
              <a:gd name="connsiteX7" fmla="*/ 0 w 5244353"/>
              <a:gd name="connsiteY7" fmla="*/ 125694 h 1077072"/>
              <a:gd name="connsiteX8" fmla="*/ 125694 w 5244353"/>
              <a:gd name="connsiteY8" fmla="*/ 0 h 10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353" h="1077072">
                <a:moveTo>
                  <a:pt x="125694" y="0"/>
                </a:moveTo>
                <a:lnTo>
                  <a:pt x="5118659" y="0"/>
                </a:lnTo>
                <a:cubicBezTo>
                  <a:pt x="5188078" y="0"/>
                  <a:pt x="5244353" y="56275"/>
                  <a:pt x="5244353" y="125694"/>
                </a:cubicBezTo>
                <a:lnTo>
                  <a:pt x="5244353" y="594702"/>
                </a:lnTo>
                <a:lnTo>
                  <a:pt x="4628103" y="1077072"/>
                </a:lnTo>
                <a:lnTo>
                  <a:pt x="125694" y="1077072"/>
                </a:lnTo>
                <a:cubicBezTo>
                  <a:pt x="56275" y="1077072"/>
                  <a:pt x="0" y="1020797"/>
                  <a:pt x="0" y="951378"/>
                </a:cubicBezTo>
                <a:lnTo>
                  <a:pt x="0" y="125694"/>
                </a:lnTo>
                <a:cubicBezTo>
                  <a:pt x="0" y="56275"/>
                  <a:pt x="56275" y="0"/>
                  <a:pt x="1256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228600" dir="2700000" sx="94000" sy="94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전처리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0CA513-FEDF-07F4-3E94-9C76DFE02A95}"/>
              </a:ext>
            </a:extLst>
          </p:cNvPr>
          <p:cNvSpPr/>
          <p:nvPr/>
        </p:nvSpPr>
        <p:spPr>
          <a:xfrm>
            <a:off x="3661361" y="2821300"/>
            <a:ext cx="5109106" cy="936000"/>
          </a:xfrm>
          <a:custGeom>
            <a:avLst/>
            <a:gdLst>
              <a:gd name="connsiteX0" fmla="*/ 84118 w 5109106"/>
              <a:gd name="connsiteY0" fmla="*/ 0 h 936000"/>
              <a:gd name="connsiteX1" fmla="*/ 5024988 w 5109106"/>
              <a:gd name="connsiteY1" fmla="*/ 0 h 936000"/>
              <a:gd name="connsiteX2" fmla="*/ 5109106 w 5109106"/>
              <a:gd name="connsiteY2" fmla="*/ 84118 h 936000"/>
              <a:gd name="connsiteX3" fmla="*/ 5109106 w 5109106"/>
              <a:gd name="connsiteY3" fmla="*/ 548207 h 936000"/>
              <a:gd name="connsiteX4" fmla="*/ 4613682 w 5109106"/>
              <a:gd name="connsiteY4" fmla="*/ 936000 h 936000"/>
              <a:gd name="connsiteX5" fmla="*/ 84118 w 5109106"/>
              <a:gd name="connsiteY5" fmla="*/ 936000 h 936000"/>
              <a:gd name="connsiteX6" fmla="*/ 0 w 5109106"/>
              <a:gd name="connsiteY6" fmla="*/ 851882 h 936000"/>
              <a:gd name="connsiteX7" fmla="*/ 0 w 5109106"/>
              <a:gd name="connsiteY7" fmla="*/ 84118 h 936000"/>
              <a:gd name="connsiteX8" fmla="*/ 84118 w 5109106"/>
              <a:gd name="connsiteY8" fmla="*/ 0 h 9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9106" h="936000">
                <a:moveTo>
                  <a:pt x="84118" y="0"/>
                </a:moveTo>
                <a:lnTo>
                  <a:pt x="5024988" y="0"/>
                </a:lnTo>
                <a:cubicBezTo>
                  <a:pt x="5071445" y="0"/>
                  <a:pt x="5109106" y="37661"/>
                  <a:pt x="5109106" y="84118"/>
                </a:cubicBezTo>
                <a:lnTo>
                  <a:pt x="5109106" y="548207"/>
                </a:lnTo>
                <a:lnTo>
                  <a:pt x="4613682" y="936000"/>
                </a:lnTo>
                <a:lnTo>
                  <a:pt x="84118" y="936000"/>
                </a:lnTo>
                <a:cubicBezTo>
                  <a:pt x="37661" y="936000"/>
                  <a:pt x="0" y="898339"/>
                  <a:pt x="0" y="851882"/>
                </a:cubicBezTo>
                <a:lnTo>
                  <a:pt x="0" y="84118"/>
                </a:lnTo>
                <a:cubicBezTo>
                  <a:pt x="0" y="37661"/>
                  <a:pt x="37661" y="0"/>
                  <a:pt x="84118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B174980-C27F-83E1-A8A3-1CC94C46F4BA}"/>
              </a:ext>
            </a:extLst>
          </p:cNvPr>
          <p:cNvSpPr/>
          <p:nvPr/>
        </p:nvSpPr>
        <p:spPr>
          <a:xfrm flipH="1" flipV="1">
            <a:off x="8221841" y="3345466"/>
            <a:ext cx="616250" cy="482370"/>
          </a:xfrm>
          <a:custGeom>
            <a:avLst/>
            <a:gdLst>
              <a:gd name="connsiteX0" fmla="*/ 616250 w 616250"/>
              <a:gd name="connsiteY0" fmla="*/ 0 h 482370"/>
              <a:gd name="connsiteX1" fmla="*/ 616250 w 616250"/>
              <a:gd name="connsiteY1" fmla="*/ 356676 h 482370"/>
              <a:gd name="connsiteX2" fmla="*/ 490556 w 616250"/>
              <a:gd name="connsiteY2" fmla="*/ 482370 h 482370"/>
              <a:gd name="connsiteX3" fmla="*/ 0 w 616250"/>
              <a:gd name="connsiteY3" fmla="*/ 482370 h 482370"/>
              <a:gd name="connsiteX4" fmla="*/ 616250 w 616250"/>
              <a:gd name="connsiteY4" fmla="*/ 0 h 4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250" h="482370">
                <a:moveTo>
                  <a:pt x="616250" y="0"/>
                </a:moveTo>
                <a:lnTo>
                  <a:pt x="616250" y="356676"/>
                </a:lnTo>
                <a:cubicBezTo>
                  <a:pt x="616250" y="426095"/>
                  <a:pt x="559975" y="482370"/>
                  <a:pt x="490556" y="482370"/>
                </a:cubicBezTo>
                <a:lnTo>
                  <a:pt x="0" y="482370"/>
                </a:lnTo>
                <a:lnTo>
                  <a:pt x="6162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13500000" algn="b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2D695767-6638-B1CE-284F-B5CC081FEAE0}"/>
              </a:ext>
            </a:extLst>
          </p:cNvPr>
          <p:cNvSpPr/>
          <p:nvPr/>
        </p:nvSpPr>
        <p:spPr>
          <a:xfrm rot="16200000">
            <a:off x="8283753" y="3402616"/>
            <a:ext cx="93484" cy="93484"/>
          </a:xfrm>
          <a:prstGeom prst="arc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FF4778-D830-4191-9AF0-BA05713931CD}"/>
              </a:ext>
            </a:extLst>
          </p:cNvPr>
          <p:cNvCxnSpPr>
            <a:cxnSpLocks/>
          </p:cNvCxnSpPr>
          <p:nvPr/>
        </p:nvCxnSpPr>
        <p:spPr>
          <a:xfrm>
            <a:off x="8325731" y="3402616"/>
            <a:ext cx="43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5C46A5-BED6-D8EE-0989-EBA78FABEC97}"/>
              </a:ext>
            </a:extLst>
          </p:cNvPr>
          <p:cNvCxnSpPr>
            <a:cxnSpLocks/>
          </p:cNvCxnSpPr>
          <p:nvPr/>
        </p:nvCxnSpPr>
        <p:spPr>
          <a:xfrm rot="5400000">
            <a:off x="8121753" y="3611357"/>
            <a:ext cx="32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7">
            <a:extLst>
              <a:ext uri="{FF2B5EF4-FFF2-40B4-BE49-F238E27FC236}">
                <a16:creationId xmlns:a16="http://schemas.microsoft.com/office/drawing/2014/main" id="{8C873CD0-86AF-D1E8-923C-3494DACF7C0A}"/>
              </a:ext>
            </a:extLst>
          </p:cNvPr>
          <p:cNvSpPr/>
          <p:nvPr/>
        </p:nvSpPr>
        <p:spPr>
          <a:xfrm rot="499570">
            <a:off x="3197256" y="2357498"/>
            <a:ext cx="928209" cy="1077072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rgbClr val="FF5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9AF28-386B-B53C-BB41-1790855672F5}"/>
              </a:ext>
            </a:extLst>
          </p:cNvPr>
          <p:cNvSpPr txBox="1"/>
          <p:nvPr/>
        </p:nvSpPr>
        <p:spPr>
          <a:xfrm>
            <a:off x="4614851" y="4001000"/>
            <a:ext cx="3202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이수현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2400" kern="0" dirty="0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이인호</a:t>
            </a:r>
            <a:r>
              <a:rPr lang="en-US" altLang="ko-KR" sz="2400" kern="0" dirty="0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2400" kern="0" dirty="0" err="1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임새롬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6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354921" y="2875002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736974" y="2875002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549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_2.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이상치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283204" y="2698190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665257" y="2698190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435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_3.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레이블 인코딩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4476753" y="2609737"/>
            <a:ext cx="3605454" cy="145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7858806" y="2609737"/>
            <a:ext cx="3605454" cy="145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5790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_4.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표준화처리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373551" y="2554754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755604" y="2554754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0543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3F57D-08A3-8036-6401-DE82EE24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3A6A5D-277B-DA93-4320-9B42E84F89B1}"/>
              </a:ext>
            </a:extLst>
          </p:cNvPr>
          <p:cNvGrpSpPr/>
          <p:nvPr/>
        </p:nvGrpSpPr>
        <p:grpSpPr>
          <a:xfrm>
            <a:off x="287557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124289B-5E43-BA3B-9807-A2452070EBFB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EAC9F09-AE5A-9FA3-9A6E-EE3AF9AD7850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파워포인트 템플릿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Enjoy your stylish business and campus life with BIZCAM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2B8927D-40E5-7283-7D4D-B2B65DD59EF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E983EB0-5162-8750-9249-9F5788922117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C67232AA-1432-F367-CFD3-E30087D5F58A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89DCFCA-50A6-FE9A-F836-E64CF4E1397D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A4A5C7D-914F-D843-ED02-31BDC06E6A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D6C0B983-A448-1466-9C75-B512C5750B6E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6AD5A5-E0A6-184F-D3AD-09D91EAA304D}"/>
              </a:ext>
            </a:extLst>
          </p:cNvPr>
          <p:cNvGrpSpPr/>
          <p:nvPr/>
        </p:nvGrpSpPr>
        <p:grpSpPr>
          <a:xfrm>
            <a:off x="6340906" y="2697772"/>
            <a:ext cx="1588005" cy="2719264"/>
            <a:chOff x="4718440" y="2166834"/>
            <a:chExt cx="1919566" cy="3287022"/>
          </a:xfrm>
          <a:solidFill>
            <a:srgbClr val="FF6600"/>
          </a:solidFill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76FB92A0-0565-5F3D-43A9-E204C25D1AC1}"/>
                </a:ext>
              </a:extLst>
            </p:cNvPr>
            <p:cNvSpPr/>
            <p:nvPr/>
          </p:nvSpPr>
          <p:spPr>
            <a:xfrm rot="2700000">
              <a:off x="3611000" y="3274274"/>
              <a:ext cx="3180080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41197E8-1519-E1B0-22F3-197CB85E3C21}"/>
                </a:ext>
              </a:extLst>
            </p:cNvPr>
            <p:cNvSpPr/>
            <p:nvPr/>
          </p:nvSpPr>
          <p:spPr>
            <a:xfrm rot="2700000">
              <a:off x="5412789" y="4228639"/>
              <a:ext cx="1485234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B06F4D99-E3BC-9CEB-649D-EA93D4A2EFFC}"/>
              </a:ext>
            </a:extLst>
          </p:cNvPr>
          <p:cNvSpPr/>
          <p:nvPr/>
        </p:nvSpPr>
        <p:spPr>
          <a:xfrm rot="2700000">
            <a:off x="7074796" y="2508216"/>
            <a:ext cx="798153" cy="1386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E1A931-BFAF-1D6A-9CF2-02873D17618B}"/>
              </a:ext>
            </a:extLst>
          </p:cNvPr>
          <p:cNvGrpSpPr/>
          <p:nvPr/>
        </p:nvGrpSpPr>
        <p:grpSpPr>
          <a:xfrm rot="2700000" flipH="1" flipV="1">
            <a:off x="3818644" y="3344798"/>
            <a:ext cx="3046295" cy="798484"/>
            <a:chOff x="3683000" y="4851400"/>
            <a:chExt cx="3949700" cy="965200"/>
          </a:xfrm>
          <a:solidFill>
            <a:schemeClr val="bg1"/>
          </a:solidFill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4B528C71-1CE5-6E17-CC96-3DD3EBD2D23B}"/>
                </a:ext>
              </a:extLst>
            </p:cNvPr>
            <p:cNvSpPr/>
            <p:nvPr/>
          </p:nvSpPr>
          <p:spPr>
            <a:xfrm>
              <a:off x="3683000" y="4851400"/>
              <a:ext cx="3342154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982B2CC-7C26-E2A4-1642-3275773265B6}"/>
                </a:ext>
              </a:extLst>
            </p:cNvPr>
            <p:cNvSpPr/>
            <p:nvPr/>
          </p:nvSpPr>
          <p:spPr>
            <a:xfrm>
              <a:off x="5880100" y="4851400"/>
              <a:ext cx="1752600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1992C5B4-12A7-428A-5935-B72AFB80E884}"/>
              </a:ext>
            </a:extLst>
          </p:cNvPr>
          <p:cNvSpPr/>
          <p:nvPr/>
        </p:nvSpPr>
        <p:spPr>
          <a:xfrm rot="2700000">
            <a:off x="4355893" y="4009054"/>
            <a:ext cx="798153" cy="138684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B286028-8DCC-0E8B-E436-F3C628B6320C}"/>
              </a:ext>
            </a:extLst>
          </p:cNvPr>
          <p:cNvSpPr/>
          <p:nvPr/>
        </p:nvSpPr>
        <p:spPr>
          <a:xfrm rot="18900000" flipH="1">
            <a:off x="6226128" y="3937359"/>
            <a:ext cx="225888" cy="798153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82DA9981-9CD2-53AD-0E68-CC7F554BE032}"/>
              </a:ext>
            </a:extLst>
          </p:cNvPr>
          <p:cNvSpPr/>
          <p:nvPr/>
        </p:nvSpPr>
        <p:spPr>
          <a:xfrm rot="18900000" flipH="1">
            <a:off x="5052484" y="3892939"/>
            <a:ext cx="225888" cy="798153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10B87F-9C9A-C3E7-2268-9FF44FAD4AD5}"/>
              </a:ext>
            </a:extLst>
          </p:cNvPr>
          <p:cNvSpPr/>
          <p:nvPr/>
        </p:nvSpPr>
        <p:spPr>
          <a:xfrm>
            <a:off x="5045855" y="1592826"/>
            <a:ext cx="2165525" cy="1115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A5160E-89C3-3F37-DC10-6BC6D1DB4492}"/>
              </a:ext>
            </a:extLst>
          </p:cNvPr>
          <p:cNvGrpSpPr/>
          <p:nvPr/>
        </p:nvGrpSpPr>
        <p:grpSpPr>
          <a:xfrm>
            <a:off x="8108492" y="2015940"/>
            <a:ext cx="602716" cy="602716"/>
            <a:chOff x="8585215" y="1202618"/>
            <a:chExt cx="901031" cy="90103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30064F-8803-04C8-05DF-BF92754F72D9}"/>
                </a:ext>
              </a:extLst>
            </p:cNvPr>
            <p:cNvSpPr/>
            <p:nvPr/>
          </p:nvSpPr>
          <p:spPr>
            <a:xfrm>
              <a:off x="8585215" y="1202618"/>
              <a:ext cx="901031" cy="901031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5F32AD02-AE9B-FF03-12B9-CBAB465B26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9621" y="1398419"/>
              <a:ext cx="509113" cy="467303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76A24B47-14B9-3D18-F2C1-D7FD9CE80E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BEF4BB04-93EB-E61F-6024-E4FA4DAC3B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DAD7C42C-A203-BA04-5B7D-64E09C1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87E7858E-828C-9E60-C38D-BADFF655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8F911D43-F85F-EA05-27D3-C2EE1D002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AEC95C-C60B-2B87-DBDD-4D84BFE0CF98}"/>
              </a:ext>
            </a:extLst>
          </p:cNvPr>
          <p:cNvSpPr/>
          <p:nvPr/>
        </p:nvSpPr>
        <p:spPr>
          <a:xfrm>
            <a:off x="5014778" y="5097642"/>
            <a:ext cx="2165525" cy="110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864179-9D36-002A-F63C-A7B4178E4B34}"/>
              </a:ext>
            </a:extLst>
          </p:cNvPr>
          <p:cNvSpPr txBox="1"/>
          <p:nvPr/>
        </p:nvSpPr>
        <p:spPr>
          <a:xfrm>
            <a:off x="5675689" y="3132144"/>
            <a:ext cx="905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55CE3B-876A-BC91-0F52-BD74A3072C98}"/>
              </a:ext>
            </a:extLst>
          </p:cNvPr>
          <p:cNvSpPr txBox="1"/>
          <p:nvPr/>
        </p:nvSpPr>
        <p:spPr>
          <a:xfrm>
            <a:off x="5653549" y="4417941"/>
            <a:ext cx="9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15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  <a:cs typeface="Aharoni" panose="02010803020104030203" pitchFamily="2" charset="-79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7737F34-CB4C-6442-CD6D-F40C3E42E526}"/>
              </a:ext>
            </a:extLst>
          </p:cNvPr>
          <p:cNvGrpSpPr/>
          <p:nvPr/>
        </p:nvGrpSpPr>
        <p:grpSpPr>
          <a:xfrm>
            <a:off x="3551125" y="2015940"/>
            <a:ext cx="602716" cy="602716"/>
            <a:chOff x="2980350" y="1193870"/>
            <a:chExt cx="728558" cy="72855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7F23CE2-4714-65D3-E172-2F7B2DCF2C86}"/>
                </a:ext>
              </a:extLst>
            </p:cNvPr>
            <p:cNvSpPr/>
            <p:nvPr/>
          </p:nvSpPr>
          <p:spPr>
            <a:xfrm>
              <a:off x="2980350" y="1193870"/>
              <a:ext cx="728558" cy="728558"/>
            </a:xfrm>
            <a:prstGeom prst="ellipse">
              <a:avLst/>
            </a:prstGeom>
            <a:solidFill>
              <a:srgbClr val="EFEFE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68" name="Group 16">
              <a:extLst>
                <a:ext uri="{FF2B5EF4-FFF2-40B4-BE49-F238E27FC236}">
                  <a16:creationId xmlns:a16="http://schemas.microsoft.com/office/drawing/2014/main" id="{9D01664C-2556-8A55-E374-B75B28F4B8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92726" y="1399722"/>
              <a:ext cx="267574" cy="30754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69" name="Freeform 17">
                <a:extLst>
                  <a:ext uri="{FF2B5EF4-FFF2-40B4-BE49-F238E27FC236}">
                    <a16:creationId xmlns:a16="http://schemas.microsoft.com/office/drawing/2014/main" id="{628CF584-F1D9-23BB-6696-85DFDE9722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0" name="Freeform 18">
                <a:extLst>
                  <a:ext uri="{FF2B5EF4-FFF2-40B4-BE49-F238E27FC236}">
                    <a16:creationId xmlns:a16="http://schemas.microsoft.com/office/drawing/2014/main" id="{78F555A5-94CE-CEAA-5432-E0A18D6BE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1" name="Freeform 19">
                <a:extLst>
                  <a:ext uri="{FF2B5EF4-FFF2-40B4-BE49-F238E27FC236}">
                    <a16:creationId xmlns:a16="http://schemas.microsoft.com/office/drawing/2014/main" id="{8510B25A-627A-49E2-AB7C-A0F865963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2" name="Freeform 20">
                <a:extLst>
                  <a:ext uri="{FF2B5EF4-FFF2-40B4-BE49-F238E27FC236}">
                    <a16:creationId xmlns:a16="http://schemas.microsoft.com/office/drawing/2014/main" id="{03EB19F2-2BE2-988D-1A9B-5DE43FF7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33C1498-9989-5E5E-1D79-9AE8A42E6D37}"/>
              </a:ext>
            </a:extLst>
          </p:cNvPr>
          <p:cNvGrpSpPr/>
          <p:nvPr/>
        </p:nvGrpSpPr>
        <p:grpSpPr>
          <a:xfrm>
            <a:off x="3551125" y="5207317"/>
            <a:ext cx="602716" cy="602716"/>
            <a:chOff x="2980350" y="5051578"/>
            <a:chExt cx="728558" cy="72855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CCF9E713-0489-0CC9-7F5C-A186F7C79F23}"/>
                </a:ext>
              </a:extLst>
            </p:cNvPr>
            <p:cNvSpPr/>
            <p:nvPr/>
          </p:nvSpPr>
          <p:spPr>
            <a:xfrm>
              <a:off x="2980350" y="5051578"/>
              <a:ext cx="728558" cy="728558"/>
            </a:xfrm>
            <a:prstGeom prst="ellipse">
              <a:avLst/>
            </a:prstGeom>
            <a:solidFill>
              <a:srgbClr val="FF6600"/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75" name="Group 31">
              <a:extLst>
                <a:ext uri="{FF2B5EF4-FFF2-40B4-BE49-F238E27FC236}">
                  <a16:creationId xmlns:a16="http://schemas.microsoft.com/office/drawing/2014/main" id="{C82CBC2B-4F50-C20F-7F9B-EB18F7CD10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00852" y="5246465"/>
              <a:ext cx="275488" cy="334315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F7F087D1-25CB-F2C2-1DD4-9F052DCAE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96A89E5D-0626-C34F-4FC5-8D15855C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F3598DB-2FA5-0EF7-D280-12F4ECD142AA}"/>
              </a:ext>
            </a:extLst>
          </p:cNvPr>
          <p:cNvGrpSpPr/>
          <p:nvPr/>
        </p:nvGrpSpPr>
        <p:grpSpPr>
          <a:xfrm>
            <a:off x="8108492" y="5207317"/>
            <a:ext cx="602716" cy="602716"/>
            <a:chOff x="8489254" y="5051578"/>
            <a:chExt cx="728558" cy="72855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124D080-8E5F-8C30-09BE-EDD1B1AD5013}"/>
                </a:ext>
              </a:extLst>
            </p:cNvPr>
            <p:cNvSpPr/>
            <p:nvPr/>
          </p:nvSpPr>
          <p:spPr>
            <a:xfrm>
              <a:off x="8489254" y="5051578"/>
              <a:ext cx="728558" cy="728558"/>
            </a:xfrm>
            <a:prstGeom prst="ellipse">
              <a:avLst/>
            </a:prstGeom>
            <a:solidFill>
              <a:srgbClr val="FF6600"/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80" name="Group 36">
              <a:extLst>
                <a:ext uri="{FF2B5EF4-FFF2-40B4-BE49-F238E27FC236}">
                  <a16:creationId xmlns:a16="http://schemas.microsoft.com/office/drawing/2014/main" id="{D7A86703-1C34-BE64-56C8-92F734171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60654" y="5179801"/>
              <a:ext cx="172064" cy="444499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4C0EED9F-12D0-31DC-A00C-0F649EDD6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2" name="Rectangle 38">
                <a:extLst>
                  <a:ext uri="{FF2B5EF4-FFF2-40B4-BE49-F238E27FC236}">
                    <a16:creationId xmlns:a16="http://schemas.microsoft.com/office/drawing/2014/main" id="{101D74FB-06C7-2B54-8544-17C2BDE38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3" name="Rectangle 39">
                <a:extLst>
                  <a:ext uri="{FF2B5EF4-FFF2-40B4-BE49-F238E27FC236}">
                    <a16:creationId xmlns:a16="http://schemas.microsoft.com/office/drawing/2014/main" id="{5EF3FF98-78A0-4D29-C01E-92B865672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4" name="Rectangle 40">
                <a:extLst>
                  <a:ext uri="{FF2B5EF4-FFF2-40B4-BE49-F238E27FC236}">
                    <a16:creationId xmlns:a16="http://schemas.microsoft.com/office/drawing/2014/main" id="{9B93C3EE-3EBA-A980-F674-C5991663B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928F1CA5-2BC4-F142-51BD-C4AE0BA3C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DF841E-55DD-0B63-2EC7-CAFDA21D9D18}"/>
              </a:ext>
            </a:extLst>
          </p:cNvPr>
          <p:cNvSpPr/>
          <p:nvPr/>
        </p:nvSpPr>
        <p:spPr>
          <a:xfrm>
            <a:off x="8243826" y="2767219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F0EFB3-59FA-E808-93BF-D32889F8FD44}"/>
              </a:ext>
            </a:extLst>
          </p:cNvPr>
          <p:cNvSpPr/>
          <p:nvPr/>
        </p:nvSpPr>
        <p:spPr>
          <a:xfrm>
            <a:off x="8243826" y="4319013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702A2C0-81DE-3791-714A-815DF45C93FC}"/>
              </a:ext>
            </a:extLst>
          </p:cNvPr>
          <p:cNvSpPr/>
          <p:nvPr/>
        </p:nvSpPr>
        <p:spPr>
          <a:xfrm>
            <a:off x="1782649" y="4253215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3299BA-CCA3-C68E-4ECD-5F2D09F013ED}"/>
              </a:ext>
            </a:extLst>
          </p:cNvPr>
          <p:cNvSpPr/>
          <p:nvPr/>
        </p:nvSpPr>
        <p:spPr>
          <a:xfrm>
            <a:off x="1782650" y="2771779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90394862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247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넥슨Lv2고딕 Bold</vt:lpstr>
      <vt:lpstr>맑은 고딕</vt:lpstr>
      <vt:lpstr>넥슨Lv2고딕 Medium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조</dc:creator>
  <cp:lastModifiedBy>FullName</cp:lastModifiedBy>
  <cp:revision>8</cp:revision>
  <dcterms:created xsi:type="dcterms:W3CDTF">2025-10-19T01:06:16Z</dcterms:created>
  <dcterms:modified xsi:type="dcterms:W3CDTF">2025-10-24T07:14:39Z</dcterms:modified>
</cp:coreProperties>
</file>